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png" ContentType="image/png"/>
  <Default Extension="wmf" ContentType="image/x-wmf"/>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fonts/font1.fntdata" ContentType="application/x-fontdata"/>
  <Override PartName="/ppt/fonts/font10.fntdata" ContentType="application/x-fontdata"/>
  <Override PartName="/ppt/fonts/font1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embedTrueTypeFonts="1" saveSubsetFonts="1">
  <p:sldMasterIdLst>
    <p:sldMasterId id="2147483648" r:id="rId1"/>
  </p:sldMasterIdLst>
  <p:notesMasterIdLst>
    <p:notesMasterId r:id="rId142"/>
  </p:notesMasterIdLst>
  <p:handoutMasterIdLst>
    <p:handoutMasterId r:id="rId143"/>
  </p:handoutMasterIdLst>
  <p:sldIdLst>
    <p:sldId id="606" r:id="rId3"/>
    <p:sldId id="699" r:id="rId4"/>
    <p:sldId id="282" r:id="rId5"/>
    <p:sldId id="1187" r:id="rId6"/>
    <p:sldId id="1490" r:id="rId7"/>
    <p:sldId id="1491" r:id="rId8"/>
    <p:sldId id="1492" r:id="rId9"/>
    <p:sldId id="1493" r:id="rId10"/>
    <p:sldId id="1494" r:id="rId11"/>
    <p:sldId id="1495" r:id="rId12"/>
    <p:sldId id="1496" r:id="rId13"/>
    <p:sldId id="1497" r:id="rId14"/>
    <p:sldId id="1608" r:id="rId15"/>
    <p:sldId id="1609" r:id="rId16"/>
    <p:sldId id="1610" r:id="rId17"/>
    <p:sldId id="1611" r:id="rId18"/>
    <p:sldId id="1612" r:id="rId19"/>
    <p:sldId id="1614" r:id="rId20"/>
    <p:sldId id="2026" r:id="rId21"/>
    <p:sldId id="1615" r:id="rId22"/>
    <p:sldId id="1717" r:id="rId23"/>
    <p:sldId id="1718" r:id="rId24"/>
    <p:sldId id="1719" r:id="rId25"/>
    <p:sldId id="1720" r:id="rId26"/>
    <p:sldId id="1721" r:id="rId27"/>
    <p:sldId id="1722" r:id="rId28"/>
    <p:sldId id="1723" r:id="rId29"/>
    <p:sldId id="1725" r:id="rId30"/>
    <p:sldId id="1726" r:id="rId31"/>
    <p:sldId id="1727" r:id="rId32"/>
    <p:sldId id="1728" r:id="rId33"/>
    <p:sldId id="1738" r:id="rId34"/>
    <p:sldId id="1729" r:id="rId35"/>
    <p:sldId id="1739" r:id="rId36"/>
    <p:sldId id="1742" r:id="rId37"/>
    <p:sldId id="1743" r:id="rId38"/>
    <p:sldId id="1731" r:id="rId39"/>
    <p:sldId id="1732" r:id="rId40"/>
    <p:sldId id="1762" r:id="rId41"/>
    <p:sldId id="1763" r:id="rId42"/>
    <p:sldId id="1759" r:id="rId43"/>
    <p:sldId id="1771" r:id="rId44"/>
    <p:sldId id="1761" r:id="rId45"/>
    <p:sldId id="1748" r:id="rId46"/>
    <p:sldId id="1752" r:id="rId47"/>
    <p:sldId id="1753" r:id="rId48"/>
    <p:sldId id="1852" r:id="rId49"/>
    <p:sldId id="1853" r:id="rId50"/>
    <p:sldId id="1941" r:id="rId51"/>
    <p:sldId id="1760" r:id="rId52"/>
    <p:sldId id="1772" r:id="rId53"/>
    <p:sldId id="1773" r:id="rId54"/>
    <p:sldId id="1774" r:id="rId55"/>
    <p:sldId id="1775" r:id="rId56"/>
    <p:sldId id="1776" r:id="rId57"/>
    <p:sldId id="1777" r:id="rId58"/>
    <p:sldId id="1778" r:id="rId59"/>
    <p:sldId id="1779" r:id="rId60"/>
    <p:sldId id="1780" r:id="rId61"/>
    <p:sldId id="1782" r:id="rId62"/>
    <p:sldId id="1783" r:id="rId63"/>
    <p:sldId id="1784" r:id="rId64"/>
    <p:sldId id="1789" r:id="rId65"/>
    <p:sldId id="1786" r:id="rId66"/>
    <p:sldId id="1790" r:id="rId67"/>
    <p:sldId id="1787" r:id="rId68"/>
    <p:sldId id="1791" r:id="rId69"/>
    <p:sldId id="1792" r:id="rId70"/>
    <p:sldId id="1874" r:id="rId71"/>
    <p:sldId id="1875" r:id="rId72"/>
    <p:sldId id="1877" r:id="rId73"/>
    <p:sldId id="1878" r:id="rId74"/>
    <p:sldId id="1879" r:id="rId75"/>
    <p:sldId id="1880" r:id="rId76"/>
    <p:sldId id="1876" r:id="rId77"/>
    <p:sldId id="1881" r:id="rId78"/>
    <p:sldId id="1882" r:id="rId79"/>
    <p:sldId id="1883" r:id="rId80"/>
    <p:sldId id="1885" r:id="rId81"/>
    <p:sldId id="1886" r:id="rId82"/>
    <p:sldId id="1887" r:id="rId83"/>
    <p:sldId id="1888" r:id="rId84"/>
    <p:sldId id="1890" r:id="rId85"/>
    <p:sldId id="1891" r:id="rId86"/>
    <p:sldId id="1899" r:id="rId87"/>
    <p:sldId id="1892" r:id="rId88"/>
    <p:sldId id="1893" r:id="rId89"/>
    <p:sldId id="1894" r:id="rId90"/>
    <p:sldId id="1895" r:id="rId91"/>
    <p:sldId id="1896" r:id="rId92"/>
    <p:sldId id="1897" r:id="rId93"/>
    <p:sldId id="1918" r:id="rId94"/>
    <p:sldId id="1917" r:id="rId95"/>
    <p:sldId id="1920" r:id="rId96"/>
    <p:sldId id="1921" r:id="rId97"/>
    <p:sldId id="1901" r:id="rId98"/>
    <p:sldId id="1902" r:id="rId99"/>
    <p:sldId id="1903" r:id="rId100"/>
    <p:sldId id="1904" r:id="rId101"/>
    <p:sldId id="2159" r:id="rId102"/>
    <p:sldId id="2160" r:id="rId103"/>
    <p:sldId id="2162" r:id="rId104"/>
    <p:sldId id="2163" r:id="rId105"/>
    <p:sldId id="2140" r:id="rId106"/>
    <p:sldId id="2141" r:id="rId107"/>
    <p:sldId id="2142" r:id="rId108"/>
    <p:sldId id="2143" r:id="rId109"/>
    <p:sldId id="2144" r:id="rId110"/>
    <p:sldId id="2145" r:id="rId111"/>
    <p:sldId id="2146" r:id="rId112"/>
    <p:sldId id="2147" r:id="rId113"/>
    <p:sldId id="2148" r:id="rId114"/>
    <p:sldId id="2149" r:id="rId115"/>
    <p:sldId id="2150" r:id="rId116"/>
    <p:sldId id="2151" r:id="rId117"/>
    <p:sldId id="2152" r:id="rId118"/>
    <p:sldId id="2153" r:id="rId119"/>
    <p:sldId id="2154" r:id="rId120"/>
    <p:sldId id="2155" r:id="rId121"/>
    <p:sldId id="2156" r:id="rId122"/>
    <p:sldId id="2157" r:id="rId123"/>
    <p:sldId id="2158" r:id="rId124"/>
    <p:sldId id="1906" r:id="rId125"/>
    <p:sldId id="1907" r:id="rId126"/>
    <p:sldId id="1908" r:id="rId127"/>
    <p:sldId id="1909" r:id="rId128"/>
    <p:sldId id="1910" r:id="rId129"/>
    <p:sldId id="1911" r:id="rId130"/>
    <p:sldId id="1912" r:id="rId131"/>
    <p:sldId id="1913" r:id="rId132"/>
    <p:sldId id="1914" r:id="rId133"/>
    <p:sldId id="1915" r:id="rId134"/>
    <p:sldId id="2164" r:id="rId135"/>
    <p:sldId id="2165" r:id="rId136"/>
    <p:sldId id="2166" r:id="rId137"/>
    <p:sldId id="2167" r:id="rId138"/>
    <p:sldId id="612" r:id="rId139"/>
    <p:sldId id="1916" r:id="rId140"/>
    <p:sldId id="613" r:id="rId141"/>
  </p:sldIdLst>
  <p:sldSz cx="12192000" cy="6858000"/>
  <p:notesSz cx="6858000" cy="9144000"/>
  <p:embeddedFontLst>
    <p:embeddedFont>
      <p:font typeface="微软雅黑" panose="020B0503020204020204" pitchFamily="34" charset="-122"/>
      <p:regular r:id="rId148"/>
    </p:embeddedFont>
    <p:embeddedFont>
      <p:font typeface="Tahoma" panose="020B0604030504040204" charset="0"/>
      <p:regular r:id="rId149"/>
      <p:bold r:id="rId150"/>
    </p:embeddedFont>
    <p:embeddedFont>
      <p:font typeface="Garamond" panose="02020404030301010803" pitchFamily="18" charset="0"/>
      <p:regular r:id="rId151"/>
      <p:bold r:id="rId152"/>
      <p:italic r:id="rId153"/>
    </p:embeddedFont>
    <p:embeddedFont>
      <p:font typeface="楷体" panose="02010609060101010101" charset="-122"/>
      <p:regular r:id="rId154"/>
    </p:embeddedFont>
    <p:embeddedFont>
      <p:font typeface="黑体" panose="02010609060101010101" pitchFamily="2" charset="-122"/>
      <p:regular r:id="rId155"/>
    </p:embeddedFont>
    <p:embeddedFont>
      <p:font typeface="隶书" panose="02010509060101010101" pitchFamily="49" charset="-122"/>
      <p:regular r:id="rId156"/>
    </p:embeddedFont>
    <p:embeddedFont>
      <p:font typeface="Segoe Print" panose="02000600000000000000" charset="0"/>
      <p:regular r:id="rId157"/>
      <p:bold r:id="rId158"/>
    </p:embeddedFont>
  </p:embeddedFontLst>
  <p:custDataLst>
    <p:tags r:id="rId159"/>
  </p:custDataLst>
  <p:defaultTex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aodongdongzjhw" initials="g" lastIdx="16" clrIdx="0"/>
  <p:cmAuthor id="2" name="Wuqijun" initials="W" lastIdx="7" clrIdx="1"/>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110" d="100"/>
          <a:sy n="110" d="100"/>
        </p:scale>
        <p:origin x="594" y="102"/>
      </p:cViewPr>
      <p:guideLst>
        <p:guide orient="horz" pos="391"/>
        <p:guide orient="horz" pos="1181"/>
        <p:guide orient="horz" pos="4106"/>
        <p:guide orient="horz" pos="3237"/>
        <p:guide orient="horz" pos="2784"/>
        <p:guide pos="3762"/>
        <p:guide pos="888"/>
        <p:guide pos="7650"/>
        <p:guide pos="6985"/>
        <p:guide pos="1345"/>
        <p:guide pos="6386"/>
      </p:guideLst>
    </p:cSldViewPr>
  </p:slideViewPr>
  <p:notesTextViewPr>
    <p:cViewPr>
      <p:scale>
        <a:sx n="100" d="100"/>
        <a:sy n="100" d="100"/>
      </p:scale>
      <p:origin x="0" y="0"/>
    </p:cViewPr>
  </p:notesTextViewPr>
  <p:notesViewPr>
    <p:cSldViewPr>
      <p:cViewPr varScale="1">
        <p:scale>
          <a:sx n="67" d="100"/>
          <a:sy n="67" d="100"/>
        </p:scale>
        <p:origin x="-3360" y="-108"/>
      </p:cViewPr>
      <p:guideLst>
        <p:guide orient="horz" pos="2940"/>
        <p:guide pos="2116"/>
      </p:guideLst>
    </p:cSldViewPr>
  </p:notes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7.xml"/><Relationship Id="rId98" Type="http://schemas.openxmlformats.org/officeDocument/2006/relationships/slide" Target="slides/slide96.xml"/><Relationship Id="rId97" Type="http://schemas.openxmlformats.org/officeDocument/2006/relationships/slide" Target="slides/slide95.xml"/><Relationship Id="rId96" Type="http://schemas.openxmlformats.org/officeDocument/2006/relationships/slide" Target="slides/slide94.xml"/><Relationship Id="rId95" Type="http://schemas.openxmlformats.org/officeDocument/2006/relationships/slide" Target="slides/slide93.xml"/><Relationship Id="rId94" Type="http://schemas.openxmlformats.org/officeDocument/2006/relationships/slide" Target="slides/slide92.xml"/><Relationship Id="rId93" Type="http://schemas.openxmlformats.org/officeDocument/2006/relationships/slide" Target="slides/slide91.xml"/><Relationship Id="rId92" Type="http://schemas.openxmlformats.org/officeDocument/2006/relationships/slide" Target="slides/slide90.xml"/><Relationship Id="rId91" Type="http://schemas.openxmlformats.org/officeDocument/2006/relationships/slide" Target="slides/slide89.xml"/><Relationship Id="rId90" Type="http://schemas.openxmlformats.org/officeDocument/2006/relationships/slide" Target="slides/slide88.xml"/><Relationship Id="rId9" Type="http://schemas.openxmlformats.org/officeDocument/2006/relationships/slide" Target="slides/slide7.xml"/><Relationship Id="rId89" Type="http://schemas.openxmlformats.org/officeDocument/2006/relationships/slide" Target="slides/slide87.xml"/><Relationship Id="rId88" Type="http://schemas.openxmlformats.org/officeDocument/2006/relationships/slide" Target="slides/slide86.xml"/><Relationship Id="rId87" Type="http://schemas.openxmlformats.org/officeDocument/2006/relationships/slide" Target="slides/slide85.xml"/><Relationship Id="rId86" Type="http://schemas.openxmlformats.org/officeDocument/2006/relationships/slide" Target="slides/slide84.xml"/><Relationship Id="rId85" Type="http://schemas.openxmlformats.org/officeDocument/2006/relationships/slide" Target="slides/slide83.xml"/><Relationship Id="rId84" Type="http://schemas.openxmlformats.org/officeDocument/2006/relationships/slide" Target="slides/slide82.xml"/><Relationship Id="rId83" Type="http://schemas.openxmlformats.org/officeDocument/2006/relationships/slide" Target="slides/slide81.xml"/><Relationship Id="rId82" Type="http://schemas.openxmlformats.org/officeDocument/2006/relationships/slide" Target="slides/slide80.xml"/><Relationship Id="rId81" Type="http://schemas.openxmlformats.org/officeDocument/2006/relationships/slide" Target="slides/slide79.xml"/><Relationship Id="rId80" Type="http://schemas.openxmlformats.org/officeDocument/2006/relationships/slide" Target="slides/slide78.xml"/><Relationship Id="rId8" Type="http://schemas.openxmlformats.org/officeDocument/2006/relationships/slide" Target="slides/slide6.xml"/><Relationship Id="rId79" Type="http://schemas.openxmlformats.org/officeDocument/2006/relationships/slide" Target="slides/slide77.xml"/><Relationship Id="rId78" Type="http://schemas.openxmlformats.org/officeDocument/2006/relationships/slide" Target="slides/slide76.xml"/><Relationship Id="rId77" Type="http://schemas.openxmlformats.org/officeDocument/2006/relationships/slide" Target="slides/slide75.xml"/><Relationship Id="rId76" Type="http://schemas.openxmlformats.org/officeDocument/2006/relationships/slide" Target="slides/slide74.xml"/><Relationship Id="rId75" Type="http://schemas.openxmlformats.org/officeDocument/2006/relationships/slide" Target="slides/slide73.xml"/><Relationship Id="rId74" Type="http://schemas.openxmlformats.org/officeDocument/2006/relationships/slide" Target="slides/slide72.xml"/><Relationship Id="rId73" Type="http://schemas.openxmlformats.org/officeDocument/2006/relationships/slide" Target="slides/slide71.xml"/><Relationship Id="rId72" Type="http://schemas.openxmlformats.org/officeDocument/2006/relationships/slide" Target="slides/slide70.xml"/><Relationship Id="rId71" Type="http://schemas.openxmlformats.org/officeDocument/2006/relationships/slide" Target="slides/slide69.xml"/><Relationship Id="rId70" Type="http://schemas.openxmlformats.org/officeDocument/2006/relationships/slide" Target="slides/slide68.xml"/><Relationship Id="rId7" Type="http://schemas.openxmlformats.org/officeDocument/2006/relationships/slide" Target="slides/slide5.xml"/><Relationship Id="rId69" Type="http://schemas.openxmlformats.org/officeDocument/2006/relationships/slide" Target="slides/slide67.xml"/><Relationship Id="rId68" Type="http://schemas.openxmlformats.org/officeDocument/2006/relationships/slide" Target="slides/slide66.xml"/><Relationship Id="rId67" Type="http://schemas.openxmlformats.org/officeDocument/2006/relationships/slide" Target="slides/slide65.xml"/><Relationship Id="rId66" Type="http://schemas.openxmlformats.org/officeDocument/2006/relationships/slide" Target="slides/slide64.xml"/><Relationship Id="rId65" Type="http://schemas.openxmlformats.org/officeDocument/2006/relationships/slide" Target="slides/slide63.xml"/><Relationship Id="rId64" Type="http://schemas.openxmlformats.org/officeDocument/2006/relationships/slide" Target="slides/slide62.xml"/><Relationship Id="rId63" Type="http://schemas.openxmlformats.org/officeDocument/2006/relationships/slide" Target="slides/slide61.xml"/><Relationship Id="rId62" Type="http://schemas.openxmlformats.org/officeDocument/2006/relationships/slide" Target="slides/slide60.xml"/><Relationship Id="rId61" Type="http://schemas.openxmlformats.org/officeDocument/2006/relationships/slide" Target="slides/slide59.xml"/><Relationship Id="rId60" Type="http://schemas.openxmlformats.org/officeDocument/2006/relationships/slide" Target="slides/slide58.xml"/><Relationship Id="rId6" Type="http://schemas.openxmlformats.org/officeDocument/2006/relationships/slide" Target="slides/slide4.xml"/><Relationship Id="rId59" Type="http://schemas.openxmlformats.org/officeDocument/2006/relationships/slide" Target="slides/slide57.xml"/><Relationship Id="rId58" Type="http://schemas.openxmlformats.org/officeDocument/2006/relationships/slide" Target="slides/slide56.xml"/><Relationship Id="rId57" Type="http://schemas.openxmlformats.org/officeDocument/2006/relationships/slide" Target="slides/slide55.xml"/><Relationship Id="rId56" Type="http://schemas.openxmlformats.org/officeDocument/2006/relationships/slide" Target="slides/slide54.xml"/><Relationship Id="rId55" Type="http://schemas.openxmlformats.org/officeDocument/2006/relationships/slide" Target="slides/slide53.xml"/><Relationship Id="rId54" Type="http://schemas.openxmlformats.org/officeDocument/2006/relationships/slide" Target="slides/slide52.xml"/><Relationship Id="rId53" Type="http://schemas.openxmlformats.org/officeDocument/2006/relationships/slide" Target="slides/slide51.xml"/><Relationship Id="rId52" Type="http://schemas.openxmlformats.org/officeDocument/2006/relationships/slide" Target="slides/slide50.xml"/><Relationship Id="rId51" Type="http://schemas.openxmlformats.org/officeDocument/2006/relationships/slide" Target="slides/slide49.xml"/><Relationship Id="rId50" Type="http://schemas.openxmlformats.org/officeDocument/2006/relationships/slide" Target="slides/slide48.xml"/><Relationship Id="rId5" Type="http://schemas.openxmlformats.org/officeDocument/2006/relationships/slide" Target="slides/slide3.xml"/><Relationship Id="rId49" Type="http://schemas.openxmlformats.org/officeDocument/2006/relationships/slide" Target="slides/slide47.xml"/><Relationship Id="rId48" Type="http://schemas.openxmlformats.org/officeDocument/2006/relationships/slide" Target="slides/slide46.xml"/><Relationship Id="rId47" Type="http://schemas.openxmlformats.org/officeDocument/2006/relationships/slide" Target="slides/slide45.xml"/><Relationship Id="rId46" Type="http://schemas.openxmlformats.org/officeDocument/2006/relationships/slide" Target="slides/slide44.xml"/><Relationship Id="rId45" Type="http://schemas.openxmlformats.org/officeDocument/2006/relationships/slide" Target="slides/slide43.xml"/><Relationship Id="rId44" Type="http://schemas.openxmlformats.org/officeDocument/2006/relationships/slide" Target="slides/slide42.xml"/><Relationship Id="rId43" Type="http://schemas.openxmlformats.org/officeDocument/2006/relationships/slide" Target="slides/slide41.xml"/><Relationship Id="rId42" Type="http://schemas.openxmlformats.org/officeDocument/2006/relationships/slide" Target="slides/slide40.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9" Type="http://schemas.openxmlformats.org/officeDocument/2006/relationships/tags" Target="tags/tag6.xml"/><Relationship Id="rId158" Type="http://schemas.openxmlformats.org/officeDocument/2006/relationships/font" Target="fonts/font11.fntdata"/><Relationship Id="rId157" Type="http://schemas.openxmlformats.org/officeDocument/2006/relationships/font" Target="fonts/font10.fntdata"/><Relationship Id="rId156" Type="http://schemas.openxmlformats.org/officeDocument/2006/relationships/font" Target="fonts/font9.fntdata"/><Relationship Id="rId155" Type="http://schemas.openxmlformats.org/officeDocument/2006/relationships/font" Target="fonts/font8.fntdata"/><Relationship Id="rId154" Type="http://schemas.openxmlformats.org/officeDocument/2006/relationships/font" Target="fonts/font7.fntdata"/><Relationship Id="rId153" Type="http://schemas.openxmlformats.org/officeDocument/2006/relationships/font" Target="fonts/font6.fntdata"/><Relationship Id="rId152" Type="http://schemas.openxmlformats.org/officeDocument/2006/relationships/font" Target="fonts/font5.fntdata"/><Relationship Id="rId151" Type="http://schemas.openxmlformats.org/officeDocument/2006/relationships/font" Target="fonts/font4.fntdata"/><Relationship Id="rId150" Type="http://schemas.openxmlformats.org/officeDocument/2006/relationships/font" Target="fonts/font3.fntdata"/><Relationship Id="rId15" Type="http://schemas.openxmlformats.org/officeDocument/2006/relationships/slide" Target="slides/slide13.xml"/><Relationship Id="rId149" Type="http://schemas.openxmlformats.org/officeDocument/2006/relationships/font" Target="fonts/font2.fntdata"/><Relationship Id="rId148" Type="http://schemas.openxmlformats.org/officeDocument/2006/relationships/font" Target="fonts/font1.fntdata"/><Relationship Id="rId147" Type="http://schemas.openxmlformats.org/officeDocument/2006/relationships/commentAuthors" Target="commentAuthors.xml"/><Relationship Id="rId146" Type="http://schemas.openxmlformats.org/officeDocument/2006/relationships/tableStyles" Target="tableStyles.xml"/><Relationship Id="rId145" Type="http://schemas.openxmlformats.org/officeDocument/2006/relationships/viewProps" Target="viewProps.xml"/><Relationship Id="rId144" Type="http://schemas.openxmlformats.org/officeDocument/2006/relationships/presProps" Target="presProps.xml"/><Relationship Id="rId143" Type="http://schemas.openxmlformats.org/officeDocument/2006/relationships/handoutMaster" Target="handoutMasters/handoutMaster1.xml"/><Relationship Id="rId142" Type="http://schemas.openxmlformats.org/officeDocument/2006/relationships/notesMaster" Target="notesMasters/notesMaster1.xml"/><Relationship Id="rId141" Type="http://schemas.openxmlformats.org/officeDocument/2006/relationships/slide" Target="slides/slide139.xml"/><Relationship Id="rId140" Type="http://schemas.openxmlformats.org/officeDocument/2006/relationships/slide" Target="slides/slide138.xml"/><Relationship Id="rId14" Type="http://schemas.openxmlformats.org/officeDocument/2006/relationships/slide" Target="slides/slide12.xml"/><Relationship Id="rId139" Type="http://schemas.openxmlformats.org/officeDocument/2006/relationships/slide" Target="slides/slide137.xml"/><Relationship Id="rId138" Type="http://schemas.openxmlformats.org/officeDocument/2006/relationships/slide" Target="slides/slide136.xml"/><Relationship Id="rId137" Type="http://schemas.openxmlformats.org/officeDocument/2006/relationships/slide" Target="slides/slide135.xml"/><Relationship Id="rId136" Type="http://schemas.openxmlformats.org/officeDocument/2006/relationships/slide" Target="slides/slide134.xml"/><Relationship Id="rId135" Type="http://schemas.openxmlformats.org/officeDocument/2006/relationships/slide" Target="slides/slide133.xml"/><Relationship Id="rId134" Type="http://schemas.openxmlformats.org/officeDocument/2006/relationships/slide" Target="slides/slide132.xml"/><Relationship Id="rId133" Type="http://schemas.openxmlformats.org/officeDocument/2006/relationships/slide" Target="slides/slide131.xml"/><Relationship Id="rId132" Type="http://schemas.openxmlformats.org/officeDocument/2006/relationships/slide" Target="slides/slide130.xml"/><Relationship Id="rId131" Type="http://schemas.openxmlformats.org/officeDocument/2006/relationships/slide" Target="slides/slide129.xml"/><Relationship Id="rId130" Type="http://schemas.openxmlformats.org/officeDocument/2006/relationships/slide" Target="slides/slide128.xml"/><Relationship Id="rId13" Type="http://schemas.openxmlformats.org/officeDocument/2006/relationships/slide" Target="slides/slide11.xml"/><Relationship Id="rId129" Type="http://schemas.openxmlformats.org/officeDocument/2006/relationships/slide" Target="slides/slide127.xml"/><Relationship Id="rId128" Type="http://schemas.openxmlformats.org/officeDocument/2006/relationships/slide" Target="slides/slide126.xml"/><Relationship Id="rId127" Type="http://schemas.openxmlformats.org/officeDocument/2006/relationships/slide" Target="slides/slide125.xml"/><Relationship Id="rId126" Type="http://schemas.openxmlformats.org/officeDocument/2006/relationships/slide" Target="slides/slide124.xml"/><Relationship Id="rId125" Type="http://schemas.openxmlformats.org/officeDocument/2006/relationships/slide" Target="slides/slide123.xml"/><Relationship Id="rId124" Type="http://schemas.openxmlformats.org/officeDocument/2006/relationships/slide" Target="slides/slide122.xml"/><Relationship Id="rId123" Type="http://schemas.openxmlformats.org/officeDocument/2006/relationships/slide" Target="slides/slide121.xml"/><Relationship Id="rId122" Type="http://schemas.openxmlformats.org/officeDocument/2006/relationships/slide" Target="slides/slide120.xml"/><Relationship Id="rId121" Type="http://schemas.openxmlformats.org/officeDocument/2006/relationships/slide" Target="slides/slide119.xml"/><Relationship Id="rId120" Type="http://schemas.openxmlformats.org/officeDocument/2006/relationships/slide" Target="slides/slide118.xml"/><Relationship Id="rId12" Type="http://schemas.openxmlformats.org/officeDocument/2006/relationships/slide" Target="slides/slide10.xml"/><Relationship Id="rId119" Type="http://schemas.openxmlformats.org/officeDocument/2006/relationships/slide" Target="slides/slide117.xml"/><Relationship Id="rId118" Type="http://schemas.openxmlformats.org/officeDocument/2006/relationships/slide" Target="slides/slide116.xml"/><Relationship Id="rId117" Type="http://schemas.openxmlformats.org/officeDocument/2006/relationships/slide" Target="slides/slide115.xml"/><Relationship Id="rId116" Type="http://schemas.openxmlformats.org/officeDocument/2006/relationships/slide" Target="slides/slide114.xml"/><Relationship Id="rId115" Type="http://schemas.openxmlformats.org/officeDocument/2006/relationships/slide" Target="slides/slide113.xml"/><Relationship Id="rId114" Type="http://schemas.openxmlformats.org/officeDocument/2006/relationships/slide" Target="slides/slide112.xml"/><Relationship Id="rId113" Type="http://schemas.openxmlformats.org/officeDocument/2006/relationships/slide" Target="slides/slide111.xml"/><Relationship Id="rId112" Type="http://schemas.openxmlformats.org/officeDocument/2006/relationships/slide" Target="slides/slide110.xml"/><Relationship Id="rId111" Type="http://schemas.openxmlformats.org/officeDocument/2006/relationships/slide" Target="slides/slide109.xml"/><Relationship Id="rId110" Type="http://schemas.openxmlformats.org/officeDocument/2006/relationships/slide" Target="slides/slide108.xml"/><Relationship Id="rId11" Type="http://schemas.openxmlformats.org/officeDocument/2006/relationships/slide" Target="slides/slide9.xml"/><Relationship Id="rId109" Type="http://schemas.openxmlformats.org/officeDocument/2006/relationships/slide" Target="slides/slide107.xml"/><Relationship Id="rId108" Type="http://schemas.openxmlformats.org/officeDocument/2006/relationships/slide" Target="slides/slide106.xml"/><Relationship Id="rId107" Type="http://schemas.openxmlformats.org/officeDocument/2006/relationships/slide" Target="slides/slide105.xml"/><Relationship Id="rId106" Type="http://schemas.openxmlformats.org/officeDocument/2006/relationships/slide" Target="slides/slide104.xml"/><Relationship Id="rId105" Type="http://schemas.openxmlformats.org/officeDocument/2006/relationships/slide" Target="slides/slide103.xml"/><Relationship Id="rId104" Type="http://schemas.openxmlformats.org/officeDocument/2006/relationships/slide" Target="slides/slide102.xml"/><Relationship Id="rId103" Type="http://schemas.openxmlformats.org/officeDocument/2006/relationships/slide" Target="slides/slide101.xml"/><Relationship Id="rId102" Type="http://schemas.openxmlformats.org/officeDocument/2006/relationships/slide" Target="slides/slide100.xml"/><Relationship Id="rId101" Type="http://schemas.openxmlformats.org/officeDocument/2006/relationships/slide" Target="slides/slide99.xml"/><Relationship Id="rId100" Type="http://schemas.openxmlformats.org/officeDocument/2006/relationships/slide" Target="slides/slide98.xml"/><Relationship Id="rId10" Type="http://schemas.openxmlformats.org/officeDocument/2006/relationships/slide" Target="slides/slide8.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9.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3.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9.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3.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3.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5.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033BA84-6C1D-4F93-A9F4-04B92CE19457}"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A8FCAEF-2C49-435D-B9DA-BA0CC419F842}"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050" name="页眉占位符 1"/>
          <p:cNvSpPr>
            <a:spLocks noGrp="1" noChangeArrowheads="1"/>
          </p:cNvSpPr>
          <p:nvPr>
            <p:ph type="hdr" sz="quarter" idx="4294967295"/>
          </p:nvPr>
        </p:nvSpPr>
        <p:spPr bwMode="auto">
          <a:xfrm>
            <a:off x="0" y="0"/>
            <a:ext cx="2971800" cy="458788"/>
          </a:xfrm>
          <a:prstGeom prst="rect">
            <a:avLst/>
          </a:prstGeom>
          <a:noFill/>
          <a:ln w="9525">
            <a:noFill/>
            <a:miter lim="800000"/>
          </a:ln>
        </p:spPr>
        <p:txBody>
          <a:bodyPr vert="horz" wrap="square" lIns="91440" tIns="45720" rIns="91440" bIns="45720" numCol="1" anchor="t" anchorCtr="0" compatLnSpc="1"/>
          <a:lstStyle>
            <a:lvl1pPr>
              <a:defRPr sz="1200"/>
            </a:lvl1pPr>
          </a:lstStyle>
          <a:p>
            <a:endParaRPr lang="zh-CN" altLang="zh-CN"/>
          </a:p>
        </p:txBody>
      </p:sp>
      <p:sp>
        <p:nvSpPr>
          <p:cNvPr id="2051" name="日期占位符 2"/>
          <p:cNvSpPr>
            <a:spLocks noGrp="1" noChangeArrowheads="1"/>
          </p:cNvSpPr>
          <p:nvPr>
            <p:ph type="dt" idx="1"/>
          </p:nvPr>
        </p:nvSpPr>
        <p:spPr bwMode="auto">
          <a:xfrm>
            <a:off x="3884613" y="0"/>
            <a:ext cx="2971800" cy="458788"/>
          </a:xfrm>
          <a:prstGeom prst="rect">
            <a:avLst/>
          </a:prstGeom>
          <a:noFill/>
          <a:ln w="9525">
            <a:noFill/>
            <a:miter lim="800000"/>
          </a:ln>
        </p:spPr>
        <p:txBody>
          <a:bodyPr vert="horz" wrap="square" lIns="91440" tIns="45720" rIns="91440" bIns="45720" numCol="1" anchor="t" anchorCtr="0" compatLnSpc="1"/>
          <a:lstStyle>
            <a:lvl1pPr algn="r">
              <a:defRPr/>
            </a:lvl1pPr>
          </a:lstStyle>
          <a:p>
            <a:fld id="{9DD59B10-E385-4D3C-A0B0-F174EA9AA91B}" type="datetime1">
              <a:rPr lang="zh-CN" altLang="en-US"/>
            </a:fld>
            <a:endParaRPr lang="zh-CN" altLang="en-US" sz="1200"/>
          </a:p>
        </p:txBody>
      </p:sp>
      <p:sp>
        <p:nvSpPr>
          <p:cNvPr id="2052" name="幻灯片图像占位符 3"/>
          <p:cNvSpPr>
            <a:spLocks noGrp="1" noRot="1" noChangeAspect="1" noChangeArrowheads="1"/>
          </p:cNvSpPr>
          <p:nvPr>
            <p:ph type="sldImg" idx="2"/>
          </p:nvPr>
        </p:nvSpPr>
        <p:spPr bwMode="auto">
          <a:xfrm>
            <a:off x="685800" y="1143000"/>
            <a:ext cx="5486400" cy="3086100"/>
          </a:xfrm>
          <a:prstGeom prst="rect">
            <a:avLst/>
          </a:prstGeom>
          <a:noFill/>
          <a:ln w="12700" cmpd="sng">
            <a:noFill/>
            <a:bevel/>
          </a:ln>
        </p:spPr>
      </p:sp>
      <p:sp>
        <p:nvSpPr>
          <p:cNvPr id="2053" name="备注占位符 4"/>
          <p:cNvSpPr>
            <a:spLocks noGrp="1" noRot="1" noChangeAspect="1" noChangeArrowheads="1"/>
          </p:cNvSpPr>
          <p:nvPr/>
        </p:nvSpPr>
        <p:spPr bwMode="auto">
          <a:xfrm>
            <a:off x="685800" y="4400550"/>
            <a:ext cx="5486400" cy="3600450"/>
          </a:xfrm>
          <a:prstGeom prst="rect">
            <a:avLst/>
          </a:prstGeom>
          <a:noFill/>
          <a:ln w="12700" cmpd="sng">
            <a:noFill/>
            <a:bevel/>
          </a:ln>
        </p:spPr>
        <p:txBody>
          <a:bodyPr anchor="ctr"/>
          <a:lstStyle/>
          <a:p>
            <a:pPr defTabSz="0" eaLnBrk="0" hangingPunct="0">
              <a:spcBef>
                <a:spcPct val="30000"/>
              </a:spcBef>
              <a:buFontTx/>
              <a:buNone/>
            </a:pPr>
            <a:r>
              <a:rPr lang="zh-CN" altLang="en-US" sz="1200"/>
              <a:t>单击此处编辑母版文本样式</a:t>
            </a:r>
            <a:endParaRPr lang="zh-CN" altLang="en-US" sz="1200"/>
          </a:p>
          <a:p>
            <a:pPr defTabSz="0" eaLnBrk="0" hangingPunct="0">
              <a:spcBef>
                <a:spcPct val="30000"/>
              </a:spcBef>
              <a:buFontTx/>
              <a:buNone/>
            </a:pPr>
            <a:r>
              <a:rPr lang="zh-CN" altLang="en-US" sz="1200"/>
              <a:t>第二级</a:t>
            </a:r>
            <a:endParaRPr lang="zh-CN" altLang="en-US" sz="1200"/>
          </a:p>
          <a:p>
            <a:pPr defTabSz="0" eaLnBrk="0" hangingPunct="0">
              <a:spcBef>
                <a:spcPct val="30000"/>
              </a:spcBef>
              <a:buFontTx/>
              <a:buNone/>
            </a:pPr>
            <a:r>
              <a:rPr lang="zh-CN" altLang="en-US" sz="1200"/>
              <a:t>第三级</a:t>
            </a:r>
            <a:endParaRPr lang="zh-CN" altLang="en-US" sz="1200"/>
          </a:p>
          <a:p>
            <a:pPr defTabSz="0" eaLnBrk="0" hangingPunct="0">
              <a:spcBef>
                <a:spcPct val="30000"/>
              </a:spcBef>
              <a:buFontTx/>
              <a:buNone/>
            </a:pPr>
            <a:r>
              <a:rPr lang="zh-CN" altLang="en-US" sz="1200"/>
              <a:t>第四级</a:t>
            </a:r>
            <a:endParaRPr lang="zh-CN" altLang="en-US" sz="1200"/>
          </a:p>
          <a:p>
            <a:pPr defTabSz="0" eaLnBrk="0" hangingPunct="0">
              <a:spcBef>
                <a:spcPct val="30000"/>
              </a:spcBef>
              <a:buFontTx/>
              <a:buNone/>
            </a:pPr>
            <a:r>
              <a:rPr lang="zh-CN" altLang="en-US" sz="1200"/>
              <a:t>第五级</a:t>
            </a:r>
            <a:endParaRPr lang="zh-CN" altLang="en-US" sz="1200"/>
          </a:p>
        </p:txBody>
      </p:sp>
      <p:sp>
        <p:nvSpPr>
          <p:cNvPr id="2054" name="页脚占位符 5"/>
          <p:cNvSpPr>
            <a:spLocks noGrp="1" noChangeArrowheads="1"/>
          </p:cNvSpPr>
          <p:nvPr>
            <p:ph type="ftr" sz="quarter" idx="4"/>
          </p:nvPr>
        </p:nvSpPr>
        <p:spPr bwMode="auto">
          <a:xfrm>
            <a:off x="0" y="8685213"/>
            <a:ext cx="2971800" cy="458787"/>
          </a:xfrm>
          <a:prstGeom prst="rect">
            <a:avLst/>
          </a:prstGeom>
          <a:noFill/>
          <a:ln w="9525">
            <a:noFill/>
            <a:miter lim="800000"/>
          </a:ln>
        </p:spPr>
        <p:txBody>
          <a:bodyPr vert="horz" wrap="square" lIns="91440" tIns="45720" rIns="91440" bIns="45720" numCol="1" anchor="b" anchorCtr="0" compatLnSpc="1"/>
          <a:lstStyle>
            <a:lvl1pPr>
              <a:defRPr sz="1200"/>
            </a:lvl1pPr>
          </a:lstStyle>
          <a:p>
            <a:endParaRPr lang="zh-CN" altLang="zh-CN"/>
          </a:p>
        </p:txBody>
      </p:sp>
      <p:sp>
        <p:nvSpPr>
          <p:cNvPr id="2055" name="灯片编号占位符 6"/>
          <p:cNvSpPr>
            <a:spLocks noGrp="1" noChangeArrowheads="1"/>
          </p:cNvSpPr>
          <p:nvPr>
            <p:ph type="sldNum" sz="quarter" idx="5"/>
          </p:nvPr>
        </p:nvSpPr>
        <p:spPr bwMode="auto">
          <a:xfrm>
            <a:off x="3884613" y="8685213"/>
            <a:ext cx="2971800" cy="458787"/>
          </a:xfrm>
          <a:prstGeom prst="rect">
            <a:avLst/>
          </a:prstGeom>
          <a:noFill/>
          <a:ln w="9525">
            <a:noFill/>
            <a:miter lim="800000"/>
          </a:ln>
        </p:spPr>
        <p:txBody>
          <a:bodyPr vert="horz" wrap="square" lIns="91440" tIns="45720" rIns="91440" bIns="45720" numCol="1" anchor="b" anchorCtr="0" compatLnSpc="1"/>
          <a:lstStyle>
            <a:lvl1pPr algn="r">
              <a:defRPr/>
            </a:lvl1pPr>
          </a:lstStyle>
          <a:p>
            <a:fld id="{79B3A261-A9C9-4EB5-901F-E33BE236AA87}" type="slidenum">
              <a:rPr lang="zh-CN" altLang="en-US"/>
            </a:fld>
            <a:endParaRPr lang="zh-CN" altLang="en-US" sz="1200"/>
          </a:p>
        </p:txBody>
      </p:sp>
    </p:spTree>
  </p:cSld>
  <p:clrMap bg1="lt1" tx1="dk1" bg2="lt2" tx2="dk2" accent1="accent1" accent2="accent2" accent3="accent3" accent4="accent4" accent5="accent5" accent6="accent6" hlink="hlink" folHlink="folHlink"/>
  <p:hf hdr="0" ftr="0"/>
  <p:notesStyle>
    <a:lvl1pPr algn="l" defTabSz="0"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1pPr>
    <a:lvl2pPr algn="l" defTabSz="0"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2pPr>
    <a:lvl3pPr algn="l" defTabSz="0"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3pPr>
    <a:lvl4pPr algn="l" defTabSz="0"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4pPr>
    <a:lvl5pPr algn="l" defTabSz="0"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自定义版式">
    <p:spTree>
      <p:nvGrpSpPr>
        <p:cNvPr id="1" name=""/>
        <p:cNvGrpSpPr/>
        <p:nvPr/>
      </p:nvGrpSpPr>
      <p:grpSpPr>
        <a:xfrm>
          <a:off x="0" y="0"/>
          <a:ext cx="0" cy="0"/>
          <a:chOff x="0" y="0"/>
          <a:chExt cx="0" cy="0"/>
        </a:xfrm>
      </p:grpSpPr>
      <p:sp>
        <p:nvSpPr>
          <p:cNvPr id="3082" name="直接连接符 40"/>
          <p:cNvSpPr>
            <a:spLocks noChangeShapeType="1"/>
          </p:cNvSpPr>
          <p:nvPr userDrawn="1"/>
        </p:nvSpPr>
        <p:spPr bwMode="auto">
          <a:xfrm>
            <a:off x="7872413" y="6439535"/>
            <a:ext cx="4319587" cy="12700"/>
          </a:xfrm>
          <a:prstGeom prst="line">
            <a:avLst/>
          </a:prstGeom>
          <a:noFill/>
          <a:ln w="3175" cap="flat" cmpd="sng">
            <a:solidFill>
              <a:srgbClr val="28A9D6"/>
            </a:solidFill>
            <a:bevel/>
          </a:ln>
        </p:spPr>
        <p:txBody>
          <a:bodyPr/>
          <a:lstStyle/>
          <a:p>
            <a:endParaRPr lang="zh-CN" altLang="en-US"/>
          </a:p>
        </p:txBody>
      </p:sp>
      <p:sp>
        <p:nvSpPr>
          <p:cNvPr id="3085" name="文本框 42"/>
          <p:cNvSpPr>
            <a:spLocks noChangeArrowheads="1"/>
          </p:cNvSpPr>
          <p:nvPr userDrawn="1"/>
        </p:nvSpPr>
        <p:spPr bwMode="auto">
          <a:xfrm>
            <a:off x="5067300" y="6322695"/>
            <a:ext cx="2606675" cy="260350"/>
          </a:xfrm>
          <a:prstGeom prst="rect">
            <a:avLst/>
          </a:prstGeom>
          <a:noFill/>
          <a:ln w="9525">
            <a:noFill/>
            <a:miter lim="800000"/>
          </a:ln>
        </p:spPr>
        <p:txBody>
          <a:bodyPr>
            <a:spAutoFit/>
          </a:bodyPr>
          <a:lstStyle/>
          <a:p>
            <a:pPr algn="dist"/>
            <a:r>
              <a:rPr lang="zh-CN" altLang="en-US" sz="1100" dirty="0" smtClean="0">
                <a:solidFill>
                  <a:srgbClr val="3F3F3F"/>
                </a:solidFill>
                <a:latin typeface="宋体" panose="02010600030101010101" pitchFamily="2" charset="-122"/>
                <a:ea typeface="微软雅黑" panose="020B0503020204020204" pitchFamily="34" charset="-122"/>
                <a:sym typeface="宋体" panose="02010600030101010101" pitchFamily="2" charset="-122"/>
              </a:rPr>
              <a:t>深圳大学计算机与软件学院</a:t>
            </a:r>
            <a:endParaRPr lang="zh-CN" altLang="en-US" sz="1100" dirty="0" smtClean="0">
              <a:solidFill>
                <a:srgbClr val="3F3F3F"/>
              </a:solidFill>
              <a:latin typeface="宋体" panose="02010600030101010101" pitchFamily="2" charset="-122"/>
              <a:ea typeface="微软雅黑" panose="020B0503020204020204" pitchFamily="34" charset="-122"/>
              <a:sym typeface="宋体" panose="02010600030101010101" pitchFamily="2" charset="-122"/>
            </a:endParaRPr>
          </a:p>
        </p:txBody>
      </p:sp>
      <p:sp>
        <p:nvSpPr>
          <p:cNvPr id="15" name="直接连接符 40"/>
          <p:cNvSpPr>
            <a:spLocks noChangeShapeType="1"/>
          </p:cNvSpPr>
          <p:nvPr userDrawn="1"/>
        </p:nvSpPr>
        <p:spPr bwMode="auto">
          <a:xfrm>
            <a:off x="-7302" y="6426835"/>
            <a:ext cx="4319587" cy="12700"/>
          </a:xfrm>
          <a:prstGeom prst="line">
            <a:avLst/>
          </a:prstGeom>
          <a:noFill/>
          <a:ln w="3175" cap="flat" cmpd="sng">
            <a:solidFill>
              <a:srgbClr val="28A9D6"/>
            </a:solidFill>
            <a:bevel/>
          </a:ln>
        </p:spPr>
        <p:txBody>
          <a:bodyPr/>
          <a:lstStyle/>
          <a:p>
            <a:endParaRPr lang="zh-CN" altLang="en-US"/>
          </a:p>
        </p:txBody>
      </p:sp>
      <p:pic>
        <p:nvPicPr>
          <p:cNvPr id="20" name="图片 19" descr="图片1"/>
          <p:cNvPicPr>
            <a:picLocks noChangeAspect="1"/>
          </p:cNvPicPr>
          <p:nvPr userDrawn="1"/>
        </p:nvPicPr>
        <p:blipFill>
          <a:blip r:embed="rId2"/>
          <a:stretch>
            <a:fillRect/>
          </a:stretch>
        </p:blipFill>
        <p:spPr>
          <a:xfrm>
            <a:off x="4240530" y="6153785"/>
            <a:ext cx="869950" cy="582295"/>
          </a:xfrm>
          <a:prstGeom prst="rect">
            <a:avLst/>
          </a:prstGeom>
        </p:spPr>
      </p:pic>
      <p:sp>
        <p:nvSpPr>
          <p:cNvPr id="21" name="任意多边形 28"/>
          <p:cNvSpPr>
            <a:spLocks noChangeArrowheads="1"/>
          </p:cNvSpPr>
          <p:nvPr userDrawn="1"/>
        </p:nvSpPr>
        <p:spPr bwMode="auto">
          <a:xfrm flipV="1">
            <a:off x="174625" y="424180"/>
            <a:ext cx="4765040" cy="421005"/>
          </a:xfrm>
          <a:custGeom>
            <a:avLst/>
            <a:gdLst>
              <a:gd name="T0" fmla="*/ 167822 w 1386790"/>
              <a:gd name="T1" fmla="*/ 524933 h 524933"/>
              <a:gd name="T2" fmla="*/ 168846 w 1386790"/>
              <a:gd name="T3" fmla="*/ 524933 h 524933"/>
              <a:gd name="T4" fmla="*/ 168846 w 1386790"/>
              <a:gd name="T5" fmla="*/ 14598 h 524933"/>
              <a:gd name="T6" fmla="*/ 1386790 w 1386790"/>
              <a:gd name="T7" fmla="*/ 14598 h 524933"/>
              <a:gd name="T8" fmla="*/ 1386790 w 1386790"/>
              <a:gd name="T9" fmla="*/ 0 h 524933"/>
              <a:gd name="T10" fmla="*/ 167822 w 1386790"/>
              <a:gd name="T11" fmla="*/ 0 h 524933"/>
              <a:gd name="T12" fmla="*/ 152999 w 1386790"/>
              <a:gd name="T13" fmla="*/ 0 h 524933"/>
              <a:gd name="T14" fmla="*/ 152999 w 1386790"/>
              <a:gd name="T15" fmla="*/ 507260 h 524933"/>
              <a:gd name="T16" fmla="*/ 107280 w 1386790"/>
              <a:gd name="T17" fmla="*/ 507260 h 524933"/>
              <a:gd name="T18" fmla="*/ 107280 w 1386790"/>
              <a:gd name="T19" fmla="*/ 0 h 524933"/>
              <a:gd name="T20" fmla="*/ 0 w 1386790"/>
              <a:gd name="T21" fmla="*/ 0 h 524933"/>
              <a:gd name="T22" fmla="*/ 0 w 1386790"/>
              <a:gd name="T23" fmla="*/ 524932 h 524933"/>
              <a:gd name="T24" fmla="*/ 33834 w 1386790"/>
              <a:gd name="T25" fmla="*/ 524932 h 524933"/>
              <a:gd name="T26" fmla="*/ 33834 w 1386790"/>
              <a:gd name="T27" fmla="*/ 23810 h 524933"/>
              <a:gd name="T28" fmla="*/ 79553 w 1386790"/>
              <a:gd name="T29" fmla="*/ 23810 h 524933"/>
              <a:gd name="T30" fmla="*/ 79553 w 1386790"/>
              <a:gd name="T31" fmla="*/ 524932 h 524933"/>
              <a:gd name="T32" fmla="*/ 167822 w 1386790"/>
              <a:gd name="T33" fmla="*/ 524932 h 52493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386790"/>
              <a:gd name="T52" fmla="*/ 0 h 524933"/>
              <a:gd name="T53" fmla="*/ 1386790 w 1386790"/>
              <a:gd name="T54" fmla="*/ 524933 h 52493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386790" h="524933">
                <a:moveTo>
                  <a:pt x="167822" y="524933"/>
                </a:moveTo>
                <a:lnTo>
                  <a:pt x="168846" y="524933"/>
                </a:lnTo>
                <a:lnTo>
                  <a:pt x="168846" y="14598"/>
                </a:lnTo>
                <a:lnTo>
                  <a:pt x="1386790" y="14598"/>
                </a:lnTo>
                <a:lnTo>
                  <a:pt x="1386790" y="0"/>
                </a:lnTo>
                <a:lnTo>
                  <a:pt x="167822" y="0"/>
                </a:lnTo>
                <a:lnTo>
                  <a:pt x="152999" y="0"/>
                </a:lnTo>
                <a:lnTo>
                  <a:pt x="152999" y="507260"/>
                </a:lnTo>
                <a:lnTo>
                  <a:pt x="107280" y="507260"/>
                </a:lnTo>
                <a:lnTo>
                  <a:pt x="107280" y="0"/>
                </a:lnTo>
                <a:lnTo>
                  <a:pt x="0" y="0"/>
                </a:lnTo>
                <a:lnTo>
                  <a:pt x="0" y="524932"/>
                </a:lnTo>
                <a:lnTo>
                  <a:pt x="33834" y="524932"/>
                </a:lnTo>
                <a:lnTo>
                  <a:pt x="33834" y="23810"/>
                </a:lnTo>
                <a:lnTo>
                  <a:pt x="79553" y="23810"/>
                </a:lnTo>
                <a:lnTo>
                  <a:pt x="79553" y="524932"/>
                </a:lnTo>
                <a:lnTo>
                  <a:pt x="167822" y="524932"/>
                </a:lnTo>
                <a:close/>
              </a:path>
            </a:pathLst>
          </a:custGeom>
          <a:solidFill>
            <a:srgbClr val="28A9D6"/>
          </a:solidFill>
          <a:ln w="25400" cap="flat" cmpd="sng">
            <a:noFill/>
            <a:bevel/>
          </a:ln>
        </p:spPr>
        <p:txBody>
          <a:bodyPr anchor="ctr"/>
          <a:lstStyle/>
          <a:p>
            <a:pPr algn="ctr"/>
            <a:endParaRPr lang="zh-CN" altLang="zh-CN">
              <a:solidFill>
                <a:srgbClr val="FFFFFF"/>
              </a:solidFill>
            </a:endParaRPr>
          </a:p>
        </p:txBody>
      </p:sp>
      <p:sp>
        <p:nvSpPr>
          <p:cNvPr id="1026" name="灯片编号占位符 3"/>
          <p:cNvSpPr>
            <a:spLocks noGrp="1" noChangeArrowheads="1"/>
          </p:cNvSpPr>
          <p:nvPr>
            <p:ph type="sldNum" sz="quarter" idx="4"/>
          </p:nvPr>
        </p:nvSpPr>
        <p:spPr bwMode="auto">
          <a:xfrm>
            <a:off x="11376025" y="6483668"/>
            <a:ext cx="541338" cy="282575"/>
          </a:xfrm>
          <a:prstGeom prst="rect">
            <a:avLst/>
          </a:prstGeom>
          <a:noFill/>
          <a:ln w="9525">
            <a:noFill/>
            <a:miter lim="800000"/>
          </a:ln>
        </p:spPr>
        <p:txBody>
          <a:bodyPr vert="horz" wrap="square" lIns="0" tIns="0" rIns="0" bIns="0" numCol="1" anchor="t" anchorCtr="0" compatLnSpc="1"/>
          <a:lstStyle>
            <a:lvl1pPr algn="ctr">
              <a:defRPr>
                <a:solidFill>
                  <a:srgbClr val="595959"/>
                </a:solidFill>
              </a:defRPr>
            </a:lvl1pPr>
          </a:lstStyle>
          <a:p>
            <a:fld id="{F18B4237-A20D-4DE2-ADD8-75BCC50A7656}" type="slidenum">
              <a:rPr lang="zh-CN" altLang="en-US"/>
            </a:fld>
            <a:endParaRPr lang="zh-CN" altLang="en-US"/>
          </a:p>
        </p:txBody>
      </p:sp>
    </p:spTree>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reserve="1" showMasterSp="0">
  <p:cSld name="标题幻灯片">
    <p:bg>
      <p:bgPr>
        <a:solidFill>
          <a:schemeClr val="bg1"/>
        </a:solidFill>
        <a:effectLst/>
      </p:bgPr>
    </p:bg>
    <p:spTree>
      <p:nvGrpSpPr>
        <p:cNvPr id="1" name=""/>
        <p:cNvGrpSpPr/>
        <p:nvPr/>
      </p:nvGrpSpPr>
      <p:grpSpPr>
        <a:xfrm>
          <a:off x="0" y="0"/>
          <a:ext cx="0" cy="0"/>
          <a:chOff x="0" y="0"/>
          <a:chExt cx="0" cy="0"/>
        </a:xfrm>
      </p:grpSpPr>
      <p:sp>
        <p:nvSpPr>
          <p:cNvPr id="8" name="Freeform 7"/>
          <p:cNvSpPr>
            <a:spLocks noChangeArrowheads="1"/>
          </p:cNvSpPr>
          <p:nvPr/>
        </p:nvSpPr>
        <p:spPr bwMode="auto">
          <a:xfrm>
            <a:off x="812800" y="1219200"/>
            <a:ext cx="105664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40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9" name="Line 8"/>
          <p:cNvSpPr>
            <a:spLocks noChangeShapeType="1"/>
          </p:cNvSpPr>
          <p:nvPr/>
        </p:nvSpPr>
        <p:spPr bwMode="auto">
          <a:xfrm>
            <a:off x="2641600" y="3962400"/>
            <a:ext cx="8682567" cy="0"/>
          </a:xfrm>
          <a:prstGeom prst="line">
            <a:avLst/>
          </a:prstGeom>
          <a:noFill/>
          <a:ln w="19050">
            <a:solidFill>
              <a:schemeClr val="accent1"/>
            </a:solidFill>
            <a:round/>
          </a:ln>
          <a:effec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40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95586" name="Rectangle 2"/>
          <p:cNvSpPr>
            <a:spLocks noGrp="1" noChangeArrowheads="1"/>
          </p:cNvSpPr>
          <p:nvPr>
            <p:ph type="ctrTitle"/>
          </p:nvPr>
        </p:nvSpPr>
        <p:spPr>
          <a:xfrm>
            <a:off x="1219201" y="1524000"/>
            <a:ext cx="10164233" cy="1752600"/>
          </a:xfrm>
        </p:spPr>
        <p:txBody>
          <a:bodyPr/>
          <a:lstStyle>
            <a:lvl1pPr>
              <a:defRPr sz="5000">
                <a:sym typeface="宋体" panose="02010600030101010101" pitchFamily="2" charset="-122"/>
              </a:defRPr>
            </a:lvl1pPr>
          </a:lstStyle>
          <a:p>
            <a:pPr fontAlgn="base"/>
            <a:r>
              <a:rPr lang="en-US" altLang="zh-CN" strike="noStrike" noProof="1"/>
              <a:t>Click to edit Master title style</a:t>
            </a:r>
            <a:endParaRPr lang="en-US" altLang="zh-CN" strike="noStrike" noProof="1"/>
          </a:p>
        </p:txBody>
      </p:sp>
      <p:sp>
        <p:nvSpPr>
          <p:cNvPr id="195587" name="Rectangle 3"/>
          <p:cNvSpPr>
            <a:spLocks noGrp="1" noChangeArrowheads="1"/>
          </p:cNvSpPr>
          <p:nvPr>
            <p:ph type="subTitle" idx="1"/>
          </p:nvPr>
        </p:nvSpPr>
        <p:spPr>
          <a:xfrm>
            <a:off x="2641600" y="3962400"/>
            <a:ext cx="8737600" cy="1752600"/>
          </a:xfrm>
        </p:spPr>
        <p:txBody>
          <a:bodyPr/>
          <a:lstStyle>
            <a:lvl1pPr marL="0" indent="0">
              <a:defRPr sz="2600">
                <a:sym typeface="宋体" panose="02010600030101010101" pitchFamily="2" charset="-122"/>
              </a:defRPr>
            </a:lvl1pPr>
          </a:lstStyle>
          <a:p>
            <a:pPr fontAlgn="base"/>
            <a:r>
              <a:rPr lang="en-US" altLang="zh-CN" strike="noStrike" noProof="1"/>
              <a:t>Click to edit Master subtitle style</a:t>
            </a:r>
            <a:endParaRPr lang="en-US" altLang="zh-CN" strike="noStrike" noProof="1"/>
          </a:p>
        </p:txBody>
      </p:sp>
      <p:sp>
        <p:nvSpPr>
          <p:cNvPr id="10" name="Rectangle 6"/>
          <p:cNvSpPr>
            <a:spLocks noGrp="1" noChangeArrowheads="1"/>
          </p:cNvSpPr>
          <p:nvPr>
            <p:ph type="sldNum" sz="quarter" idx="4"/>
          </p:nvPr>
        </p:nvSpPr>
        <p:spPr bwMode="auto">
          <a:xfrm>
            <a:off x="8737600" y="6243638"/>
            <a:ext cx="2844800" cy="457200"/>
          </a:xfrm>
          <a:prstGeom prst="rect">
            <a:avLst/>
          </a:prstGeom>
          <a:noFill/>
          <a:ln w="9525">
            <a:noFill/>
            <a:miter lim="800000"/>
          </a:ln>
          <a:effectLst/>
        </p:spPr>
        <p:txBody>
          <a:bodyPr vert="horz" wrap="square" lIns="91440" tIns="45720" rIns="91440" bIns="45720" numCol="1" anchor="b" anchorCtr="0" compatLnSpc="1"/>
          <a:p>
            <a:pPr algn="r" fontAlgn="base"/>
            <a:fld id="{9A0DB2DC-4C9A-4742-B13C-FB6460FD3503}" type="slidenum">
              <a:rPr lang="en-US" altLang="zh-CN" sz="1200" strike="noStrike" noProof="1" dirty="0">
                <a:latin typeface="Garamond" panose="02020404030301010803" pitchFamily="18" charset="0"/>
                <a:ea typeface="宋体" panose="02010600030101010101" pitchFamily="2" charset="-122"/>
                <a:cs typeface="+mn-ea"/>
              </a:rPr>
            </a:fld>
            <a:endParaRPr lang="en-US" altLang="zh-CN" sz="1200" strike="noStrike" noProof="1" dirty="0">
              <a:latin typeface="Garamond" panose="02020404030301010803" pitchFamily="18" charset="0"/>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p:cNvSpPr>
            <a:spLocks noGrp="1"/>
          </p:cNvSpPr>
          <p:nvPr>
            <p:ph type="ftr" sz="quarter" idx="10"/>
          </p:nvPr>
        </p:nvSpPr>
        <p:spPr>
          <a:xfrm>
            <a:off x="334433" y="6237288"/>
            <a:ext cx="3860800" cy="457200"/>
          </a:xfrm>
        </p:spPr>
        <p:txBody>
          <a:bodyPr/>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600" b="1" i="0" u="none" strike="noStrike" kern="1200" cap="none" spc="0" normalizeH="0" baseline="0" noProof="0">
                <a:ln>
                  <a:noFill/>
                </a:ln>
                <a:solidFill>
                  <a:schemeClr val="tx1"/>
                </a:solidFill>
                <a:effectLst/>
                <a:uLnTx/>
                <a:uFillTx/>
                <a:latin typeface="+mj-lt"/>
                <a:ea typeface="宋体" panose="02010600030101010101" pitchFamily="2" charset="-122"/>
                <a:cs typeface="+mn-cs"/>
              </a:rPr>
              <a:t>OS</a:t>
            </a:r>
            <a:endParaRPr kumimoji="0" lang="en-US" altLang="zh-CN" sz="1600" b="1" i="0" u="none" strike="noStrike" kern="1200" cap="none" spc="0" normalizeH="0" baseline="0" noProof="0">
              <a:ln>
                <a:noFill/>
              </a:ln>
              <a:solidFill>
                <a:schemeClr val="tx1"/>
              </a:solidFill>
              <a:effectLst/>
              <a:uLnTx/>
              <a:uFillTx/>
              <a:latin typeface="+mj-lt"/>
              <a:ea typeface="宋体" panose="02010600030101010101" pitchFamily="2" charset="-122"/>
              <a:cs typeface="+mn-cs"/>
            </a:endParaRPr>
          </a:p>
        </p:txBody>
      </p:sp>
      <p:sp>
        <p:nvSpPr>
          <p:cNvPr id="3" name="灯片编号占位符 2"/>
          <p:cNvSpPr>
            <a:spLocks noGrp="1"/>
          </p:cNvSpPr>
          <p:nvPr>
            <p:ph type="sldNum" sz="quarter" idx="11"/>
          </p:nvPr>
        </p:nvSpPr>
        <p:spPr/>
        <p:txBody>
          <a:bodyPr/>
          <a:p>
            <a:pPr lvl="0" algn="r" eaLnBrk="1" fontAlgn="base" hangingPunct="1"/>
            <a:fld id="{9A0DB2DC-4C9A-4742-B13C-FB6460FD3503}" type="slidenum">
              <a:rPr lang="en-US" altLang="zh-CN" sz="1200" strike="noStrike" noProof="1" dirty="0">
                <a:latin typeface="Garamond" panose="02020404030301010803" pitchFamily="18" charset="0"/>
                <a:ea typeface="宋体" panose="02010600030101010101" pitchFamily="2" charset="-122"/>
                <a:cs typeface="+mn-ea"/>
              </a:rPr>
            </a:fld>
            <a:endParaRPr lang="en-US" altLang="zh-CN" sz="1200" strike="noStrike" noProof="1" dirty="0">
              <a:latin typeface="Garamond" panose="02020404030301010803" pitchFamily="18" charset="0"/>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334433" y="188913"/>
            <a:ext cx="10972800" cy="792163"/>
          </a:xfrm>
        </p:spPr>
        <p:txBody>
          <a:bodyPr/>
          <a:lstStyle>
            <a:lvl1pPr>
              <a:defRPr>
                <a:sym typeface="宋体" panose="02010600030101010101" pitchFamily="2" charset="-122"/>
              </a:defRPr>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sz="half" idx="1"/>
          </p:nvPr>
        </p:nvSpPr>
        <p:spPr>
          <a:xfrm>
            <a:off x="431800" y="1268414"/>
            <a:ext cx="5611284" cy="4752975"/>
          </a:xfrm>
        </p:spPr>
        <p:txBody>
          <a:bodyPr/>
          <a:lstStyle>
            <a:lvl1pPr>
              <a:defRPr>
                <a:sym typeface="宋体" panose="02010600030101010101" pitchFamily="2" charset="-122"/>
              </a:defRPr>
            </a:lvl1pPr>
            <a:lvl2pPr>
              <a:defRPr>
                <a:sym typeface="宋体" panose="02010600030101010101" pitchFamily="2" charset="-122"/>
              </a:defRPr>
            </a:lvl2pPr>
            <a:lvl3pPr>
              <a:defRPr>
                <a:sym typeface="宋体" panose="02010600030101010101" pitchFamily="2" charset="-122"/>
              </a:defRPr>
            </a:lvl3pPr>
            <a:lvl4pPr>
              <a:defRPr>
                <a:sym typeface="宋体" panose="02010600030101010101" pitchFamily="2" charset="-122"/>
              </a:defRPr>
            </a:lvl4pPr>
            <a:lvl5pPr>
              <a:defRPr>
                <a:sym typeface="宋体" panose="02010600030101010101" pitchFamily="2" charset="-122"/>
              </a:defRPr>
            </a:lvl5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quarter" idx="2"/>
          </p:nvPr>
        </p:nvSpPr>
        <p:spPr>
          <a:xfrm>
            <a:off x="6246284" y="1268414"/>
            <a:ext cx="5611283" cy="2300287"/>
          </a:xfrm>
        </p:spPr>
        <p:txBody>
          <a:bodyPr/>
          <a:lstStyle>
            <a:lvl1pPr>
              <a:defRPr>
                <a:sym typeface="宋体" panose="02010600030101010101" pitchFamily="2" charset="-122"/>
              </a:defRPr>
            </a:lvl1pPr>
            <a:lvl2pPr>
              <a:defRPr>
                <a:sym typeface="宋体" panose="02010600030101010101" pitchFamily="2" charset="-122"/>
              </a:defRPr>
            </a:lvl2pPr>
            <a:lvl3pPr>
              <a:defRPr>
                <a:sym typeface="宋体" panose="02010600030101010101" pitchFamily="2" charset="-122"/>
              </a:defRPr>
            </a:lvl3pPr>
            <a:lvl4pPr>
              <a:defRPr>
                <a:sym typeface="宋体" panose="02010600030101010101" pitchFamily="2" charset="-122"/>
              </a:defRPr>
            </a:lvl4pPr>
            <a:lvl5pPr>
              <a:defRPr>
                <a:sym typeface="宋体" panose="02010600030101010101" pitchFamily="2" charset="-122"/>
              </a:defRPr>
            </a:lvl5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内容占位符 4"/>
          <p:cNvSpPr>
            <a:spLocks noGrp="1"/>
          </p:cNvSpPr>
          <p:nvPr>
            <p:ph sz="quarter" idx="3"/>
          </p:nvPr>
        </p:nvSpPr>
        <p:spPr>
          <a:xfrm>
            <a:off x="6246284" y="3721100"/>
            <a:ext cx="5611283" cy="2300288"/>
          </a:xfrm>
        </p:spPr>
        <p:txBody>
          <a:bodyPr/>
          <a:lstStyle>
            <a:lvl1pPr>
              <a:defRPr>
                <a:sym typeface="宋体" panose="02010600030101010101" pitchFamily="2" charset="-122"/>
              </a:defRPr>
            </a:lvl1pPr>
            <a:lvl2pPr>
              <a:defRPr>
                <a:sym typeface="宋体" panose="02010600030101010101" pitchFamily="2" charset="-122"/>
              </a:defRPr>
            </a:lvl2pPr>
            <a:lvl3pPr>
              <a:defRPr>
                <a:sym typeface="宋体" panose="02010600030101010101" pitchFamily="2" charset="-122"/>
              </a:defRPr>
            </a:lvl3pPr>
            <a:lvl4pPr>
              <a:defRPr>
                <a:sym typeface="宋体" panose="02010600030101010101" pitchFamily="2" charset="-122"/>
              </a:defRPr>
            </a:lvl4pPr>
            <a:lvl5pPr>
              <a:defRPr>
                <a:sym typeface="宋体" panose="02010600030101010101" pitchFamily="2" charset="-122"/>
              </a:defRPr>
            </a:lvl5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6" name="页脚占位符 5"/>
          <p:cNvSpPr>
            <a:spLocks noGrp="1"/>
          </p:cNvSpPr>
          <p:nvPr>
            <p:ph type="ftr" sz="quarter" idx="10"/>
          </p:nvPr>
        </p:nvSpPr>
        <p:spPr>
          <a:xfrm>
            <a:off x="334433" y="6237288"/>
            <a:ext cx="3860800" cy="457200"/>
          </a:xfrm>
        </p:spPr>
        <p:txBody>
          <a:bodyPr/>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600" b="1" i="0" u="none" strike="noStrike" kern="1200" cap="none" spc="0" normalizeH="0" baseline="0" noProof="0">
                <a:ln>
                  <a:noFill/>
                </a:ln>
                <a:solidFill>
                  <a:schemeClr val="tx1"/>
                </a:solidFill>
                <a:effectLst/>
                <a:uLnTx/>
                <a:uFillTx/>
                <a:latin typeface="+mj-lt"/>
                <a:ea typeface="宋体" panose="02010600030101010101" pitchFamily="2" charset="-122"/>
                <a:cs typeface="+mn-cs"/>
              </a:rPr>
              <a:t>OS</a:t>
            </a:r>
            <a:endParaRPr kumimoji="0" lang="en-US" altLang="zh-CN" sz="1600" b="1" i="0" u="none" strike="noStrike" kern="1200" cap="none" spc="0" normalizeH="0" baseline="0" noProof="0">
              <a:ln>
                <a:noFill/>
              </a:ln>
              <a:solidFill>
                <a:schemeClr val="tx1"/>
              </a:solidFill>
              <a:effectLst/>
              <a:uLnTx/>
              <a:uFillTx/>
              <a:latin typeface="+mj-lt"/>
              <a:ea typeface="宋体" panose="02010600030101010101" pitchFamily="2" charset="-122"/>
              <a:cs typeface="+mn-cs"/>
            </a:endParaRPr>
          </a:p>
        </p:txBody>
      </p:sp>
      <p:sp>
        <p:nvSpPr>
          <p:cNvPr id="7" name="灯片编号占位符 6"/>
          <p:cNvSpPr>
            <a:spLocks noGrp="1"/>
          </p:cNvSpPr>
          <p:nvPr>
            <p:ph type="sldNum" sz="quarter" idx="11"/>
          </p:nvPr>
        </p:nvSpPr>
        <p:spPr/>
        <p:txBody>
          <a:bodyPr/>
          <a:p>
            <a:pPr lvl="0" algn="r" eaLnBrk="1" fontAlgn="base" hangingPunct="1"/>
            <a:fld id="{9A0DB2DC-4C9A-4742-B13C-FB6460FD3503}" type="slidenum">
              <a:rPr lang="en-US" altLang="zh-CN" sz="1200" strike="noStrike" noProof="1" dirty="0">
                <a:latin typeface="Garamond" panose="02020404030301010803" pitchFamily="18" charset="0"/>
                <a:ea typeface="宋体" panose="02010600030101010101" pitchFamily="2" charset="-122"/>
                <a:cs typeface="+mn-ea"/>
              </a:rPr>
            </a:fld>
            <a:endParaRPr lang="en-US" altLang="zh-CN" sz="1200" strike="noStrike" noProof="1" dirty="0">
              <a:latin typeface="Garamond" panose="02020404030301010803" pitchFamily="18" charset="0"/>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6_自定义版式">
    <p:spTree>
      <p:nvGrpSpPr>
        <p:cNvPr id="1" name=""/>
        <p:cNvGrpSpPr/>
        <p:nvPr/>
      </p:nvGrpSpPr>
      <p:grpSpPr>
        <a:xfrm>
          <a:off x="0" y="0"/>
          <a:ext cx="0" cy="0"/>
          <a:chOff x="0" y="0"/>
          <a:chExt cx="0" cy="0"/>
        </a:xfrm>
      </p:grpSpPr>
      <p:sp>
        <p:nvSpPr>
          <p:cNvPr id="21" name="任意多边形 28"/>
          <p:cNvSpPr>
            <a:spLocks noChangeArrowheads="1"/>
          </p:cNvSpPr>
          <p:nvPr userDrawn="1"/>
        </p:nvSpPr>
        <p:spPr bwMode="auto">
          <a:xfrm flipV="1">
            <a:off x="174625" y="424180"/>
            <a:ext cx="4765040" cy="421005"/>
          </a:xfrm>
          <a:custGeom>
            <a:avLst/>
            <a:gdLst>
              <a:gd name="T0" fmla="*/ 167822 w 1386790"/>
              <a:gd name="T1" fmla="*/ 524933 h 524933"/>
              <a:gd name="T2" fmla="*/ 168846 w 1386790"/>
              <a:gd name="T3" fmla="*/ 524933 h 524933"/>
              <a:gd name="T4" fmla="*/ 168846 w 1386790"/>
              <a:gd name="T5" fmla="*/ 14598 h 524933"/>
              <a:gd name="T6" fmla="*/ 1386790 w 1386790"/>
              <a:gd name="T7" fmla="*/ 14598 h 524933"/>
              <a:gd name="T8" fmla="*/ 1386790 w 1386790"/>
              <a:gd name="T9" fmla="*/ 0 h 524933"/>
              <a:gd name="T10" fmla="*/ 167822 w 1386790"/>
              <a:gd name="T11" fmla="*/ 0 h 524933"/>
              <a:gd name="T12" fmla="*/ 152999 w 1386790"/>
              <a:gd name="T13" fmla="*/ 0 h 524933"/>
              <a:gd name="T14" fmla="*/ 152999 w 1386790"/>
              <a:gd name="T15" fmla="*/ 507260 h 524933"/>
              <a:gd name="T16" fmla="*/ 107280 w 1386790"/>
              <a:gd name="T17" fmla="*/ 507260 h 524933"/>
              <a:gd name="T18" fmla="*/ 107280 w 1386790"/>
              <a:gd name="T19" fmla="*/ 0 h 524933"/>
              <a:gd name="T20" fmla="*/ 0 w 1386790"/>
              <a:gd name="T21" fmla="*/ 0 h 524933"/>
              <a:gd name="T22" fmla="*/ 0 w 1386790"/>
              <a:gd name="T23" fmla="*/ 524932 h 524933"/>
              <a:gd name="T24" fmla="*/ 33834 w 1386790"/>
              <a:gd name="T25" fmla="*/ 524932 h 524933"/>
              <a:gd name="T26" fmla="*/ 33834 w 1386790"/>
              <a:gd name="T27" fmla="*/ 23810 h 524933"/>
              <a:gd name="T28" fmla="*/ 79553 w 1386790"/>
              <a:gd name="T29" fmla="*/ 23810 h 524933"/>
              <a:gd name="T30" fmla="*/ 79553 w 1386790"/>
              <a:gd name="T31" fmla="*/ 524932 h 524933"/>
              <a:gd name="T32" fmla="*/ 167822 w 1386790"/>
              <a:gd name="T33" fmla="*/ 524932 h 52493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386790"/>
              <a:gd name="T52" fmla="*/ 0 h 524933"/>
              <a:gd name="T53" fmla="*/ 1386790 w 1386790"/>
              <a:gd name="T54" fmla="*/ 524933 h 52493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386790" h="524933">
                <a:moveTo>
                  <a:pt x="167822" y="524933"/>
                </a:moveTo>
                <a:lnTo>
                  <a:pt x="168846" y="524933"/>
                </a:lnTo>
                <a:lnTo>
                  <a:pt x="168846" y="14598"/>
                </a:lnTo>
                <a:lnTo>
                  <a:pt x="1386790" y="14598"/>
                </a:lnTo>
                <a:lnTo>
                  <a:pt x="1386790" y="0"/>
                </a:lnTo>
                <a:lnTo>
                  <a:pt x="167822" y="0"/>
                </a:lnTo>
                <a:lnTo>
                  <a:pt x="152999" y="0"/>
                </a:lnTo>
                <a:lnTo>
                  <a:pt x="152999" y="507260"/>
                </a:lnTo>
                <a:lnTo>
                  <a:pt x="107280" y="507260"/>
                </a:lnTo>
                <a:lnTo>
                  <a:pt x="107280" y="0"/>
                </a:lnTo>
                <a:lnTo>
                  <a:pt x="0" y="0"/>
                </a:lnTo>
                <a:lnTo>
                  <a:pt x="0" y="524932"/>
                </a:lnTo>
                <a:lnTo>
                  <a:pt x="33834" y="524932"/>
                </a:lnTo>
                <a:lnTo>
                  <a:pt x="33834" y="23810"/>
                </a:lnTo>
                <a:lnTo>
                  <a:pt x="79553" y="23810"/>
                </a:lnTo>
                <a:lnTo>
                  <a:pt x="79553" y="524932"/>
                </a:lnTo>
                <a:lnTo>
                  <a:pt x="167822" y="524932"/>
                </a:lnTo>
                <a:close/>
              </a:path>
            </a:pathLst>
          </a:custGeom>
          <a:solidFill>
            <a:srgbClr val="28A9D6"/>
          </a:solidFill>
          <a:ln w="25400" cap="flat" cmpd="sng">
            <a:noFill/>
            <a:bevel/>
          </a:ln>
        </p:spPr>
        <p:txBody>
          <a:bodyPr anchor="ctr"/>
          <a:lstStyle/>
          <a:p>
            <a:pPr algn="ctr"/>
            <a:endParaRPr lang="zh-CN" altLang="zh-CN">
              <a:solidFill>
                <a:srgbClr val="FFFFFF"/>
              </a:solidFill>
            </a:endParaRPr>
          </a:p>
        </p:txBody>
      </p:sp>
      <p:sp>
        <p:nvSpPr>
          <p:cNvPr id="1026" name="灯片编号占位符 3"/>
          <p:cNvSpPr>
            <a:spLocks noGrp="1" noChangeArrowheads="1"/>
          </p:cNvSpPr>
          <p:nvPr>
            <p:ph type="sldNum" sz="quarter" idx="4"/>
          </p:nvPr>
        </p:nvSpPr>
        <p:spPr bwMode="auto">
          <a:xfrm>
            <a:off x="11376025" y="6483668"/>
            <a:ext cx="541338" cy="282575"/>
          </a:xfrm>
          <a:prstGeom prst="rect">
            <a:avLst/>
          </a:prstGeom>
          <a:noFill/>
          <a:ln w="9525">
            <a:noFill/>
            <a:miter lim="800000"/>
          </a:ln>
        </p:spPr>
        <p:txBody>
          <a:bodyPr vert="horz" wrap="square" lIns="0" tIns="0" rIns="0" bIns="0" numCol="1" anchor="t" anchorCtr="0" compatLnSpc="1"/>
          <a:lstStyle>
            <a:lvl1pPr algn="ctr">
              <a:defRPr>
                <a:solidFill>
                  <a:srgbClr val="595959"/>
                </a:solidFill>
              </a:defRPr>
            </a:lvl1pPr>
          </a:lstStyle>
          <a:p>
            <a:fld id="{F18B4237-A20D-4DE2-ADD8-75BCC50A7656}" type="slidenum">
              <a:rPr lang="zh-CN" altLang="en-US"/>
            </a:fld>
            <a:endParaRPr lang="zh-CN" altLang="en-US"/>
          </a:p>
        </p:txBody>
      </p:sp>
    </p:spTree>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5_自定义版式">
    <p:spTree>
      <p:nvGrpSpPr>
        <p:cNvPr id="1" name=""/>
        <p:cNvGrpSpPr/>
        <p:nvPr/>
      </p:nvGrpSpPr>
      <p:grpSpPr>
        <a:xfrm>
          <a:off x="0" y="0"/>
          <a:ext cx="0" cy="0"/>
          <a:chOff x="0" y="0"/>
          <a:chExt cx="0" cy="0"/>
        </a:xfrm>
      </p:grpSpPr>
      <p:sp>
        <p:nvSpPr>
          <p:cNvPr id="3082" name="直接连接符 40"/>
          <p:cNvSpPr>
            <a:spLocks noChangeShapeType="1"/>
          </p:cNvSpPr>
          <p:nvPr userDrawn="1"/>
        </p:nvSpPr>
        <p:spPr bwMode="auto">
          <a:xfrm>
            <a:off x="7872413" y="6439535"/>
            <a:ext cx="4319587" cy="12700"/>
          </a:xfrm>
          <a:prstGeom prst="line">
            <a:avLst/>
          </a:prstGeom>
          <a:noFill/>
          <a:ln w="3175" cap="flat" cmpd="sng">
            <a:solidFill>
              <a:srgbClr val="28A9D6"/>
            </a:solidFill>
            <a:bevel/>
          </a:ln>
        </p:spPr>
        <p:txBody>
          <a:bodyPr/>
          <a:lstStyle/>
          <a:p>
            <a:endParaRPr lang="zh-CN" altLang="en-US"/>
          </a:p>
        </p:txBody>
      </p:sp>
      <p:sp>
        <p:nvSpPr>
          <p:cNvPr id="15" name="直接连接符 40"/>
          <p:cNvSpPr>
            <a:spLocks noChangeShapeType="1"/>
          </p:cNvSpPr>
          <p:nvPr userDrawn="1"/>
        </p:nvSpPr>
        <p:spPr bwMode="auto">
          <a:xfrm>
            <a:off x="-7302" y="6438900"/>
            <a:ext cx="4319587" cy="12700"/>
          </a:xfrm>
          <a:prstGeom prst="line">
            <a:avLst/>
          </a:prstGeom>
          <a:noFill/>
          <a:ln w="3175" cap="flat" cmpd="sng">
            <a:solidFill>
              <a:srgbClr val="28A9D6"/>
            </a:solidFill>
            <a:bevel/>
          </a:ln>
        </p:spPr>
        <p:txBody>
          <a:bodyPr/>
          <a:lstStyle/>
          <a:p>
            <a:endParaRPr lang="zh-CN" altLang="en-US"/>
          </a:p>
        </p:txBody>
      </p:sp>
      <p:sp>
        <p:nvSpPr>
          <p:cNvPr id="34" name="文本框 25"/>
          <p:cNvSpPr>
            <a:spLocks noChangeArrowheads="1"/>
          </p:cNvSpPr>
          <p:nvPr userDrawn="1"/>
        </p:nvSpPr>
        <p:spPr bwMode="auto">
          <a:xfrm>
            <a:off x="4707255" y="283210"/>
            <a:ext cx="2707640" cy="645160"/>
          </a:xfrm>
          <a:prstGeom prst="rect">
            <a:avLst/>
          </a:prstGeom>
          <a:noFill/>
          <a:ln w="9525">
            <a:noFill/>
            <a:miter lim="800000"/>
          </a:ln>
        </p:spPr>
        <p:txBody>
          <a:bodyPr wrap="square">
            <a:spAutoFit/>
          </a:bodyPr>
          <a:lstStyle/>
          <a:p>
            <a:pPr algn="dist"/>
            <a:r>
              <a:rPr lang="zh-CN" altLang="en-US" sz="3600" b="1" dirty="0" smtClean="0">
                <a:solidFill>
                  <a:srgbClr val="3F3F3F"/>
                </a:solidFill>
                <a:latin typeface="宋体" panose="02010600030101010101" pitchFamily="2" charset="-122"/>
                <a:ea typeface="微软雅黑" panose="020B0503020204020204" pitchFamily="34" charset="-122"/>
                <a:sym typeface="宋体" panose="02010600030101010101" pitchFamily="2" charset="-122"/>
              </a:rPr>
              <a:t>上次回顾</a:t>
            </a:r>
            <a:endParaRPr lang="zh-CN" altLang="en-US" sz="3600" b="1" dirty="0" smtClean="0">
              <a:solidFill>
                <a:srgbClr val="3F3F3F"/>
              </a:solidFill>
              <a:latin typeface="宋体" panose="02010600030101010101" pitchFamily="2" charset="-122"/>
              <a:ea typeface="微软雅黑" panose="020B0503020204020204" pitchFamily="34" charset="-122"/>
              <a:sym typeface="宋体" panose="02010600030101010101" pitchFamily="2" charset="-122"/>
            </a:endParaRPr>
          </a:p>
        </p:txBody>
      </p:sp>
      <p:sp>
        <p:nvSpPr>
          <p:cNvPr id="33" name="直接连接符 23"/>
          <p:cNvSpPr>
            <a:spLocks noChangeShapeType="1"/>
          </p:cNvSpPr>
          <p:nvPr userDrawn="1"/>
        </p:nvSpPr>
        <p:spPr bwMode="auto">
          <a:xfrm>
            <a:off x="4238612" y="927719"/>
            <a:ext cx="3583940" cy="635"/>
          </a:xfrm>
          <a:prstGeom prst="line">
            <a:avLst/>
          </a:prstGeom>
          <a:noFill/>
          <a:ln w="19050" cap="flat" cmpd="sng">
            <a:solidFill>
              <a:schemeClr val="accent1"/>
            </a:solidFill>
            <a:bevel/>
          </a:ln>
        </p:spPr>
        <p:txBody>
          <a:bodyPr/>
          <a:lstStyle/>
          <a:p>
            <a:endParaRPr lang="zh-CN" altLang="en-US"/>
          </a:p>
        </p:txBody>
      </p:sp>
      <p:grpSp>
        <p:nvGrpSpPr>
          <p:cNvPr id="2" name="组合 1"/>
          <p:cNvGrpSpPr/>
          <p:nvPr userDrawn="1"/>
        </p:nvGrpSpPr>
        <p:grpSpPr>
          <a:xfrm>
            <a:off x="4345940" y="6153785"/>
            <a:ext cx="3432810" cy="581660"/>
            <a:chOff x="6755" y="9691"/>
            <a:chExt cx="5406" cy="916"/>
          </a:xfrm>
        </p:grpSpPr>
        <p:sp>
          <p:nvSpPr>
            <p:cNvPr id="3085" name="文本框 42"/>
            <p:cNvSpPr>
              <a:spLocks noChangeArrowheads="1"/>
            </p:cNvSpPr>
            <p:nvPr userDrawn="1"/>
          </p:nvSpPr>
          <p:spPr bwMode="auto">
            <a:xfrm>
              <a:off x="8057" y="9957"/>
              <a:ext cx="4105" cy="434"/>
            </a:xfrm>
            <a:prstGeom prst="rect">
              <a:avLst/>
            </a:prstGeom>
            <a:noFill/>
            <a:ln w="9525">
              <a:noFill/>
              <a:miter lim="800000"/>
            </a:ln>
          </p:spPr>
          <p:txBody>
            <a:bodyPr>
              <a:spAutoFit/>
            </a:bodyPr>
            <a:lstStyle/>
            <a:p>
              <a:pPr algn="dist"/>
              <a:r>
                <a:rPr lang="zh-CN" altLang="en-US" sz="1200" dirty="0" smtClean="0">
                  <a:solidFill>
                    <a:srgbClr val="3F3F3F"/>
                  </a:solidFill>
                  <a:latin typeface="宋体" panose="02010600030101010101" pitchFamily="2" charset="-122"/>
                  <a:ea typeface="微软雅黑" panose="020B0503020204020204" pitchFamily="34" charset="-122"/>
                  <a:sym typeface="宋体" panose="02010600030101010101" pitchFamily="2" charset="-122"/>
                </a:rPr>
                <a:t>深圳大学计算机与软件学院</a:t>
              </a:r>
              <a:endParaRPr lang="zh-CN" altLang="en-US" sz="1200" dirty="0" smtClean="0">
                <a:solidFill>
                  <a:srgbClr val="3F3F3F"/>
                </a:solidFill>
                <a:latin typeface="宋体" panose="02010600030101010101" pitchFamily="2" charset="-122"/>
                <a:ea typeface="微软雅黑" panose="020B0503020204020204" pitchFamily="34" charset="-122"/>
                <a:sym typeface="宋体" panose="02010600030101010101" pitchFamily="2" charset="-122"/>
              </a:endParaRPr>
            </a:p>
          </p:txBody>
        </p:sp>
        <p:pic>
          <p:nvPicPr>
            <p:cNvPr id="12" name="图片 11" descr="图片1"/>
            <p:cNvPicPr>
              <a:picLocks noChangeAspect="1"/>
            </p:cNvPicPr>
            <p:nvPr userDrawn="1"/>
          </p:nvPicPr>
          <p:blipFill>
            <a:blip r:embed="rId2"/>
            <a:stretch>
              <a:fillRect/>
            </a:stretch>
          </p:blipFill>
          <p:spPr>
            <a:xfrm>
              <a:off x="6755" y="9691"/>
              <a:ext cx="1370" cy="917"/>
            </a:xfrm>
            <a:prstGeom prst="rect">
              <a:avLst/>
            </a:prstGeom>
          </p:spPr>
        </p:pic>
      </p:grpSp>
      <p:sp>
        <p:nvSpPr>
          <p:cNvPr id="1026" name="灯片编号占位符 3"/>
          <p:cNvSpPr>
            <a:spLocks noGrp="1" noChangeArrowheads="1"/>
          </p:cNvSpPr>
          <p:nvPr>
            <p:ph type="sldNum" sz="quarter" idx="4"/>
          </p:nvPr>
        </p:nvSpPr>
        <p:spPr bwMode="auto">
          <a:xfrm>
            <a:off x="11416030" y="6517958"/>
            <a:ext cx="541338" cy="282575"/>
          </a:xfrm>
          <a:prstGeom prst="rect">
            <a:avLst/>
          </a:prstGeom>
          <a:noFill/>
          <a:ln w="9525">
            <a:noFill/>
            <a:miter lim="800000"/>
          </a:ln>
        </p:spPr>
        <p:txBody>
          <a:bodyPr vert="horz" wrap="square" lIns="0" tIns="0" rIns="0" bIns="0" numCol="1" anchor="t" anchorCtr="0" compatLnSpc="1"/>
          <a:lstStyle>
            <a:lvl1pPr algn="ctr">
              <a:defRPr>
                <a:solidFill>
                  <a:srgbClr val="595959"/>
                </a:solidFill>
              </a:defRPr>
            </a:lvl1pPr>
          </a:lstStyle>
          <a:p>
            <a:fld id="{F18B4237-A20D-4DE2-ADD8-75BCC50A7656}" type="slidenum">
              <a:rPr lang="zh-CN" altLang="en-US"/>
            </a:fld>
            <a:endParaRPr lang="zh-CN" altLang="en-US"/>
          </a:p>
        </p:txBody>
      </p:sp>
      <p:grpSp>
        <p:nvGrpSpPr>
          <p:cNvPr id="33795" name="组合 129"/>
          <p:cNvGrpSpPr/>
          <p:nvPr userDrawn="1"/>
        </p:nvGrpSpPr>
        <p:grpSpPr>
          <a:xfrm>
            <a:off x="3529330" y="264478"/>
            <a:ext cx="615950" cy="584200"/>
            <a:chOff x="2439302" y="2313207"/>
            <a:chExt cx="481033" cy="481033"/>
          </a:xfrm>
        </p:grpSpPr>
        <p:sp>
          <p:nvSpPr>
            <p:cNvPr id="131" name="Oval 351"/>
            <p:cNvSpPr>
              <a:spLocks noChangeArrowheads="1"/>
            </p:cNvSpPr>
            <p:nvPr/>
          </p:nvSpPr>
          <p:spPr bwMode="auto">
            <a:xfrm>
              <a:off x="2439302" y="2313207"/>
              <a:ext cx="481033" cy="481033"/>
            </a:xfrm>
            <a:prstGeom prst="ellipse">
              <a:avLst/>
            </a:prstGeom>
            <a:solidFill>
              <a:srgbClr val="739BE9"/>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a:ln>
                  <a:noFill/>
                </a:ln>
                <a:solidFill>
                  <a:sysClr val="windowText" lastClr="000000"/>
                </a:solidFill>
                <a:effectLst/>
                <a:uLnTx/>
                <a:uFillTx/>
              </a:endParaRPr>
            </a:p>
          </p:txBody>
        </p:sp>
        <p:sp>
          <p:nvSpPr>
            <p:cNvPr id="132" name="Freeform 352"/>
            <p:cNvSpPr/>
            <p:nvPr/>
          </p:nvSpPr>
          <p:spPr bwMode="auto">
            <a:xfrm>
              <a:off x="2537400" y="2475127"/>
              <a:ext cx="380571" cy="319113"/>
            </a:xfrm>
            <a:custGeom>
              <a:avLst/>
              <a:gdLst>
                <a:gd name="T0" fmla="*/ 138 w 203"/>
                <a:gd name="T1" fmla="*/ 0 h 170"/>
                <a:gd name="T2" fmla="*/ 112 w 203"/>
                <a:gd name="T3" fmla="*/ 27 h 170"/>
                <a:gd name="T4" fmla="*/ 115 w 203"/>
                <a:gd name="T5" fmla="*/ 31 h 170"/>
                <a:gd name="T6" fmla="*/ 0 w 203"/>
                <a:gd name="T7" fmla="*/ 97 h 170"/>
                <a:gd name="T8" fmla="*/ 73 w 203"/>
                <a:gd name="T9" fmla="*/ 170 h 170"/>
                <a:gd name="T10" fmla="*/ 76 w 203"/>
                <a:gd name="T11" fmla="*/ 170 h 170"/>
                <a:gd name="T12" fmla="*/ 203 w 203"/>
                <a:gd name="T13" fmla="*/ 60 h 170"/>
                <a:gd name="T14" fmla="*/ 152 w 203"/>
                <a:gd name="T15" fmla="*/ 9 h 170"/>
                <a:gd name="T16" fmla="*/ 149 w 203"/>
                <a:gd name="T17" fmla="*/ 11 h 170"/>
                <a:gd name="T18" fmla="*/ 138 w 203"/>
                <a:gd name="T19" fmla="*/ 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3" h="170">
                  <a:moveTo>
                    <a:pt x="138" y="0"/>
                  </a:moveTo>
                  <a:cubicBezTo>
                    <a:pt x="112" y="27"/>
                    <a:pt x="112" y="27"/>
                    <a:pt x="112" y="27"/>
                  </a:cubicBezTo>
                  <a:cubicBezTo>
                    <a:pt x="115" y="31"/>
                    <a:pt x="115" y="31"/>
                    <a:pt x="115" y="31"/>
                  </a:cubicBezTo>
                  <a:cubicBezTo>
                    <a:pt x="0" y="97"/>
                    <a:pt x="0" y="97"/>
                    <a:pt x="0" y="97"/>
                  </a:cubicBezTo>
                  <a:cubicBezTo>
                    <a:pt x="73" y="170"/>
                    <a:pt x="73" y="170"/>
                    <a:pt x="73" y="170"/>
                  </a:cubicBezTo>
                  <a:cubicBezTo>
                    <a:pt x="74" y="170"/>
                    <a:pt x="75" y="170"/>
                    <a:pt x="76" y="170"/>
                  </a:cubicBezTo>
                  <a:cubicBezTo>
                    <a:pt x="141" y="170"/>
                    <a:pt x="194" y="122"/>
                    <a:pt x="203" y="60"/>
                  </a:cubicBezTo>
                  <a:cubicBezTo>
                    <a:pt x="152" y="9"/>
                    <a:pt x="152" y="9"/>
                    <a:pt x="152" y="9"/>
                  </a:cubicBezTo>
                  <a:cubicBezTo>
                    <a:pt x="149" y="11"/>
                    <a:pt x="149" y="11"/>
                    <a:pt x="149" y="11"/>
                  </a:cubicBezTo>
                  <a:lnTo>
                    <a:pt x="138" y="0"/>
                  </a:lnTo>
                  <a:close/>
                </a:path>
              </a:pathLst>
            </a:custGeom>
            <a:solidFill>
              <a:srgbClr val="6188D8"/>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a:ln>
                  <a:noFill/>
                </a:ln>
                <a:solidFill>
                  <a:sysClr val="windowText" lastClr="000000"/>
                </a:solidFill>
                <a:effectLst/>
                <a:uLnTx/>
                <a:uFillTx/>
              </a:endParaRPr>
            </a:p>
          </p:txBody>
        </p:sp>
        <p:sp>
          <p:nvSpPr>
            <p:cNvPr id="133" name="Rectangle 353"/>
            <p:cNvSpPr>
              <a:spLocks noChangeArrowheads="1"/>
            </p:cNvSpPr>
            <p:nvPr/>
          </p:nvSpPr>
          <p:spPr bwMode="auto">
            <a:xfrm>
              <a:off x="2537400" y="2491674"/>
              <a:ext cx="284838" cy="165466"/>
            </a:xfrm>
            <a:prstGeom prst="rect">
              <a:avLst/>
            </a:prstGeom>
            <a:solidFill>
              <a:srgbClr val="505A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a:ln>
                  <a:noFill/>
                </a:ln>
                <a:solidFill>
                  <a:sysClr val="windowText" lastClr="000000"/>
                </a:solidFill>
                <a:effectLst/>
                <a:uLnTx/>
                <a:uFillTx/>
              </a:endParaRPr>
            </a:p>
          </p:txBody>
        </p:sp>
        <p:sp>
          <p:nvSpPr>
            <p:cNvPr id="134" name="Freeform 354"/>
            <p:cNvSpPr/>
            <p:nvPr/>
          </p:nvSpPr>
          <p:spPr bwMode="auto">
            <a:xfrm>
              <a:off x="2563402" y="2471582"/>
              <a:ext cx="232834" cy="200923"/>
            </a:xfrm>
            <a:custGeom>
              <a:avLst/>
              <a:gdLst>
                <a:gd name="T0" fmla="*/ 124 w 124"/>
                <a:gd name="T1" fmla="*/ 93 h 107"/>
                <a:gd name="T2" fmla="*/ 124 w 124"/>
                <a:gd name="T3" fmla="*/ 2 h 107"/>
                <a:gd name="T4" fmla="*/ 114 w 124"/>
                <a:gd name="T5" fmla="*/ 1 h 107"/>
                <a:gd name="T6" fmla="*/ 104 w 124"/>
                <a:gd name="T7" fmla="*/ 0 h 107"/>
                <a:gd name="T8" fmla="*/ 79 w 124"/>
                <a:gd name="T9" fmla="*/ 4 h 107"/>
                <a:gd name="T10" fmla="*/ 62 w 124"/>
                <a:gd name="T11" fmla="*/ 10 h 107"/>
                <a:gd name="T12" fmla="*/ 45 w 124"/>
                <a:gd name="T13" fmla="*/ 4 h 107"/>
                <a:gd name="T14" fmla="*/ 20 w 124"/>
                <a:gd name="T15" fmla="*/ 0 h 107"/>
                <a:gd name="T16" fmla="*/ 10 w 124"/>
                <a:gd name="T17" fmla="*/ 1 h 107"/>
                <a:gd name="T18" fmla="*/ 0 w 124"/>
                <a:gd name="T19" fmla="*/ 2 h 107"/>
                <a:gd name="T20" fmla="*/ 0 w 124"/>
                <a:gd name="T21" fmla="*/ 93 h 107"/>
                <a:gd name="T22" fmla="*/ 48 w 124"/>
                <a:gd name="T23" fmla="*/ 99 h 107"/>
                <a:gd name="T24" fmla="*/ 62 w 124"/>
                <a:gd name="T25" fmla="*/ 107 h 107"/>
                <a:gd name="T26" fmla="*/ 76 w 124"/>
                <a:gd name="T27" fmla="*/ 99 h 107"/>
                <a:gd name="T28" fmla="*/ 124 w 124"/>
                <a:gd name="T29" fmla="*/ 93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4" h="107">
                  <a:moveTo>
                    <a:pt x="124" y="93"/>
                  </a:moveTo>
                  <a:cubicBezTo>
                    <a:pt x="124" y="2"/>
                    <a:pt x="124" y="2"/>
                    <a:pt x="124" y="2"/>
                  </a:cubicBezTo>
                  <a:cubicBezTo>
                    <a:pt x="114" y="1"/>
                    <a:pt x="114" y="1"/>
                    <a:pt x="114" y="1"/>
                  </a:cubicBezTo>
                  <a:cubicBezTo>
                    <a:pt x="111" y="1"/>
                    <a:pt x="107" y="0"/>
                    <a:pt x="104" y="0"/>
                  </a:cubicBezTo>
                  <a:cubicBezTo>
                    <a:pt x="95" y="0"/>
                    <a:pt x="87" y="1"/>
                    <a:pt x="79" y="4"/>
                  </a:cubicBezTo>
                  <a:cubicBezTo>
                    <a:pt x="73" y="5"/>
                    <a:pt x="67" y="7"/>
                    <a:pt x="62" y="10"/>
                  </a:cubicBezTo>
                  <a:cubicBezTo>
                    <a:pt x="57" y="7"/>
                    <a:pt x="51" y="5"/>
                    <a:pt x="45" y="4"/>
                  </a:cubicBezTo>
                  <a:cubicBezTo>
                    <a:pt x="37" y="1"/>
                    <a:pt x="29" y="0"/>
                    <a:pt x="20" y="0"/>
                  </a:cubicBezTo>
                  <a:cubicBezTo>
                    <a:pt x="17" y="0"/>
                    <a:pt x="13" y="1"/>
                    <a:pt x="10" y="1"/>
                  </a:cubicBezTo>
                  <a:cubicBezTo>
                    <a:pt x="0" y="2"/>
                    <a:pt x="0" y="2"/>
                    <a:pt x="0" y="2"/>
                  </a:cubicBezTo>
                  <a:cubicBezTo>
                    <a:pt x="0" y="93"/>
                    <a:pt x="0" y="93"/>
                    <a:pt x="0" y="93"/>
                  </a:cubicBezTo>
                  <a:cubicBezTo>
                    <a:pt x="48" y="99"/>
                    <a:pt x="48" y="99"/>
                    <a:pt x="48" y="99"/>
                  </a:cubicBezTo>
                  <a:cubicBezTo>
                    <a:pt x="51" y="100"/>
                    <a:pt x="62" y="107"/>
                    <a:pt x="62" y="107"/>
                  </a:cubicBezTo>
                  <a:cubicBezTo>
                    <a:pt x="62" y="107"/>
                    <a:pt x="73" y="100"/>
                    <a:pt x="76" y="99"/>
                  </a:cubicBezTo>
                  <a:cubicBezTo>
                    <a:pt x="76" y="99"/>
                    <a:pt x="102" y="91"/>
                    <a:pt x="124" y="93"/>
                  </a:cubicBezTo>
                  <a:close/>
                </a:path>
              </a:pathLst>
            </a:custGeom>
            <a:solidFill>
              <a:srgbClr val="F5F7FA"/>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a:ln>
                  <a:noFill/>
                </a:ln>
                <a:solidFill>
                  <a:sysClr val="windowText" lastClr="000000"/>
                </a:solidFill>
                <a:effectLst/>
                <a:uLnTx/>
                <a:uFillTx/>
              </a:endParaRPr>
            </a:p>
          </p:txBody>
        </p:sp>
        <p:sp>
          <p:nvSpPr>
            <p:cNvPr id="135" name="Freeform 355"/>
            <p:cNvSpPr/>
            <p:nvPr/>
          </p:nvSpPr>
          <p:spPr bwMode="auto">
            <a:xfrm>
              <a:off x="2668591" y="2484583"/>
              <a:ext cx="22456" cy="187922"/>
            </a:xfrm>
            <a:custGeom>
              <a:avLst/>
              <a:gdLst>
                <a:gd name="T0" fmla="*/ 0 w 12"/>
                <a:gd name="T1" fmla="*/ 96 h 100"/>
                <a:gd name="T2" fmla="*/ 6 w 12"/>
                <a:gd name="T3" fmla="*/ 100 h 100"/>
                <a:gd name="T4" fmla="*/ 12 w 12"/>
                <a:gd name="T5" fmla="*/ 96 h 100"/>
                <a:gd name="T6" fmla="*/ 12 w 12"/>
                <a:gd name="T7" fmla="*/ 0 h 100"/>
                <a:gd name="T8" fmla="*/ 6 w 12"/>
                <a:gd name="T9" fmla="*/ 3 h 100"/>
                <a:gd name="T10" fmla="*/ 0 w 12"/>
                <a:gd name="T11" fmla="*/ 0 h 100"/>
                <a:gd name="T12" fmla="*/ 0 w 12"/>
                <a:gd name="T13" fmla="*/ 96 h 100"/>
              </a:gdLst>
              <a:ahLst/>
              <a:cxnLst>
                <a:cxn ang="0">
                  <a:pos x="T0" y="T1"/>
                </a:cxn>
                <a:cxn ang="0">
                  <a:pos x="T2" y="T3"/>
                </a:cxn>
                <a:cxn ang="0">
                  <a:pos x="T4" y="T5"/>
                </a:cxn>
                <a:cxn ang="0">
                  <a:pos x="T6" y="T7"/>
                </a:cxn>
                <a:cxn ang="0">
                  <a:pos x="T8" y="T9"/>
                </a:cxn>
                <a:cxn ang="0">
                  <a:pos x="T10" y="T11"/>
                </a:cxn>
                <a:cxn ang="0">
                  <a:pos x="T12" y="T13"/>
                </a:cxn>
              </a:cxnLst>
              <a:rect l="0" t="0" r="r" b="b"/>
              <a:pathLst>
                <a:path w="12" h="100">
                  <a:moveTo>
                    <a:pt x="0" y="96"/>
                  </a:moveTo>
                  <a:cubicBezTo>
                    <a:pt x="3" y="98"/>
                    <a:pt x="6" y="100"/>
                    <a:pt x="6" y="100"/>
                  </a:cubicBezTo>
                  <a:cubicBezTo>
                    <a:pt x="6" y="100"/>
                    <a:pt x="9" y="98"/>
                    <a:pt x="12" y="96"/>
                  </a:cubicBezTo>
                  <a:cubicBezTo>
                    <a:pt x="12" y="0"/>
                    <a:pt x="12" y="0"/>
                    <a:pt x="12" y="0"/>
                  </a:cubicBezTo>
                  <a:cubicBezTo>
                    <a:pt x="10" y="1"/>
                    <a:pt x="8" y="2"/>
                    <a:pt x="6" y="3"/>
                  </a:cubicBezTo>
                  <a:cubicBezTo>
                    <a:pt x="4" y="2"/>
                    <a:pt x="2" y="1"/>
                    <a:pt x="0" y="0"/>
                  </a:cubicBezTo>
                  <a:lnTo>
                    <a:pt x="0" y="96"/>
                  </a:lnTo>
                  <a:close/>
                </a:path>
              </a:pathLst>
            </a:custGeom>
            <a:solidFill>
              <a:srgbClr val="E6E8EC"/>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a:ln>
                  <a:noFill/>
                </a:ln>
                <a:solidFill>
                  <a:sysClr val="windowText" lastClr="000000"/>
                </a:solidFill>
                <a:effectLst/>
                <a:uLnTx/>
                <a:uFillTx/>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3795"/>
                                        </p:tgtEl>
                                        <p:attrNameLst>
                                          <p:attrName>style.visibility</p:attrName>
                                        </p:attrNameLst>
                                      </p:cBhvr>
                                      <p:to>
                                        <p:strVal val="visible"/>
                                      </p:to>
                                    </p:set>
                                    <p:animEffect transition="in" filter="blinds(horizontal)">
                                      <p:cBhvr>
                                        <p:cTn id="7" dur="500"/>
                                        <p:tgtEl>
                                          <p:spTgt spid="337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3082" name="直接连接符 40"/>
          <p:cNvSpPr>
            <a:spLocks noChangeShapeType="1"/>
          </p:cNvSpPr>
          <p:nvPr userDrawn="1"/>
        </p:nvSpPr>
        <p:spPr bwMode="auto">
          <a:xfrm>
            <a:off x="7872413" y="6439535"/>
            <a:ext cx="4319587" cy="12700"/>
          </a:xfrm>
          <a:prstGeom prst="line">
            <a:avLst/>
          </a:prstGeom>
          <a:noFill/>
          <a:ln w="3175" cap="flat" cmpd="sng">
            <a:solidFill>
              <a:srgbClr val="28A9D6"/>
            </a:solidFill>
            <a:bevel/>
          </a:ln>
        </p:spPr>
        <p:txBody>
          <a:bodyPr/>
          <a:lstStyle/>
          <a:p>
            <a:endParaRPr lang="zh-CN" altLang="en-US"/>
          </a:p>
        </p:txBody>
      </p:sp>
      <p:sp>
        <p:nvSpPr>
          <p:cNvPr id="15" name="直接连接符 40"/>
          <p:cNvSpPr>
            <a:spLocks noChangeShapeType="1"/>
          </p:cNvSpPr>
          <p:nvPr userDrawn="1"/>
        </p:nvSpPr>
        <p:spPr bwMode="auto">
          <a:xfrm>
            <a:off x="-7302" y="6438900"/>
            <a:ext cx="4319587" cy="12700"/>
          </a:xfrm>
          <a:prstGeom prst="line">
            <a:avLst/>
          </a:prstGeom>
          <a:noFill/>
          <a:ln w="3175" cap="flat" cmpd="sng">
            <a:solidFill>
              <a:srgbClr val="28A9D6"/>
            </a:solidFill>
            <a:bevel/>
          </a:ln>
        </p:spPr>
        <p:txBody>
          <a:bodyPr/>
          <a:lstStyle/>
          <a:p>
            <a:endParaRPr lang="zh-CN" altLang="en-US"/>
          </a:p>
        </p:txBody>
      </p:sp>
      <p:sp>
        <p:nvSpPr>
          <p:cNvPr id="32" name="椭圆 24"/>
          <p:cNvSpPr>
            <a:spLocks noChangeArrowheads="1"/>
          </p:cNvSpPr>
          <p:nvPr userDrawn="1"/>
        </p:nvSpPr>
        <p:spPr bwMode="auto">
          <a:xfrm>
            <a:off x="3662667" y="280019"/>
            <a:ext cx="549275" cy="549275"/>
          </a:xfrm>
          <a:prstGeom prst="ellipse">
            <a:avLst/>
          </a:prstGeom>
          <a:pattFill prst="sphere">
            <a:fgClr>
              <a:srgbClr val="4F81BD"/>
            </a:fgClr>
            <a:bgClr>
              <a:srgbClr val="FFFFFF"/>
            </a:bgClr>
          </a:pattFill>
          <a:ln w="9525" cap="flat" cmpd="sng">
            <a:solidFill>
              <a:srgbClr val="4DB8DD"/>
            </a:solidFill>
            <a:bevel/>
          </a:ln>
        </p:spPr>
        <p:txBody>
          <a:bodyPr anchor="ctr"/>
          <a:lstStyle/>
          <a:p>
            <a:pPr algn="ctr"/>
            <a:endParaRPr lang="zh-CN" altLang="zh-CN">
              <a:solidFill>
                <a:srgbClr val="FFFFFF"/>
              </a:solidFill>
            </a:endParaRPr>
          </a:p>
        </p:txBody>
      </p:sp>
      <p:sp>
        <p:nvSpPr>
          <p:cNvPr id="33" name="直接连接符 23"/>
          <p:cNvSpPr>
            <a:spLocks noChangeShapeType="1"/>
          </p:cNvSpPr>
          <p:nvPr userDrawn="1"/>
        </p:nvSpPr>
        <p:spPr bwMode="auto">
          <a:xfrm>
            <a:off x="4238612" y="927719"/>
            <a:ext cx="3583940" cy="635"/>
          </a:xfrm>
          <a:prstGeom prst="line">
            <a:avLst/>
          </a:prstGeom>
          <a:noFill/>
          <a:ln w="19050" cap="flat" cmpd="sng">
            <a:solidFill>
              <a:schemeClr val="accent1"/>
            </a:solidFill>
            <a:bevel/>
          </a:ln>
        </p:spPr>
        <p:txBody>
          <a:bodyPr/>
          <a:lstStyle/>
          <a:p>
            <a:endParaRPr lang="zh-CN" altLang="en-US"/>
          </a:p>
        </p:txBody>
      </p:sp>
      <p:grpSp>
        <p:nvGrpSpPr>
          <p:cNvPr id="2" name="组合 1"/>
          <p:cNvGrpSpPr/>
          <p:nvPr userDrawn="1"/>
        </p:nvGrpSpPr>
        <p:grpSpPr>
          <a:xfrm>
            <a:off x="4345940" y="6153785"/>
            <a:ext cx="3432810" cy="581660"/>
            <a:chOff x="6755" y="9691"/>
            <a:chExt cx="5406" cy="916"/>
          </a:xfrm>
        </p:grpSpPr>
        <p:sp>
          <p:nvSpPr>
            <p:cNvPr id="3085" name="文本框 42"/>
            <p:cNvSpPr>
              <a:spLocks noChangeArrowheads="1"/>
            </p:cNvSpPr>
            <p:nvPr userDrawn="1"/>
          </p:nvSpPr>
          <p:spPr bwMode="auto">
            <a:xfrm>
              <a:off x="8057" y="9957"/>
              <a:ext cx="4105" cy="434"/>
            </a:xfrm>
            <a:prstGeom prst="rect">
              <a:avLst/>
            </a:prstGeom>
            <a:noFill/>
            <a:ln w="9525">
              <a:noFill/>
              <a:miter lim="800000"/>
            </a:ln>
          </p:spPr>
          <p:txBody>
            <a:bodyPr>
              <a:spAutoFit/>
            </a:bodyPr>
            <a:lstStyle/>
            <a:p>
              <a:pPr algn="dist"/>
              <a:r>
                <a:rPr lang="zh-CN" altLang="en-US" sz="1200" dirty="0" smtClean="0">
                  <a:solidFill>
                    <a:srgbClr val="3F3F3F"/>
                  </a:solidFill>
                  <a:latin typeface="宋体" panose="02010600030101010101" pitchFamily="2" charset="-122"/>
                  <a:ea typeface="微软雅黑" panose="020B0503020204020204" pitchFamily="34" charset="-122"/>
                  <a:sym typeface="宋体" panose="02010600030101010101" pitchFamily="2" charset="-122"/>
                </a:rPr>
                <a:t>深圳大学计算机与软件学院</a:t>
              </a:r>
              <a:endParaRPr lang="zh-CN" altLang="en-US" sz="1200" dirty="0" smtClean="0">
                <a:solidFill>
                  <a:srgbClr val="3F3F3F"/>
                </a:solidFill>
                <a:latin typeface="宋体" panose="02010600030101010101" pitchFamily="2" charset="-122"/>
                <a:ea typeface="微软雅黑" panose="020B0503020204020204" pitchFamily="34" charset="-122"/>
                <a:sym typeface="宋体" panose="02010600030101010101" pitchFamily="2" charset="-122"/>
              </a:endParaRPr>
            </a:p>
          </p:txBody>
        </p:sp>
        <p:pic>
          <p:nvPicPr>
            <p:cNvPr id="12" name="图片 11" descr="图片1"/>
            <p:cNvPicPr>
              <a:picLocks noChangeAspect="1"/>
            </p:cNvPicPr>
            <p:nvPr userDrawn="1"/>
          </p:nvPicPr>
          <p:blipFill>
            <a:blip r:embed="rId2"/>
            <a:stretch>
              <a:fillRect/>
            </a:stretch>
          </p:blipFill>
          <p:spPr>
            <a:xfrm>
              <a:off x="6755" y="9691"/>
              <a:ext cx="1370" cy="917"/>
            </a:xfrm>
            <a:prstGeom prst="rect">
              <a:avLst/>
            </a:prstGeom>
          </p:spPr>
        </p:pic>
      </p:grpSp>
      <p:sp>
        <p:nvSpPr>
          <p:cNvPr id="1026" name="灯片编号占位符 3"/>
          <p:cNvSpPr>
            <a:spLocks noGrp="1" noChangeArrowheads="1"/>
          </p:cNvSpPr>
          <p:nvPr>
            <p:ph type="sldNum" sz="quarter" idx="4"/>
          </p:nvPr>
        </p:nvSpPr>
        <p:spPr bwMode="auto">
          <a:xfrm>
            <a:off x="11416030" y="6517958"/>
            <a:ext cx="541338" cy="282575"/>
          </a:xfrm>
          <a:prstGeom prst="rect">
            <a:avLst/>
          </a:prstGeom>
          <a:noFill/>
          <a:ln w="9525">
            <a:noFill/>
            <a:miter lim="800000"/>
          </a:ln>
        </p:spPr>
        <p:txBody>
          <a:bodyPr vert="horz" wrap="square" lIns="0" tIns="0" rIns="0" bIns="0" numCol="1" anchor="t" anchorCtr="0" compatLnSpc="1"/>
          <a:lstStyle>
            <a:lvl1pPr algn="ctr">
              <a:defRPr>
                <a:solidFill>
                  <a:srgbClr val="595959"/>
                </a:solidFill>
              </a:defRPr>
            </a:lvl1pPr>
          </a:lstStyle>
          <a:p>
            <a:fld id="{F18B4237-A20D-4DE2-ADD8-75BCC50A7656}" type="slidenum">
              <a:rPr lang="zh-CN" altLang="en-US"/>
            </a:fld>
            <a:endParaRPr lang="zh-CN" altLang="en-US"/>
          </a:p>
        </p:txBody>
      </p:sp>
    </p:spTree>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1" name=""/>
        <p:cNvGrpSpPr/>
        <p:nvPr/>
      </p:nvGrpSpPr>
      <p:grpSpPr>
        <a:xfrm>
          <a:off x="0" y="0"/>
          <a:ext cx="0" cy="0"/>
          <a:chOff x="0" y="0"/>
          <a:chExt cx="0" cy="0"/>
        </a:xfrm>
      </p:grpSpPr>
      <p:sp>
        <p:nvSpPr>
          <p:cNvPr id="3082" name="直接连接符 40"/>
          <p:cNvSpPr>
            <a:spLocks noChangeShapeType="1"/>
          </p:cNvSpPr>
          <p:nvPr userDrawn="1"/>
        </p:nvSpPr>
        <p:spPr bwMode="auto">
          <a:xfrm>
            <a:off x="7872413" y="6439535"/>
            <a:ext cx="4319587" cy="12700"/>
          </a:xfrm>
          <a:prstGeom prst="line">
            <a:avLst/>
          </a:prstGeom>
          <a:noFill/>
          <a:ln w="3175" cap="flat" cmpd="sng">
            <a:solidFill>
              <a:srgbClr val="28A9D6"/>
            </a:solidFill>
            <a:bevel/>
          </a:ln>
        </p:spPr>
        <p:txBody>
          <a:bodyPr/>
          <a:lstStyle/>
          <a:p>
            <a:endParaRPr lang="zh-CN" altLang="en-US"/>
          </a:p>
        </p:txBody>
      </p:sp>
      <p:sp>
        <p:nvSpPr>
          <p:cNvPr id="15" name="直接连接符 40"/>
          <p:cNvSpPr>
            <a:spLocks noChangeShapeType="1"/>
          </p:cNvSpPr>
          <p:nvPr userDrawn="1"/>
        </p:nvSpPr>
        <p:spPr bwMode="auto">
          <a:xfrm>
            <a:off x="-7302" y="6438900"/>
            <a:ext cx="4319587" cy="12700"/>
          </a:xfrm>
          <a:prstGeom prst="line">
            <a:avLst/>
          </a:prstGeom>
          <a:noFill/>
          <a:ln w="3175" cap="flat" cmpd="sng">
            <a:solidFill>
              <a:srgbClr val="28A9D6"/>
            </a:solidFill>
            <a:bevel/>
          </a:ln>
        </p:spPr>
        <p:txBody>
          <a:bodyPr/>
          <a:lstStyle/>
          <a:p>
            <a:endParaRPr lang="zh-CN" altLang="en-US"/>
          </a:p>
        </p:txBody>
      </p:sp>
      <p:sp>
        <p:nvSpPr>
          <p:cNvPr id="34" name="文本框 25"/>
          <p:cNvSpPr>
            <a:spLocks noChangeArrowheads="1"/>
          </p:cNvSpPr>
          <p:nvPr userDrawn="1"/>
        </p:nvSpPr>
        <p:spPr bwMode="auto">
          <a:xfrm>
            <a:off x="5044440" y="283210"/>
            <a:ext cx="2038350" cy="645160"/>
          </a:xfrm>
          <a:prstGeom prst="rect">
            <a:avLst/>
          </a:prstGeom>
          <a:noFill/>
          <a:ln w="9525">
            <a:noFill/>
            <a:miter lim="800000"/>
          </a:ln>
        </p:spPr>
        <p:txBody>
          <a:bodyPr wrap="square">
            <a:spAutoFit/>
          </a:bodyPr>
          <a:lstStyle/>
          <a:p>
            <a:pPr algn="dist"/>
            <a:r>
              <a:rPr lang="zh-CN" altLang="en-US" sz="3600" b="1" dirty="0" smtClean="0">
                <a:solidFill>
                  <a:srgbClr val="3F3F3F"/>
                </a:solidFill>
                <a:latin typeface="宋体" panose="02010600030101010101" pitchFamily="2" charset="-122"/>
                <a:ea typeface="微软雅黑" panose="020B0503020204020204" pitchFamily="34" charset="-122"/>
                <a:sym typeface="宋体" panose="02010600030101010101" pitchFamily="2" charset="-122"/>
              </a:rPr>
              <a:t>总结</a:t>
            </a:r>
            <a:endParaRPr lang="zh-CN" altLang="en-US" sz="3600" b="1" dirty="0" smtClean="0">
              <a:solidFill>
                <a:srgbClr val="3F3F3F"/>
              </a:solidFill>
              <a:latin typeface="宋体" panose="02010600030101010101" pitchFamily="2" charset="-122"/>
              <a:ea typeface="微软雅黑" panose="020B0503020204020204" pitchFamily="34" charset="-122"/>
              <a:sym typeface="宋体" panose="02010600030101010101" pitchFamily="2" charset="-122"/>
            </a:endParaRPr>
          </a:p>
        </p:txBody>
      </p:sp>
      <p:sp>
        <p:nvSpPr>
          <p:cNvPr id="33" name="直接连接符 23"/>
          <p:cNvSpPr>
            <a:spLocks noChangeShapeType="1"/>
          </p:cNvSpPr>
          <p:nvPr userDrawn="1"/>
        </p:nvSpPr>
        <p:spPr bwMode="auto">
          <a:xfrm>
            <a:off x="4238612" y="927719"/>
            <a:ext cx="3583940" cy="635"/>
          </a:xfrm>
          <a:prstGeom prst="line">
            <a:avLst/>
          </a:prstGeom>
          <a:noFill/>
          <a:ln w="19050" cap="flat" cmpd="sng">
            <a:solidFill>
              <a:schemeClr val="accent1"/>
            </a:solidFill>
            <a:bevel/>
          </a:ln>
        </p:spPr>
        <p:txBody>
          <a:bodyPr/>
          <a:lstStyle/>
          <a:p>
            <a:endParaRPr lang="zh-CN" altLang="en-US"/>
          </a:p>
        </p:txBody>
      </p:sp>
      <p:grpSp>
        <p:nvGrpSpPr>
          <p:cNvPr id="2" name="组合 1"/>
          <p:cNvGrpSpPr/>
          <p:nvPr userDrawn="1"/>
        </p:nvGrpSpPr>
        <p:grpSpPr>
          <a:xfrm>
            <a:off x="4345940" y="6153785"/>
            <a:ext cx="3432810" cy="581660"/>
            <a:chOff x="6755" y="9691"/>
            <a:chExt cx="5406" cy="916"/>
          </a:xfrm>
        </p:grpSpPr>
        <p:sp>
          <p:nvSpPr>
            <p:cNvPr id="3085" name="文本框 42"/>
            <p:cNvSpPr>
              <a:spLocks noChangeArrowheads="1"/>
            </p:cNvSpPr>
            <p:nvPr userDrawn="1"/>
          </p:nvSpPr>
          <p:spPr bwMode="auto">
            <a:xfrm>
              <a:off x="8057" y="9957"/>
              <a:ext cx="4105" cy="434"/>
            </a:xfrm>
            <a:prstGeom prst="rect">
              <a:avLst/>
            </a:prstGeom>
            <a:noFill/>
            <a:ln w="9525">
              <a:noFill/>
              <a:miter lim="800000"/>
            </a:ln>
          </p:spPr>
          <p:txBody>
            <a:bodyPr>
              <a:spAutoFit/>
            </a:bodyPr>
            <a:lstStyle/>
            <a:p>
              <a:pPr algn="dist"/>
              <a:r>
                <a:rPr lang="zh-CN" altLang="en-US" sz="1200" dirty="0" smtClean="0">
                  <a:solidFill>
                    <a:srgbClr val="3F3F3F"/>
                  </a:solidFill>
                  <a:latin typeface="宋体" panose="02010600030101010101" pitchFamily="2" charset="-122"/>
                  <a:ea typeface="微软雅黑" panose="020B0503020204020204" pitchFamily="34" charset="-122"/>
                  <a:sym typeface="宋体" panose="02010600030101010101" pitchFamily="2" charset="-122"/>
                </a:rPr>
                <a:t>深圳大学计算机与软件学院</a:t>
              </a:r>
              <a:endParaRPr lang="zh-CN" altLang="en-US" sz="1200" dirty="0" smtClean="0">
                <a:solidFill>
                  <a:srgbClr val="3F3F3F"/>
                </a:solidFill>
                <a:latin typeface="宋体" panose="02010600030101010101" pitchFamily="2" charset="-122"/>
                <a:ea typeface="微软雅黑" panose="020B0503020204020204" pitchFamily="34" charset="-122"/>
                <a:sym typeface="宋体" panose="02010600030101010101" pitchFamily="2" charset="-122"/>
              </a:endParaRPr>
            </a:p>
          </p:txBody>
        </p:sp>
        <p:pic>
          <p:nvPicPr>
            <p:cNvPr id="12" name="图片 11" descr="图片1"/>
            <p:cNvPicPr>
              <a:picLocks noChangeAspect="1"/>
            </p:cNvPicPr>
            <p:nvPr userDrawn="1"/>
          </p:nvPicPr>
          <p:blipFill>
            <a:blip r:embed="rId2"/>
            <a:stretch>
              <a:fillRect/>
            </a:stretch>
          </p:blipFill>
          <p:spPr>
            <a:xfrm>
              <a:off x="6755" y="9691"/>
              <a:ext cx="1370" cy="917"/>
            </a:xfrm>
            <a:prstGeom prst="rect">
              <a:avLst/>
            </a:prstGeom>
          </p:spPr>
        </p:pic>
      </p:grpSp>
      <p:sp>
        <p:nvSpPr>
          <p:cNvPr id="1026" name="灯片编号占位符 3"/>
          <p:cNvSpPr>
            <a:spLocks noGrp="1" noChangeArrowheads="1"/>
          </p:cNvSpPr>
          <p:nvPr>
            <p:ph type="sldNum" sz="quarter" idx="4"/>
          </p:nvPr>
        </p:nvSpPr>
        <p:spPr bwMode="auto">
          <a:xfrm>
            <a:off x="11416030" y="6517958"/>
            <a:ext cx="541338" cy="282575"/>
          </a:xfrm>
          <a:prstGeom prst="rect">
            <a:avLst/>
          </a:prstGeom>
          <a:noFill/>
          <a:ln w="9525">
            <a:noFill/>
            <a:miter lim="800000"/>
          </a:ln>
        </p:spPr>
        <p:txBody>
          <a:bodyPr vert="horz" wrap="square" lIns="0" tIns="0" rIns="0" bIns="0" numCol="1" anchor="t" anchorCtr="0" compatLnSpc="1"/>
          <a:lstStyle>
            <a:lvl1pPr algn="ctr">
              <a:defRPr>
                <a:solidFill>
                  <a:srgbClr val="595959"/>
                </a:solidFill>
              </a:defRPr>
            </a:lvl1pPr>
          </a:lstStyle>
          <a:p>
            <a:fld id="{F18B4237-A20D-4DE2-ADD8-75BCC50A7656}" type="slidenum">
              <a:rPr lang="zh-CN" altLang="en-US"/>
            </a:fld>
            <a:endParaRPr lang="zh-CN" altLang="en-US"/>
          </a:p>
        </p:txBody>
      </p:sp>
      <p:grpSp>
        <p:nvGrpSpPr>
          <p:cNvPr id="33795" name="组合 129"/>
          <p:cNvGrpSpPr/>
          <p:nvPr userDrawn="1"/>
        </p:nvGrpSpPr>
        <p:grpSpPr>
          <a:xfrm>
            <a:off x="3529330" y="264478"/>
            <a:ext cx="615950" cy="584200"/>
            <a:chOff x="2439302" y="2313207"/>
            <a:chExt cx="481033" cy="481033"/>
          </a:xfrm>
        </p:grpSpPr>
        <p:sp>
          <p:nvSpPr>
            <p:cNvPr id="131" name="Oval 351"/>
            <p:cNvSpPr>
              <a:spLocks noChangeArrowheads="1"/>
            </p:cNvSpPr>
            <p:nvPr/>
          </p:nvSpPr>
          <p:spPr bwMode="auto">
            <a:xfrm>
              <a:off x="2439302" y="2313207"/>
              <a:ext cx="481033" cy="481033"/>
            </a:xfrm>
            <a:prstGeom prst="ellipse">
              <a:avLst/>
            </a:prstGeom>
            <a:solidFill>
              <a:srgbClr val="739BE9"/>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a:ln>
                  <a:noFill/>
                </a:ln>
                <a:solidFill>
                  <a:sysClr val="windowText" lastClr="000000"/>
                </a:solidFill>
                <a:effectLst/>
                <a:uLnTx/>
                <a:uFillTx/>
              </a:endParaRPr>
            </a:p>
          </p:txBody>
        </p:sp>
        <p:sp>
          <p:nvSpPr>
            <p:cNvPr id="132" name="Freeform 352"/>
            <p:cNvSpPr/>
            <p:nvPr/>
          </p:nvSpPr>
          <p:spPr bwMode="auto">
            <a:xfrm>
              <a:off x="2537400" y="2475127"/>
              <a:ext cx="380571" cy="319113"/>
            </a:xfrm>
            <a:custGeom>
              <a:avLst/>
              <a:gdLst>
                <a:gd name="T0" fmla="*/ 138 w 203"/>
                <a:gd name="T1" fmla="*/ 0 h 170"/>
                <a:gd name="T2" fmla="*/ 112 w 203"/>
                <a:gd name="T3" fmla="*/ 27 h 170"/>
                <a:gd name="T4" fmla="*/ 115 w 203"/>
                <a:gd name="T5" fmla="*/ 31 h 170"/>
                <a:gd name="T6" fmla="*/ 0 w 203"/>
                <a:gd name="T7" fmla="*/ 97 h 170"/>
                <a:gd name="T8" fmla="*/ 73 w 203"/>
                <a:gd name="T9" fmla="*/ 170 h 170"/>
                <a:gd name="T10" fmla="*/ 76 w 203"/>
                <a:gd name="T11" fmla="*/ 170 h 170"/>
                <a:gd name="T12" fmla="*/ 203 w 203"/>
                <a:gd name="T13" fmla="*/ 60 h 170"/>
                <a:gd name="T14" fmla="*/ 152 w 203"/>
                <a:gd name="T15" fmla="*/ 9 h 170"/>
                <a:gd name="T16" fmla="*/ 149 w 203"/>
                <a:gd name="T17" fmla="*/ 11 h 170"/>
                <a:gd name="T18" fmla="*/ 138 w 203"/>
                <a:gd name="T19" fmla="*/ 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3" h="170">
                  <a:moveTo>
                    <a:pt x="138" y="0"/>
                  </a:moveTo>
                  <a:cubicBezTo>
                    <a:pt x="112" y="27"/>
                    <a:pt x="112" y="27"/>
                    <a:pt x="112" y="27"/>
                  </a:cubicBezTo>
                  <a:cubicBezTo>
                    <a:pt x="115" y="31"/>
                    <a:pt x="115" y="31"/>
                    <a:pt x="115" y="31"/>
                  </a:cubicBezTo>
                  <a:cubicBezTo>
                    <a:pt x="0" y="97"/>
                    <a:pt x="0" y="97"/>
                    <a:pt x="0" y="97"/>
                  </a:cubicBezTo>
                  <a:cubicBezTo>
                    <a:pt x="73" y="170"/>
                    <a:pt x="73" y="170"/>
                    <a:pt x="73" y="170"/>
                  </a:cubicBezTo>
                  <a:cubicBezTo>
                    <a:pt x="74" y="170"/>
                    <a:pt x="75" y="170"/>
                    <a:pt x="76" y="170"/>
                  </a:cubicBezTo>
                  <a:cubicBezTo>
                    <a:pt x="141" y="170"/>
                    <a:pt x="194" y="122"/>
                    <a:pt x="203" y="60"/>
                  </a:cubicBezTo>
                  <a:cubicBezTo>
                    <a:pt x="152" y="9"/>
                    <a:pt x="152" y="9"/>
                    <a:pt x="152" y="9"/>
                  </a:cubicBezTo>
                  <a:cubicBezTo>
                    <a:pt x="149" y="11"/>
                    <a:pt x="149" y="11"/>
                    <a:pt x="149" y="11"/>
                  </a:cubicBezTo>
                  <a:lnTo>
                    <a:pt x="138" y="0"/>
                  </a:lnTo>
                  <a:close/>
                </a:path>
              </a:pathLst>
            </a:custGeom>
            <a:solidFill>
              <a:srgbClr val="6188D8"/>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a:ln>
                  <a:noFill/>
                </a:ln>
                <a:solidFill>
                  <a:sysClr val="windowText" lastClr="000000"/>
                </a:solidFill>
                <a:effectLst/>
                <a:uLnTx/>
                <a:uFillTx/>
              </a:endParaRPr>
            </a:p>
          </p:txBody>
        </p:sp>
        <p:sp>
          <p:nvSpPr>
            <p:cNvPr id="133" name="Rectangle 353"/>
            <p:cNvSpPr>
              <a:spLocks noChangeArrowheads="1"/>
            </p:cNvSpPr>
            <p:nvPr/>
          </p:nvSpPr>
          <p:spPr bwMode="auto">
            <a:xfrm>
              <a:off x="2537400" y="2491674"/>
              <a:ext cx="284838" cy="165466"/>
            </a:xfrm>
            <a:prstGeom prst="rect">
              <a:avLst/>
            </a:prstGeom>
            <a:solidFill>
              <a:srgbClr val="505A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a:ln>
                  <a:noFill/>
                </a:ln>
                <a:solidFill>
                  <a:sysClr val="windowText" lastClr="000000"/>
                </a:solidFill>
                <a:effectLst/>
                <a:uLnTx/>
                <a:uFillTx/>
              </a:endParaRPr>
            </a:p>
          </p:txBody>
        </p:sp>
        <p:sp>
          <p:nvSpPr>
            <p:cNvPr id="134" name="Freeform 354"/>
            <p:cNvSpPr/>
            <p:nvPr/>
          </p:nvSpPr>
          <p:spPr bwMode="auto">
            <a:xfrm>
              <a:off x="2563402" y="2471582"/>
              <a:ext cx="232834" cy="200923"/>
            </a:xfrm>
            <a:custGeom>
              <a:avLst/>
              <a:gdLst>
                <a:gd name="T0" fmla="*/ 124 w 124"/>
                <a:gd name="T1" fmla="*/ 93 h 107"/>
                <a:gd name="T2" fmla="*/ 124 w 124"/>
                <a:gd name="T3" fmla="*/ 2 h 107"/>
                <a:gd name="T4" fmla="*/ 114 w 124"/>
                <a:gd name="T5" fmla="*/ 1 h 107"/>
                <a:gd name="T6" fmla="*/ 104 w 124"/>
                <a:gd name="T7" fmla="*/ 0 h 107"/>
                <a:gd name="T8" fmla="*/ 79 w 124"/>
                <a:gd name="T9" fmla="*/ 4 h 107"/>
                <a:gd name="T10" fmla="*/ 62 w 124"/>
                <a:gd name="T11" fmla="*/ 10 h 107"/>
                <a:gd name="T12" fmla="*/ 45 w 124"/>
                <a:gd name="T13" fmla="*/ 4 h 107"/>
                <a:gd name="T14" fmla="*/ 20 w 124"/>
                <a:gd name="T15" fmla="*/ 0 h 107"/>
                <a:gd name="T16" fmla="*/ 10 w 124"/>
                <a:gd name="T17" fmla="*/ 1 h 107"/>
                <a:gd name="T18" fmla="*/ 0 w 124"/>
                <a:gd name="T19" fmla="*/ 2 h 107"/>
                <a:gd name="T20" fmla="*/ 0 w 124"/>
                <a:gd name="T21" fmla="*/ 93 h 107"/>
                <a:gd name="T22" fmla="*/ 48 w 124"/>
                <a:gd name="T23" fmla="*/ 99 h 107"/>
                <a:gd name="T24" fmla="*/ 62 w 124"/>
                <a:gd name="T25" fmla="*/ 107 h 107"/>
                <a:gd name="T26" fmla="*/ 76 w 124"/>
                <a:gd name="T27" fmla="*/ 99 h 107"/>
                <a:gd name="T28" fmla="*/ 124 w 124"/>
                <a:gd name="T29" fmla="*/ 93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4" h="107">
                  <a:moveTo>
                    <a:pt x="124" y="93"/>
                  </a:moveTo>
                  <a:cubicBezTo>
                    <a:pt x="124" y="2"/>
                    <a:pt x="124" y="2"/>
                    <a:pt x="124" y="2"/>
                  </a:cubicBezTo>
                  <a:cubicBezTo>
                    <a:pt x="114" y="1"/>
                    <a:pt x="114" y="1"/>
                    <a:pt x="114" y="1"/>
                  </a:cubicBezTo>
                  <a:cubicBezTo>
                    <a:pt x="111" y="1"/>
                    <a:pt x="107" y="0"/>
                    <a:pt x="104" y="0"/>
                  </a:cubicBezTo>
                  <a:cubicBezTo>
                    <a:pt x="95" y="0"/>
                    <a:pt x="87" y="1"/>
                    <a:pt x="79" y="4"/>
                  </a:cubicBezTo>
                  <a:cubicBezTo>
                    <a:pt x="73" y="5"/>
                    <a:pt x="67" y="7"/>
                    <a:pt x="62" y="10"/>
                  </a:cubicBezTo>
                  <a:cubicBezTo>
                    <a:pt x="57" y="7"/>
                    <a:pt x="51" y="5"/>
                    <a:pt x="45" y="4"/>
                  </a:cubicBezTo>
                  <a:cubicBezTo>
                    <a:pt x="37" y="1"/>
                    <a:pt x="29" y="0"/>
                    <a:pt x="20" y="0"/>
                  </a:cubicBezTo>
                  <a:cubicBezTo>
                    <a:pt x="17" y="0"/>
                    <a:pt x="13" y="1"/>
                    <a:pt x="10" y="1"/>
                  </a:cubicBezTo>
                  <a:cubicBezTo>
                    <a:pt x="0" y="2"/>
                    <a:pt x="0" y="2"/>
                    <a:pt x="0" y="2"/>
                  </a:cubicBezTo>
                  <a:cubicBezTo>
                    <a:pt x="0" y="93"/>
                    <a:pt x="0" y="93"/>
                    <a:pt x="0" y="93"/>
                  </a:cubicBezTo>
                  <a:cubicBezTo>
                    <a:pt x="48" y="99"/>
                    <a:pt x="48" y="99"/>
                    <a:pt x="48" y="99"/>
                  </a:cubicBezTo>
                  <a:cubicBezTo>
                    <a:pt x="51" y="100"/>
                    <a:pt x="62" y="107"/>
                    <a:pt x="62" y="107"/>
                  </a:cubicBezTo>
                  <a:cubicBezTo>
                    <a:pt x="62" y="107"/>
                    <a:pt x="73" y="100"/>
                    <a:pt x="76" y="99"/>
                  </a:cubicBezTo>
                  <a:cubicBezTo>
                    <a:pt x="76" y="99"/>
                    <a:pt x="102" y="91"/>
                    <a:pt x="124" y="93"/>
                  </a:cubicBezTo>
                  <a:close/>
                </a:path>
              </a:pathLst>
            </a:custGeom>
            <a:solidFill>
              <a:srgbClr val="F5F7FA"/>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a:ln>
                  <a:noFill/>
                </a:ln>
                <a:solidFill>
                  <a:sysClr val="windowText" lastClr="000000"/>
                </a:solidFill>
                <a:effectLst/>
                <a:uLnTx/>
                <a:uFillTx/>
              </a:endParaRPr>
            </a:p>
          </p:txBody>
        </p:sp>
        <p:sp>
          <p:nvSpPr>
            <p:cNvPr id="135" name="Freeform 355"/>
            <p:cNvSpPr/>
            <p:nvPr/>
          </p:nvSpPr>
          <p:spPr bwMode="auto">
            <a:xfrm>
              <a:off x="2668591" y="2484583"/>
              <a:ext cx="22456" cy="187922"/>
            </a:xfrm>
            <a:custGeom>
              <a:avLst/>
              <a:gdLst>
                <a:gd name="T0" fmla="*/ 0 w 12"/>
                <a:gd name="T1" fmla="*/ 96 h 100"/>
                <a:gd name="T2" fmla="*/ 6 w 12"/>
                <a:gd name="T3" fmla="*/ 100 h 100"/>
                <a:gd name="T4" fmla="*/ 12 w 12"/>
                <a:gd name="T5" fmla="*/ 96 h 100"/>
                <a:gd name="T6" fmla="*/ 12 w 12"/>
                <a:gd name="T7" fmla="*/ 0 h 100"/>
                <a:gd name="T8" fmla="*/ 6 w 12"/>
                <a:gd name="T9" fmla="*/ 3 h 100"/>
                <a:gd name="T10" fmla="*/ 0 w 12"/>
                <a:gd name="T11" fmla="*/ 0 h 100"/>
                <a:gd name="T12" fmla="*/ 0 w 12"/>
                <a:gd name="T13" fmla="*/ 96 h 100"/>
              </a:gdLst>
              <a:ahLst/>
              <a:cxnLst>
                <a:cxn ang="0">
                  <a:pos x="T0" y="T1"/>
                </a:cxn>
                <a:cxn ang="0">
                  <a:pos x="T2" y="T3"/>
                </a:cxn>
                <a:cxn ang="0">
                  <a:pos x="T4" y="T5"/>
                </a:cxn>
                <a:cxn ang="0">
                  <a:pos x="T6" y="T7"/>
                </a:cxn>
                <a:cxn ang="0">
                  <a:pos x="T8" y="T9"/>
                </a:cxn>
                <a:cxn ang="0">
                  <a:pos x="T10" y="T11"/>
                </a:cxn>
                <a:cxn ang="0">
                  <a:pos x="T12" y="T13"/>
                </a:cxn>
              </a:cxnLst>
              <a:rect l="0" t="0" r="r" b="b"/>
              <a:pathLst>
                <a:path w="12" h="100">
                  <a:moveTo>
                    <a:pt x="0" y="96"/>
                  </a:moveTo>
                  <a:cubicBezTo>
                    <a:pt x="3" y="98"/>
                    <a:pt x="6" y="100"/>
                    <a:pt x="6" y="100"/>
                  </a:cubicBezTo>
                  <a:cubicBezTo>
                    <a:pt x="6" y="100"/>
                    <a:pt x="9" y="98"/>
                    <a:pt x="12" y="96"/>
                  </a:cubicBezTo>
                  <a:cubicBezTo>
                    <a:pt x="12" y="0"/>
                    <a:pt x="12" y="0"/>
                    <a:pt x="12" y="0"/>
                  </a:cubicBezTo>
                  <a:cubicBezTo>
                    <a:pt x="10" y="1"/>
                    <a:pt x="8" y="2"/>
                    <a:pt x="6" y="3"/>
                  </a:cubicBezTo>
                  <a:cubicBezTo>
                    <a:pt x="4" y="2"/>
                    <a:pt x="2" y="1"/>
                    <a:pt x="0" y="0"/>
                  </a:cubicBezTo>
                  <a:lnTo>
                    <a:pt x="0" y="96"/>
                  </a:lnTo>
                  <a:close/>
                </a:path>
              </a:pathLst>
            </a:custGeom>
            <a:solidFill>
              <a:srgbClr val="E6E8EC"/>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a:ln>
                  <a:noFill/>
                </a:ln>
                <a:solidFill>
                  <a:sysClr val="windowText" lastClr="000000"/>
                </a:solidFill>
                <a:effectLst/>
                <a:uLnTx/>
                <a:uFillTx/>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3795"/>
                                        </p:tgtEl>
                                        <p:attrNameLst>
                                          <p:attrName>style.visibility</p:attrName>
                                        </p:attrNameLst>
                                      </p:cBhvr>
                                      <p:to>
                                        <p:strVal val="visible"/>
                                      </p:to>
                                    </p:set>
                                    <p:animEffect transition="in" filter="blinds(horizontal)">
                                      <p:cBhvr>
                                        <p:cTn id="7" dur="500"/>
                                        <p:tgtEl>
                                          <p:spTgt spid="337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pic>
        <p:nvPicPr>
          <p:cNvPr id="10" name="图片 9" descr="SZU讲义封面"/>
          <p:cNvPicPr>
            <a:picLocks noChangeAspect="1"/>
          </p:cNvPicPr>
          <p:nvPr userDrawn="1"/>
        </p:nvPicPr>
        <p:blipFill>
          <a:blip r:embed="rId2"/>
          <a:stretch>
            <a:fillRect/>
          </a:stretch>
        </p:blipFill>
        <p:spPr>
          <a:xfrm>
            <a:off x="0" y="1905"/>
            <a:ext cx="12192000" cy="4400550"/>
          </a:xfrm>
          <a:prstGeom prst="rect">
            <a:avLst/>
          </a:prstGeom>
        </p:spPr>
      </p:pic>
      <p:sp>
        <p:nvSpPr>
          <p:cNvPr id="3075" name="矩形 1"/>
          <p:cNvSpPr>
            <a:spLocks noChangeArrowheads="1"/>
          </p:cNvSpPr>
          <p:nvPr userDrawn="1"/>
        </p:nvSpPr>
        <p:spPr bwMode="auto">
          <a:xfrm>
            <a:off x="635" y="4088765"/>
            <a:ext cx="12192000" cy="824865"/>
          </a:xfrm>
          <a:prstGeom prst="rect">
            <a:avLst/>
          </a:prstGeom>
          <a:solidFill>
            <a:srgbClr val="28A9D6"/>
          </a:solidFill>
          <a:ln w="9525" cmpd="sng">
            <a:noFill/>
            <a:bevel/>
          </a:ln>
        </p:spPr>
        <p:txBody>
          <a:bodyPr lIns="121920" tIns="60960" rIns="121920" bIns="60960" anchor="ctr" anchorCtr="0"/>
          <a:lstStyle/>
          <a:p>
            <a:pPr algn="ctr"/>
            <a:endParaRPr lang="en-US" altLang="zh-CN" sz="3600">
              <a:solidFill>
                <a:srgbClr val="FFFF00"/>
              </a:solidFill>
              <a:latin typeface="宋体" panose="02010600030101010101" pitchFamily="2" charset="-122"/>
              <a:ea typeface="微软雅黑" panose="020B0503020204020204" pitchFamily="34" charset="-122"/>
              <a:sym typeface="宋体" panose="02010600030101010101" pitchFamily="2" charset="-122"/>
            </a:endParaRPr>
          </a:p>
        </p:txBody>
      </p:sp>
      <p:sp>
        <p:nvSpPr>
          <p:cNvPr id="3078" name="直接连接符 27"/>
          <p:cNvSpPr>
            <a:spLocks noChangeShapeType="1"/>
          </p:cNvSpPr>
          <p:nvPr userDrawn="1"/>
        </p:nvSpPr>
        <p:spPr bwMode="auto">
          <a:xfrm>
            <a:off x="0" y="6087428"/>
            <a:ext cx="4319588" cy="12700"/>
          </a:xfrm>
          <a:prstGeom prst="line">
            <a:avLst/>
          </a:prstGeom>
          <a:noFill/>
          <a:ln w="3175" cap="flat" cmpd="sng">
            <a:solidFill>
              <a:srgbClr val="28A9D6"/>
            </a:solidFill>
            <a:bevel/>
          </a:ln>
        </p:spPr>
        <p:txBody>
          <a:bodyPr/>
          <a:lstStyle/>
          <a:p>
            <a:endParaRPr lang="zh-CN" altLang="en-US"/>
          </a:p>
        </p:txBody>
      </p:sp>
      <p:sp>
        <p:nvSpPr>
          <p:cNvPr id="3079" name="直接连接符 29"/>
          <p:cNvSpPr>
            <a:spLocks noChangeShapeType="1"/>
          </p:cNvSpPr>
          <p:nvPr userDrawn="1"/>
        </p:nvSpPr>
        <p:spPr bwMode="auto">
          <a:xfrm>
            <a:off x="0" y="6152515"/>
            <a:ext cx="4319588" cy="12700"/>
          </a:xfrm>
          <a:prstGeom prst="line">
            <a:avLst/>
          </a:prstGeom>
          <a:noFill/>
          <a:ln w="3175" cap="flat" cmpd="sng">
            <a:solidFill>
              <a:srgbClr val="28A9D6"/>
            </a:solidFill>
            <a:bevel/>
          </a:ln>
        </p:spPr>
        <p:txBody>
          <a:bodyPr/>
          <a:lstStyle/>
          <a:p>
            <a:endParaRPr lang="zh-CN" altLang="en-US"/>
          </a:p>
        </p:txBody>
      </p:sp>
      <p:sp>
        <p:nvSpPr>
          <p:cNvPr id="3080" name="直接连接符 31"/>
          <p:cNvSpPr>
            <a:spLocks noChangeShapeType="1"/>
          </p:cNvSpPr>
          <p:nvPr userDrawn="1"/>
        </p:nvSpPr>
        <p:spPr bwMode="auto">
          <a:xfrm>
            <a:off x="0" y="6219190"/>
            <a:ext cx="4319588" cy="12700"/>
          </a:xfrm>
          <a:prstGeom prst="line">
            <a:avLst/>
          </a:prstGeom>
          <a:noFill/>
          <a:ln w="3175" cap="flat" cmpd="sng">
            <a:solidFill>
              <a:srgbClr val="28A9D6"/>
            </a:solidFill>
            <a:bevel/>
          </a:ln>
        </p:spPr>
        <p:txBody>
          <a:bodyPr/>
          <a:lstStyle/>
          <a:p>
            <a:endParaRPr lang="zh-CN" altLang="en-US"/>
          </a:p>
        </p:txBody>
      </p:sp>
      <p:sp>
        <p:nvSpPr>
          <p:cNvPr id="3081" name="直接连接符 39"/>
          <p:cNvSpPr>
            <a:spLocks noChangeShapeType="1"/>
          </p:cNvSpPr>
          <p:nvPr userDrawn="1"/>
        </p:nvSpPr>
        <p:spPr bwMode="auto">
          <a:xfrm>
            <a:off x="7872413" y="6087428"/>
            <a:ext cx="4319587" cy="12700"/>
          </a:xfrm>
          <a:prstGeom prst="line">
            <a:avLst/>
          </a:prstGeom>
          <a:noFill/>
          <a:ln w="3175" cap="flat" cmpd="sng">
            <a:solidFill>
              <a:srgbClr val="28A9D6"/>
            </a:solidFill>
            <a:bevel/>
          </a:ln>
        </p:spPr>
        <p:txBody>
          <a:bodyPr/>
          <a:lstStyle/>
          <a:p>
            <a:endParaRPr lang="zh-CN" altLang="en-US"/>
          </a:p>
        </p:txBody>
      </p:sp>
      <p:sp>
        <p:nvSpPr>
          <p:cNvPr id="3082" name="直接连接符 40"/>
          <p:cNvSpPr>
            <a:spLocks noChangeShapeType="1"/>
          </p:cNvSpPr>
          <p:nvPr userDrawn="1"/>
        </p:nvSpPr>
        <p:spPr bwMode="auto">
          <a:xfrm>
            <a:off x="7872413" y="6152515"/>
            <a:ext cx="4319587" cy="12700"/>
          </a:xfrm>
          <a:prstGeom prst="line">
            <a:avLst/>
          </a:prstGeom>
          <a:noFill/>
          <a:ln w="3175" cap="flat" cmpd="sng">
            <a:solidFill>
              <a:srgbClr val="28A9D6"/>
            </a:solidFill>
            <a:bevel/>
          </a:ln>
        </p:spPr>
        <p:txBody>
          <a:bodyPr/>
          <a:lstStyle/>
          <a:p>
            <a:endParaRPr lang="zh-CN" altLang="en-US"/>
          </a:p>
        </p:txBody>
      </p:sp>
      <p:sp>
        <p:nvSpPr>
          <p:cNvPr id="3083" name="直接连接符 41"/>
          <p:cNvSpPr>
            <a:spLocks noChangeShapeType="1"/>
          </p:cNvSpPr>
          <p:nvPr userDrawn="1"/>
        </p:nvSpPr>
        <p:spPr bwMode="auto">
          <a:xfrm>
            <a:off x="7872413" y="6219190"/>
            <a:ext cx="4319587" cy="12700"/>
          </a:xfrm>
          <a:prstGeom prst="line">
            <a:avLst/>
          </a:prstGeom>
          <a:noFill/>
          <a:ln w="3175" cap="flat" cmpd="sng">
            <a:solidFill>
              <a:srgbClr val="28A9D6"/>
            </a:solidFill>
            <a:bevel/>
          </a:ln>
        </p:spPr>
        <p:txBody>
          <a:bodyPr/>
          <a:lstStyle/>
          <a:p>
            <a:endParaRPr lang="zh-CN" altLang="en-US"/>
          </a:p>
        </p:txBody>
      </p:sp>
      <p:grpSp>
        <p:nvGrpSpPr>
          <p:cNvPr id="3" name="组合 2"/>
          <p:cNvGrpSpPr/>
          <p:nvPr userDrawn="1"/>
        </p:nvGrpSpPr>
        <p:grpSpPr>
          <a:xfrm>
            <a:off x="4474845" y="5816600"/>
            <a:ext cx="3270250" cy="698500"/>
            <a:chOff x="6934" y="9160"/>
            <a:chExt cx="5150" cy="1100"/>
          </a:xfrm>
        </p:grpSpPr>
        <p:sp>
          <p:nvSpPr>
            <p:cNvPr id="3085" name="文本框 42"/>
            <p:cNvSpPr>
              <a:spLocks noChangeArrowheads="1"/>
            </p:cNvSpPr>
            <p:nvPr userDrawn="1"/>
          </p:nvSpPr>
          <p:spPr bwMode="auto">
            <a:xfrm>
              <a:off x="7980" y="9505"/>
              <a:ext cx="4105" cy="434"/>
            </a:xfrm>
            <a:prstGeom prst="rect">
              <a:avLst/>
            </a:prstGeom>
            <a:noFill/>
            <a:ln w="9525">
              <a:noFill/>
              <a:miter lim="800000"/>
            </a:ln>
          </p:spPr>
          <p:txBody>
            <a:bodyPr wrap="square">
              <a:spAutoFit/>
            </a:bodyPr>
            <a:lstStyle/>
            <a:p>
              <a:pPr algn="dist"/>
              <a:r>
                <a:rPr lang="zh-CN" altLang="en-US" sz="1200" b="1" dirty="0" smtClean="0">
                  <a:solidFill>
                    <a:srgbClr val="00B0F0"/>
                  </a:solidFill>
                  <a:latin typeface="宋体" panose="02010600030101010101" pitchFamily="2" charset="-122"/>
                  <a:ea typeface="微软雅黑" panose="020B0503020204020204" pitchFamily="34" charset="-122"/>
                  <a:sym typeface="宋体" panose="02010600030101010101" pitchFamily="2" charset="-122"/>
                </a:rPr>
                <a:t>深圳大学计算机与软件学院</a:t>
              </a:r>
              <a:endParaRPr lang="en-US" altLang="zh-CN" sz="1200" b="1" dirty="0" smtClean="0">
                <a:solidFill>
                  <a:srgbClr val="00B0F0"/>
                </a:solidFill>
                <a:latin typeface="宋体" panose="02010600030101010101" pitchFamily="2" charset="-122"/>
                <a:ea typeface="微软雅黑" panose="020B0503020204020204" pitchFamily="34" charset="-122"/>
                <a:sym typeface="宋体" panose="02010600030101010101" pitchFamily="2" charset="-122"/>
              </a:endParaRPr>
            </a:p>
          </p:txBody>
        </p:sp>
        <p:pic>
          <p:nvPicPr>
            <p:cNvPr id="6" name="Picture 3"/>
            <p:cNvPicPr>
              <a:picLocks noChangeAspect="1" noChangeArrowheads="1"/>
            </p:cNvPicPr>
            <p:nvPr userDrawn="1"/>
          </p:nvPicPr>
          <p:blipFill>
            <a:blip r:embed="rId3"/>
            <a:srcRect/>
            <a:stretch>
              <a:fillRect/>
            </a:stretch>
          </p:blipFill>
          <p:spPr bwMode="auto">
            <a:xfrm>
              <a:off x="6934" y="9160"/>
              <a:ext cx="1101" cy="1101"/>
            </a:xfrm>
            <a:prstGeom prst="rect">
              <a:avLst/>
            </a:prstGeom>
            <a:noFill/>
            <a:ln w="9525">
              <a:noFill/>
              <a:miter lim="800000"/>
              <a:headEnd/>
              <a:tailEnd/>
            </a:ln>
            <a:effectLst/>
          </p:spPr>
        </p:pic>
      </p:grpSp>
      <p:grpSp>
        <p:nvGrpSpPr>
          <p:cNvPr id="4" name="组合 3"/>
          <p:cNvGrpSpPr/>
          <p:nvPr userDrawn="1"/>
        </p:nvGrpSpPr>
        <p:grpSpPr>
          <a:xfrm>
            <a:off x="948055" y="5455920"/>
            <a:ext cx="10026650" cy="398780"/>
            <a:chOff x="1493" y="8366"/>
            <a:chExt cx="15790" cy="628"/>
          </a:xfrm>
        </p:grpSpPr>
        <p:sp>
          <p:nvSpPr>
            <p:cNvPr id="7175" name="直接连接符 29"/>
            <p:cNvSpPr/>
            <p:nvPr userDrawn="1"/>
          </p:nvSpPr>
          <p:spPr>
            <a:xfrm>
              <a:off x="1493" y="8671"/>
              <a:ext cx="5983" cy="22"/>
            </a:xfrm>
            <a:prstGeom prst="line">
              <a:avLst/>
            </a:prstGeom>
            <a:ln w="3175" cap="flat" cmpd="sng">
              <a:solidFill>
                <a:srgbClr val="28A9D6"/>
              </a:solidFill>
              <a:prstDash val="solid"/>
              <a:bevel/>
              <a:headEnd type="none" w="med" len="med"/>
              <a:tailEnd type="none" w="med" len="med"/>
            </a:ln>
          </p:spPr>
        </p:sp>
        <p:sp>
          <p:nvSpPr>
            <p:cNvPr id="7178" name="直接连接符 40"/>
            <p:cNvSpPr/>
            <p:nvPr userDrawn="1"/>
          </p:nvSpPr>
          <p:spPr>
            <a:xfrm>
              <a:off x="11671" y="8672"/>
              <a:ext cx="5612" cy="21"/>
            </a:xfrm>
            <a:prstGeom prst="line">
              <a:avLst/>
            </a:prstGeom>
            <a:ln w="3175" cap="flat" cmpd="sng">
              <a:solidFill>
                <a:srgbClr val="28A9D6"/>
              </a:solidFill>
              <a:prstDash val="solid"/>
              <a:bevel/>
              <a:headEnd type="none" w="med" len="med"/>
              <a:tailEnd type="none" w="med" len="med"/>
            </a:ln>
          </p:spPr>
        </p:sp>
        <p:sp>
          <p:nvSpPr>
            <p:cNvPr id="7181" name="TextBox 14"/>
            <p:cNvSpPr txBox="1"/>
            <p:nvPr userDrawn="1"/>
          </p:nvSpPr>
          <p:spPr>
            <a:xfrm>
              <a:off x="8491" y="8366"/>
              <a:ext cx="2479" cy="628"/>
            </a:xfrm>
            <a:prstGeom prst="rect">
              <a:avLst/>
            </a:prstGeom>
            <a:noFill/>
            <a:ln w="9525">
              <a:noFill/>
            </a:ln>
          </p:spPr>
          <p:txBody>
            <a:bodyPr wrap="square" anchor="t">
              <a:spAutoFit/>
            </a:bodyPr>
            <a:p>
              <a:pPr algn="dist"/>
              <a:r>
                <a:rPr lang="zh-CN" altLang="en-US" sz="2000" dirty="0">
                  <a:latin typeface="Tahoma" panose="020B0604030504040204" charset="0"/>
                  <a:ea typeface="宋体" panose="02010600030101010101" pitchFamily="2" charset="-122"/>
                </a:rPr>
                <a:t>主讲白鉴聪</a:t>
              </a:r>
              <a:endParaRPr lang="zh-CN" altLang="en-US" sz="2000" dirty="0">
                <a:latin typeface="Tahoma" panose="020B0604030504040204" charset="0"/>
                <a:ea typeface="宋体" panose="02010600030101010101" pitchFamily="2" charset="-122"/>
              </a:endParaRPr>
            </a:p>
          </p:txBody>
        </p:sp>
      </p:grpSp>
      <p:grpSp>
        <p:nvGrpSpPr>
          <p:cNvPr id="5" name="组合 4"/>
          <p:cNvGrpSpPr/>
          <p:nvPr userDrawn="1"/>
        </p:nvGrpSpPr>
        <p:grpSpPr>
          <a:xfrm>
            <a:off x="1198245" y="5008880"/>
            <a:ext cx="9531350" cy="398780"/>
            <a:chOff x="1868" y="8366"/>
            <a:chExt cx="15010" cy="628"/>
          </a:xfrm>
        </p:grpSpPr>
        <p:sp>
          <p:nvSpPr>
            <p:cNvPr id="7" name="直接连接符 29"/>
            <p:cNvSpPr/>
            <p:nvPr userDrawn="1"/>
          </p:nvSpPr>
          <p:spPr>
            <a:xfrm>
              <a:off x="1868" y="8671"/>
              <a:ext cx="5159" cy="21"/>
            </a:xfrm>
            <a:prstGeom prst="line">
              <a:avLst/>
            </a:prstGeom>
            <a:ln w="3175" cap="flat" cmpd="sng">
              <a:solidFill>
                <a:srgbClr val="28A9D6"/>
              </a:solidFill>
              <a:prstDash val="solid"/>
              <a:bevel/>
              <a:headEnd type="none" w="med" len="med"/>
              <a:tailEnd type="none" w="med" len="med"/>
            </a:ln>
          </p:spPr>
        </p:sp>
        <p:sp>
          <p:nvSpPr>
            <p:cNvPr id="8" name="直接连接符 40"/>
            <p:cNvSpPr/>
            <p:nvPr userDrawn="1"/>
          </p:nvSpPr>
          <p:spPr>
            <a:xfrm>
              <a:off x="11897" y="8692"/>
              <a:ext cx="4981" cy="2"/>
            </a:xfrm>
            <a:prstGeom prst="line">
              <a:avLst/>
            </a:prstGeom>
            <a:ln w="3175" cap="flat" cmpd="sng">
              <a:solidFill>
                <a:srgbClr val="28A9D6"/>
              </a:solidFill>
              <a:prstDash val="solid"/>
              <a:bevel/>
              <a:headEnd type="none" w="med" len="med"/>
              <a:tailEnd type="none" w="med" len="med"/>
            </a:ln>
          </p:spPr>
        </p:sp>
        <p:sp>
          <p:nvSpPr>
            <p:cNvPr id="9" name="TextBox 14"/>
            <p:cNvSpPr txBox="1"/>
            <p:nvPr userDrawn="1"/>
          </p:nvSpPr>
          <p:spPr>
            <a:xfrm>
              <a:off x="7792" y="8366"/>
              <a:ext cx="3621" cy="628"/>
            </a:xfrm>
            <a:prstGeom prst="rect">
              <a:avLst/>
            </a:prstGeom>
            <a:noFill/>
            <a:ln w="9525">
              <a:noFill/>
            </a:ln>
          </p:spPr>
          <p:txBody>
            <a:bodyPr wrap="square" anchor="t">
              <a:spAutoFit/>
            </a:bodyPr>
            <a:p>
              <a:pPr algn="dist"/>
              <a:r>
                <a:rPr lang="zh-CN" altLang="en-US" sz="2000" dirty="0">
                  <a:latin typeface="Tahoma" panose="020B0604030504040204" charset="0"/>
                  <a:ea typeface="宋体" panose="02010600030101010101" pitchFamily="2" charset="-122"/>
                </a:rPr>
                <a:t>数据结构</a:t>
              </a:r>
              <a:endParaRPr lang="zh-CN" altLang="en-US" sz="2000" dirty="0">
                <a:latin typeface="Tahoma" panose="020B0604030504040204" charset="0"/>
                <a:ea typeface="宋体" panose="02010600030101010101" pitchFamily="2" charset="-122"/>
              </a:endParaRPr>
            </a:p>
          </p:txBody>
        </p:sp>
      </p:grpSp>
    </p:spTree>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3075" name="矩形 1"/>
          <p:cNvSpPr>
            <a:spLocks noChangeArrowheads="1"/>
          </p:cNvSpPr>
          <p:nvPr userDrawn="1"/>
        </p:nvSpPr>
        <p:spPr bwMode="auto">
          <a:xfrm>
            <a:off x="0" y="4728210"/>
            <a:ext cx="12192000" cy="903605"/>
          </a:xfrm>
          <a:prstGeom prst="rect">
            <a:avLst/>
          </a:prstGeom>
          <a:solidFill>
            <a:srgbClr val="28A9D6"/>
          </a:solidFill>
          <a:ln w="9525" cmpd="sng">
            <a:noFill/>
            <a:bevel/>
          </a:ln>
        </p:spPr>
        <p:txBody>
          <a:bodyPr lIns="121920" tIns="60960" rIns="121920" bIns="60960" anchor="ctr" anchorCtr="0"/>
          <a:lstStyle/>
          <a:p>
            <a:pPr algn="ctr"/>
            <a:r>
              <a:rPr lang="zh-CN" altLang="zh-CN" sz="4000">
                <a:solidFill>
                  <a:srgbClr val="FFFF00"/>
                </a:solidFill>
                <a:latin typeface="宋体" panose="02010600030101010101" pitchFamily="2" charset="-122"/>
                <a:ea typeface="微软雅黑" panose="020B0503020204020204" pitchFamily="34" charset="-122"/>
                <a:sym typeface="宋体" panose="02010600030101010101" pitchFamily="2" charset="-122"/>
              </a:rPr>
              <a:t>谢谢观看</a:t>
            </a:r>
            <a:endParaRPr lang="zh-CN" altLang="zh-CN" sz="4000">
              <a:solidFill>
                <a:srgbClr val="FFFF00"/>
              </a:solidFill>
              <a:latin typeface="宋体" panose="02010600030101010101" pitchFamily="2" charset="-122"/>
              <a:ea typeface="微软雅黑" panose="020B0503020204020204" pitchFamily="34" charset="-122"/>
              <a:sym typeface="宋体" panose="02010600030101010101" pitchFamily="2" charset="-122"/>
            </a:endParaRPr>
          </a:p>
        </p:txBody>
      </p:sp>
      <p:sp>
        <p:nvSpPr>
          <p:cNvPr id="3076" name="直接连接符 24"/>
          <p:cNvSpPr>
            <a:spLocks noChangeShapeType="1"/>
          </p:cNvSpPr>
          <p:nvPr userDrawn="1"/>
        </p:nvSpPr>
        <p:spPr bwMode="auto">
          <a:xfrm>
            <a:off x="0" y="5665153"/>
            <a:ext cx="12192000" cy="1587"/>
          </a:xfrm>
          <a:prstGeom prst="line">
            <a:avLst/>
          </a:prstGeom>
          <a:noFill/>
          <a:ln w="19050" cap="flat" cmpd="sng">
            <a:solidFill>
              <a:srgbClr val="28A9D6"/>
            </a:solidFill>
            <a:bevel/>
          </a:ln>
        </p:spPr>
        <p:txBody>
          <a:bodyPr/>
          <a:lstStyle/>
          <a:p>
            <a:endParaRPr lang="zh-CN" altLang="en-US"/>
          </a:p>
        </p:txBody>
      </p:sp>
      <p:sp>
        <p:nvSpPr>
          <p:cNvPr id="3078" name="直接连接符 27"/>
          <p:cNvSpPr>
            <a:spLocks noChangeShapeType="1"/>
          </p:cNvSpPr>
          <p:nvPr userDrawn="1"/>
        </p:nvSpPr>
        <p:spPr bwMode="auto">
          <a:xfrm>
            <a:off x="0" y="6087428"/>
            <a:ext cx="4319588" cy="12700"/>
          </a:xfrm>
          <a:prstGeom prst="line">
            <a:avLst/>
          </a:prstGeom>
          <a:noFill/>
          <a:ln w="3175" cap="flat" cmpd="sng">
            <a:solidFill>
              <a:srgbClr val="28A9D6"/>
            </a:solidFill>
            <a:bevel/>
          </a:ln>
        </p:spPr>
        <p:txBody>
          <a:bodyPr/>
          <a:lstStyle/>
          <a:p>
            <a:endParaRPr lang="zh-CN" altLang="en-US"/>
          </a:p>
        </p:txBody>
      </p:sp>
      <p:sp>
        <p:nvSpPr>
          <p:cNvPr id="3079" name="直接连接符 29"/>
          <p:cNvSpPr>
            <a:spLocks noChangeShapeType="1"/>
          </p:cNvSpPr>
          <p:nvPr userDrawn="1"/>
        </p:nvSpPr>
        <p:spPr bwMode="auto">
          <a:xfrm>
            <a:off x="0" y="6152515"/>
            <a:ext cx="4319588" cy="12700"/>
          </a:xfrm>
          <a:prstGeom prst="line">
            <a:avLst/>
          </a:prstGeom>
          <a:noFill/>
          <a:ln w="3175" cap="flat" cmpd="sng">
            <a:solidFill>
              <a:srgbClr val="28A9D6"/>
            </a:solidFill>
            <a:bevel/>
          </a:ln>
        </p:spPr>
        <p:txBody>
          <a:bodyPr/>
          <a:lstStyle/>
          <a:p>
            <a:endParaRPr lang="zh-CN" altLang="en-US"/>
          </a:p>
        </p:txBody>
      </p:sp>
      <p:sp>
        <p:nvSpPr>
          <p:cNvPr id="3080" name="直接连接符 31"/>
          <p:cNvSpPr>
            <a:spLocks noChangeShapeType="1"/>
          </p:cNvSpPr>
          <p:nvPr userDrawn="1"/>
        </p:nvSpPr>
        <p:spPr bwMode="auto">
          <a:xfrm>
            <a:off x="0" y="6219190"/>
            <a:ext cx="4319588" cy="12700"/>
          </a:xfrm>
          <a:prstGeom prst="line">
            <a:avLst/>
          </a:prstGeom>
          <a:noFill/>
          <a:ln w="3175" cap="flat" cmpd="sng">
            <a:solidFill>
              <a:srgbClr val="28A9D6"/>
            </a:solidFill>
            <a:bevel/>
          </a:ln>
        </p:spPr>
        <p:txBody>
          <a:bodyPr/>
          <a:lstStyle/>
          <a:p>
            <a:endParaRPr lang="zh-CN" altLang="en-US"/>
          </a:p>
        </p:txBody>
      </p:sp>
      <p:sp>
        <p:nvSpPr>
          <p:cNvPr id="3081" name="直接连接符 39"/>
          <p:cNvSpPr>
            <a:spLocks noChangeShapeType="1"/>
          </p:cNvSpPr>
          <p:nvPr userDrawn="1"/>
        </p:nvSpPr>
        <p:spPr bwMode="auto">
          <a:xfrm>
            <a:off x="7872413" y="6087428"/>
            <a:ext cx="4319587" cy="12700"/>
          </a:xfrm>
          <a:prstGeom prst="line">
            <a:avLst/>
          </a:prstGeom>
          <a:noFill/>
          <a:ln w="3175" cap="flat" cmpd="sng">
            <a:solidFill>
              <a:srgbClr val="28A9D6"/>
            </a:solidFill>
            <a:bevel/>
          </a:ln>
        </p:spPr>
        <p:txBody>
          <a:bodyPr/>
          <a:lstStyle/>
          <a:p>
            <a:endParaRPr lang="zh-CN" altLang="en-US"/>
          </a:p>
        </p:txBody>
      </p:sp>
      <p:sp>
        <p:nvSpPr>
          <p:cNvPr id="3082" name="直接连接符 40"/>
          <p:cNvSpPr>
            <a:spLocks noChangeShapeType="1"/>
          </p:cNvSpPr>
          <p:nvPr userDrawn="1"/>
        </p:nvSpPr>
        <p:spPr bwMode="auto">
          <a:xfrm>
            <a:off x="7872413" y="6152515"/>
            <a:ext cx="4319587" cy="12700"/>
          </a:xfrm>
          <a:prstGeom prst="line">
            <a:avLst/>
          </a:prstGeom>
          <a:noFill/>
          <a:ln w="3175" cap="flat" cmpd="sng">
            <a:solidFill>
              <a:srgbClr val="28A9D6"/>
            </a:solidFill>
            <a:bevel/>
          </a:ln>
        </p:spPr>
        <p:txBody>
          <a:bodyPr/>
          <a:lstStyle/>
          <a:p>
            <a:endParaRPr lang="zh-CN" altLang="en-US"/>
          </a:p>
        </p:txBody>
      </p:sp>
      <p:sp>
        <p:nvSpPr>
          <p:cNvPr id="3083" name="直接连接符 41"/>
          <p:cNvSpPr>
            <a:spLocks noChangeShapeType="1"/>
          </p:cNvSpPr>
          <p:nvPr userDrawn="1"/>
        </p:nvSpPr>
        <p:spPr bwMode="auto">
          <a:xfrm>
            <a:off x="7872413" y="6219190"/>
            <a:ext cx="4319587" cy="12700"/>
          </a:xfrm>
          <a:prstGeom prst="line">
            <a:avLst/>
          </a:prstGeom>
          <a:noFill/>
          <a:ln w="3175" cap="flat" cmpd="sng">
            <a:solidFill>
              <a:srgbClr val="28A9D6"/>
            </a:solidFill>
            <a:bevel/>
          </a:ln>
        </p:spPr>
        <p:txBody>
          <a:bodyPr/>
          <a:lstStyle/>
          <a:p>
            <a:endParaRPr lang="zh-CN" altLang="en-US"/>
          </a:p>
        </p:txBody>
      </p:sp>
      <p:grpSp>
        <p:nvGrpSpPr>
          <p:cNvPr id="4" name="组合 3"/>
          <p:cNvGrpSpPr/>
          <p:nvPr userDrawn="1"/>
        </p:nvGrpSpPr>
        <p:grpSpPr>
          <a:xfrm>
            <a:off x="4474845" y="5816600"/>
            <a:ext cx="3270250" cy="698500"/>
            <a:chOff x="6934" y="9160"/>
            <a:chExt cx="5150" cy="1100"/>
          </a:xfrm>
        </p:grpSpPr>
        <p:sp>
          <p:nvSpPr>
            <p:cNvPr id="3085" name="文本框 42"/>
            <p:cNvSpPr>
              <a:spLocks noChangeArrowheads="1"/>
            </p:cNvSpPr>
            <p:nvPr userDrawn="1"/>
          </p:nvSpPr>
          <p:spPr bwMode="auto">
            <a:xfrm>
              <a:off x="7980" y="9505"/>
              <a:ext cx="4105" cy="434"/>
            </a:xfrm>
            <a:prstGeom prst="rect">
              <a:avLst/>
            </a:prstGeom>
            <a:noFill/>
            <a:ln w="9525">
              <a:noFill/>
              <a:miter lim="800000"/>
            </a:ln>
          </p:spPr>
          <p:txBody>
            <a:bodyPr wrap="square">
              <a:spAutoFit/>
            </a:bodyPr>
            <a:lstStyle/>
            <a:p>
              <a:pPr algn="dist"/>
              <a:r>
                <a:rPr lang="zh-CN" altLang="en-US" sz="1200" b="1" dirty="0" smtClean="0">
                  <a:solidFill>
                    <a:srgbClr val="00B0F0"/>
                  </a:solidFill>
                  <a:latin typeface="宋体" panose="02010600030101010101" pitchFamily="2" charset="-122"/>
                  <a:ea typeface="微软雅黑" panose="020B0503020204020204" pitchFamily="34" charset="-122"/>
                  <a:sym typeface="宋体" panose="02010600030101010101" pitchFamily="2" charset="-122"/>
                </a:rPr>
                <a:t>深圳大学计算机与软件学院</a:t>
              </a:r>
              <a:endParaRPr lang="en-US" altLang="zh-CN" sz="1200" b="1" dirty="0" smtClean="0">
                <a:solidFill>
                  <a:srgbClr val="00B0F0"/>
                </a:solidFill>
                <a:latin typeface="宋体" panose="02010600030101010101" pitchFamily="2" charset="-122"/>
                <a:ea typeface="微软雅黑" panose="020B0503020204020204" pitchFamily="34" charset="-122"/>
                <a:sym typeface="宋体" panose="02010600030101010101" pitchFamily="2" charset="-122"/>
              </a:endParaRPr>
            </a:p>
          </p:txBody>
        </p:sp>
        <p:pic>
          <p:nvPicPr>
            <p:cNvPr id="6" name="Picture 3"/>
            <p:cNvPicPr>
              <a:picLocks noChangeAspect="1" noChangeArrowheads="1"/>
            </p:cNvPicPr>
            <p:nvPr userDrawn="1"/>
          </p:nvPicPr>
          <p:blipFill>
            <a:blip r:embed="rId2"/>
            <a:srcRect/>
            <a:stretch>
              <a:fillRect/>
            </a:stretch>
          </p:blipFill>
          <p:spPr bwMode="auto">
            <a:xfrm>
              <a:off x="6934" y="9160"/>
              <a:ext cx="1101" cy="1101"/>
            </a:xfrm>
            <a:prstGeom prst="rect">
              <a:avLst/>
            </a:prstGeom>
            <a:noFill/>
            <a:ln w="9525">
              <a:noFill/>
              <a:miter lim="800000"/>
              <a:headEnd/>
              <a:tailEnd/>
            </a:ln>
            <a:effectLst/>
          </p:spPr>
        </p:pic>
      </p:grpSp>
      <p:pic>
        <p:nvPicPr>
          <p:cNvPr id="2" name="图片 1" descr="SZU讲义尾页"/>
          <p:cNvPicPr>
            <a:picLocks noChangeAspect="1"/>
          </p:cNvPicPr>
          <p:nvPr userDrawn="1"/>
        </p:nvPicPr>
        <p:blipFill>
          <a:blip r:embed="rId3"/>
          <a:stretch>
            <a:fillRect/>
          </a:stretch>
        </p:blipFill>
        <p:spPr>
          <a:xfrm>
            <a:off x="0" y="-35560"/>
            <a:ext cx="12191365" cy="4763770"/>
          </a:xfrm>
          <a:prstGeom prst="rect">
            <a:avLst/>
          </a:prstGeom>
        </p:spPr>
      </p:pic>
    </p:spTree>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429260" y="948055"/>
            <a:ext cx="11087735" cy="5144135"/>
          </a:xfrm>
        </p:spPr>
        <p:txBody>
          <a:bodyPr/>
          <a:lstStyle>
            <a:lvl1pPr>
              <a:buFont typeface="Wingdings" panose="05000000000000000000" charset="0"/>
              <a:buChar char="l"/>
              <a:defRPr sz="2800">
                <a:sym typeface="宋体" panose="02010600030101010101" pitchFamily="2" charset="-122"/>
              </a:defRPr>
            </a:lvl1pPr>
            <a:lvl2pPr>
              <a:defRPr sz="2400">
                <a:sym typeface="宋体" panose="02010600030101010101" pitchFamily="2" charset="-122"/>
              </a:defRPr>
            </a:lvl2pPr>
            <a:lvl3pPr>
              <a:buFont typeface="Arial" panose="020B0604020202020204" pitchFamily="34" charset="0"/>
              <a:buChar char="•"/>
              <a:defRPr sz="2000">
                <a:sym typeface="宋体" panose="02010600030101010101" pitchFamily="2" charset="-122"/>
              </a:defRPr>
            </a:lvl3pPr>
            <a:lvl4pPr>
              <a:defRPr sz="2000">
                <a:sym typeface="宋体" panose="02010600030101010101" pitchFamily="2" charset="-122"/>
              </a:defRPr>
            </a:lvl4pPr>
            <a:lvl5pPr>
              <a:defRPr sz="1200"/>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endParaRPr lang="en-US" dirty="0"/>
          </a:p>
        </p:txBody>
      </p:sp>
      <p:sp>
        <p:nvSpPr>
          <p:cNvPr id="7" name="标题 6"/>
          <p:cNvSpPr>
            <a:spLocks noGrp="1"/>
          </p:cNvSpPr>
          <p:nvPr>
            <p:ph type="title"/>
          </p:nvPr>
        </p:nvSpPr>
        <p:spPr>
          <a:xfrm>
            <a:off x="752475" y="150813"/>
            <a:ext cx="10972800" cy="796908"/>
          </a:xfrm>
        </p:spPr>
        <p:txBody>
          <a:bodyPr rtlCol="0"/>
          <a:lstStyle>
            <a:lvl1pPr algn="l">
              <a:defRPr sz="3600">
                <a:sym typeface="宋体" panose="02010600030101010101" pitchFamily="2" charset="-122"/>
              </a:defRPr>
            </a:lvl1pPr>
          </a:lstStyle>
          <a:p>
            <a:r>
              <a:rPr lang="zh-CN" altLang="en-US" smtClean="0"/>
              <a:t>单击此处编辑母版标题样式</a:t>
            </a:r>
            <a:endParaRPr lang="en-US"/>
          </a:p>
        </p:txBody>
      </p:sp>
      <p:sp>
        <p:nvSpPr>
          <p:cNvPr id="21" name="任意多边形 28"/>
          <p:cNvSpPr>
            <a:spLocks noChangeArrowheads="1"/>
          </p:cNvSpPr>
          <p:nvPr userDrawn="1"/>
        </p:nvSpPr>
        <p:spPr bwMode="auto">
          <a:xfrm flipV="1">
            <a:off x="174625" y="424180"/>
            <a:ext cx="4765040" cy="421005"/>
          </a:xfrm>
          <a:custGeom>
            <a:avLst/>
            <a:gdLst>
              <a:gd name="T0" fmla="*/ 167822 w 1386790"/>
              <a:gd name="T1" fmla="*/ 524933 h 524933"/>
              <a:gd name="T2" fmla="*/ 168846 w 1386790"/>
              <a:gd name="T3" fmla="*/ 524933 h 524933"/>
              <a:gd name="T4" fmla="*/ 168846 w 1386790"/>
              <a:gd name="T5" fmla="*/ 14598 h 524933"/>
              <a:gd name="T6" fmla="*/ 1386790 w 1386790"/>
              <a:gd name="T7" fmla="*/ 14598 h 524933"/>
              <a:gd name="T8" fmla="*/ 1386790 w 1386790"/>
              <a:gd name="T9" fmla="*/ 0 h 524933"/>
              <a:gd name="T10" fmla="*/ 167822 w 1386790"/>
              <a:gd name="T11" fmla="*/ 0 h 524933"/>
              <a:gd name="T12" fmla="*/ 152999 w 1386790"/>
              <a:gd name="T13" fmla="*/ 0 h 524933"/>
              <a:gd name="T14" fmla="*/ 152999 w 1386790"/>
              <a:gd name="T15" fmla="*/ 507260 h 524933"/>
              <a:gd name="T16" fmla="*/ 107280 w 1386790"/>
              <a:gd name="T17" fmla="*/ 507260 h 524933"/>
              <a:gd name="T18" fmla="*/ 107280 w 1386790"/>
              <a:gd name="T19" fmla="*/ 0 h 524933"/>
              <a:gd name="T20" fmla="*/ 0 w 1386790"/>
              <a:gd name="T21" fmla="*/ 0 h 524933"/>
              <a:gd name="T22" fmla="*/ 0 w 1386790"/>
              <a:gd name="T23" fmla="*/ 524932 h 524933"/>
              <a:gd name="T24" fmla="*/ 33834 w 1386790"/>
              <a:gd name="T25" fmla="*/ 524932 h 524933"/>
              <a:gd name="T26" fmla="*/ 33834 w 1386790"/>
              <a:gd name="T27" fmla="*/ 23810 h 524933"/>
              <a:gd name="T28" fmla="*/ 79553 w 1386790"/>
              <a:gd name="T29" fmla="*/ 23810 h 524933"/>
              <a:gd name="T30" fmla="*/ 79553 w 1386790"/>
              <a:gd name="T31" fmla="*/ 524932 h 524933"/>
              <a:gd name="T32" fmla="*/ 167822 w 1386790"/>
              <a:gd name="T33" fmla="*/ 524932 h 52493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386790"/>
              <a:gd name="T52" fmla="*/ 0 h 524933"/>
              <a:gd name="T53" fmla="*/ 1386790 w 1386790"/>
              <a:gd name="T54" fmla="*/ 524933 h 52493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386790" h="524933">
                <a:moveTo>
                  <a:pt x="167822" y="524933"/>
                </a:moveTo>
                <a:lnTo>
                  <a:pt x="168846" y="524933"/>
                </a:lnTo>
                <a:lnTo>
                  <a:pt x="168846" y="14598"/>
                </a:lnTo>
                <a:lnTo>
                  <a:pt x="1386790" y="14598"/>
                </a:lnTo>
                <a:lnTo>
                  <a:pt x="1386790" y="0"/>
                </a:lnTo>
                <a:lnTo>
                  <a:pt x="167822" y="0"/>
                </a:lnTo>
                <a:lnTo>
                  <a:pt x="152999" y="0"/>
                </a:lnTo>
                <a:lnTo>
                  <a:pt x="152999" y="507260"/>
                </a:lnTo>
                <a:lnTo>
                  <a:pt x="107280" y="507260"/>
                </a:lnTo>
                <a:lnTo>
                  <a:pt x="107280" y="0"/>
                </a:lnTo>
                <a:lnTo>
                  <a:pt x="0" y="0"/>
                </a:lnTo>
                <a:lnTo>
                  <a:pt x="0" y="524932"/>
                </a:lnTo>
                <a:lnTo>
                  <a:pt x="33834" y="524932"/>
                </a:lnTo>
                <a:lnTo>
                  <a:pt x="33834" y="23810"/>
                </a:lnTo>
                <a:lnTo>
                  <a:pt x="79553" y="23810"/>
                </a:lnTo>
                <a:lnTo>
                  <a:pt x="79553" y="524932"/>
                </a:lnTo>
                <a:lnTo>
                  <a:pt x="167822" y="524932"/>
                </a:lnTo>
                <a:close/>
              </a:path>
            </a:pathLst>
          </a:custGeom>
          <a:solidFill>
            <a:srgbClr val="28A9D6"/>
          </a:solidFill>
          <a:ln w="25400" cap="flat" cmpd="sng">
            <a:noFill/>
            <a:bevel/>
          </a:ln>
        </p:spPr>
        <p:txBody>
          <a:bodyPr anchor="ctr"/>
          <a:p>
            <a:pPr algn="ctr"/>
            <a:endParaRPr lang="zh-CN" altLang="zh-CN">
              <a:solidFill>
                <a:srgbClr val="FFFFFF"/>
              </a:solidFill>
            </a:endParaRPr>
          </a:p>
        </p:txBody>
      </p:sp>
      <p:sp>
        <p:nvSpPr>
          <p:cNvPr id="15" name="直接连接符 40"/>
          <p:cNvSpPr>
            <a:spLocks noChangeShapeType="1"/>
          </p:cNvSpPr>
          <p:nvPr userDrawn="1"/>
        </p:nvSpPr>
        <p:spPr bwMode="auto">
          <a:xfrm>
            <a:off x="-7302" y="6438900"/>
            <a:ext cx="4319587" cy="12700"/>
          </a:xfrm>
          <a:prstGeom prst="line">
            <a:avLst/>
          </a:prstGeom>
          <a:noFill/>
          <a:ln w="3175" cap="flat" cmpd="sng">
            <a:solidFill>
              <a:srgbClr val="28A9D6"/>
            </a:solidFill>
            <a:bevel/>
          </a:ln>
        </p:spPr>
        <p:txBody>
          <a:bodyPr/>
          <a:lstStyle/>
          <a:p>
            <a:endParaRPr lang="zh-CN" altLang="en-US"/>
          </a:p>
        </p:txBody>
      </p:sp>
      <p:grpSp>
        <p:nvGrpSpPr>
          <p:cNvPr id="2" name="组合 1"/>
          <p:cNvGrpSpPr/>
          <p:nvPr userDrawn="1"/>
        </p:nvGrpSpPr>
        <p:grpSpPr>
          <a:xfrm>
            <a:off x="4345940" y="6153785"/>
            <a:ext cx="3432810" cy="581660"/>
            <a:chOff x="6755" y="9691"/>
            <a:chExt cx="5406" cy="916"/>
          </a:xfrm>
        </p:grpSpPr>
        <p:sp>
          <p:nvSpPr>
            <p:cNvPr id="3085" name="文本框 42"/>
            <p:cNvSpPr>
              <a:spLocks noChangeArrowheads="1"/>
            </p:cNvSpPr>
            <p:nvPr userDrawn="1"/>
          </p:nvSpPr>
          <p:spPr bwMode="auto">
            <a:xfrm>
              <a:off x="8057" y="9957"/>
              <a:ext cx="4105" cy="434"/>
            </a:xfrm>
            <a:prstGeom prst="rect">
              <a:avLst/>
            </a:prstGeom>
            <a:noFill/>
            <a:ln w="9525">
              <a:noFill/>
              <a:miter lim="800000"/>
            </a:ln>
          </p:spPr>
          <p:txBody>
            <a:bodyPr>
              <a:spAutoFit/>
            </a:bodyPr>
            <a:lstStyle/>
            <a:p>
              <a:pPr algn="dist"/>
              <a:r>
                <a:rPr lang="zh-CN" altLang="en-US" sz="1200" dirty="0" smtClean="0">
                  <a:solidFill>
                    <a:srgbClr val="3F3F3F"/>
                  </a:solidFill>
                  <a:latin typeface="宋体" panose="02010600030101010101" pitchFamily="2" charset="-122"/>
                  <a:ea typeface="微软雅黑" panose="020B0503020204020204" pitchFamily="34" charset="-122"/>
                  <a:sym typeface="宋体" panose="02010600030101010101" pitchFamily="2" charset="-122"/>
                </a:rPr>
                <a:t>深圳大学计算机与软件学院</a:t>
              </a:r>
              <a:endParaRPr lang="zh-CN" altLang="en-US" sz="1200" dirty="0" smtClean="0">
                <a:solidFill>
                  <a:srgbClr val="3F3F3F"/>
                </a:solidFill>
                <a:latin typeface="宋体" panose="02010600030101010101" pitchFamily="2" charset="-122"/>
                <a:ea typeface="微软雅黑" panose="020B0503020204020204" pitchFamily="34" charset="-122"/>
                <a:sym typeface="宋体" panose="02010600030101010101" pitchFamily="2" charset="-122"/>
              </a:endParaRPr>
            </a:p>
          </p:txBody>
        </p:sp>
        <p:pic>
          <p:nvPicPr>
            <p:cNvPr id="12" name="图片 11" descr="图片1"/>
            <p:cNvPicPr>
              <a:picLocks noChangeAspect="1"/>
            </p:cNvPicPr>
            <p:nvPr userDrawn="1"/>
          </p:nvPicPr>
          <p:blipFill>
            <a:blip r:embed="rId2"/>
            <a:stretch>
              <a:fillRect/>
            </a:stretch>
          </p:blipFill>
          <p:spPr>
            <a:xfrm>
              <a:off x="6755" y="9691"/>
              <a:ext cx="1370" cy="917"/>
            </a:xfrm>
            <a:prstGeom prst="rect">
              <a:avLst/>
            </a:prstGeom>
          </p:spPr>
        </p:pic>
      </p:grpSp>
      <p:sp>
        <p:nvSpPr>
          <p:cNvPr id="1026" name="灯片编号占位符 3"/>
          <p:cNvSpPr>
            <a:spLocks noGrp="1" noChangeArrowheads="1"/>
          </p:cNvSpPr>
          <p:nvPr>
            <p:ph type="sldNum" sz="quarter" idx="4"/>
          </p:nvPr>
        </p:nvSpPr>
        <p:spPr bwMode="auto">
          <a:xfrm>
            <a:off x="11416030" y="6517958"/>
            <a:ext cx="541338" cy="282575"/>
          </a:xfrm>
          <a:prstGeom prst="rect">
            <a:avLst/>
          </a:prstGeom>
          <a:noFill/>
          <a:ln w="9525">
            <a:noFill/>
            <a:miter lim="800000"/>
          </a:ln>
        </p:spPr>
        <p:txBody>
          <a:bodyPr vert="horz" wrap="square" lIns="0" tIns="0" rIns="0" bIns="0" numCol="1" anchor="t" anchorCtr="0" compatLnSpc="1"/>
          <a:lstStyle>
            <a:lvl1pPr algn="ctr">
              <a:defRPr>
                <a:solidFill>
                  <a:srgbClr val="595959"/>
                </a:solidFill>
              </a:defRPr>
            </a:lvl1pPr>
          </a:lstStyle>
          <a:p>
            <a:fld id="{F18B4237-A20D-4DE2-ADD8-75BCC50A7656}" type="slidenum">
              <a:rPr lang="zh-CN" altLang="en-US"/>
            </a:fld>
            <a:endParaRPr lang="zh-CN" altLang="en-US"/>
          </a:p>
        </p:txBody>
      </p:sp>
      <p:sp>
        <p:nvSpPr>
          <p:cNvPr id="3082" name="直接连接符 40"/>
          <p:cNvSpPr>
            <a:spLocks noChangeShapeType="1"/>
          </p:cNvSpPr>
          <p:nvPr userDrawn="1"/>
        </p:nvSpPr>
        <p:spPr bwMode="auto">
          <a:xfrm>
            <a:off x="7872413" y="6439535"/>
            <a:ext cx="4319587" cy="12700"/>
          </a:xfrm>
          <a:prstGeom prst="line">
            <a:avLst/>
          </a:prstGeom>
          <a:noFill/>
          <a:ln w="3175" cap="flat" cmpd="sng">
            <a:solidFill>
              <a:srgbClr val="28A9D6"/>
            </a:solidFill>
            <a:bevel/>
          </a:ln>
        </p:spPr>
        <p:txBody>
          <a:bodyPr/>
          <a:p>
            <a:endParaRPr lang="zh-CN" altLang="en-US"/>
          </a:p>
        </p:txBody>
      </p:sp>
    </p:spTree>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334433" y="188913"/>
            <a:ext cx="10972800" cy="792162"/>
          </a:xfrm>
        </p:spPr>
        <p:txBody>
          <a:bodyPr/>
          <a:lstStyle>
            <a:lvl1pPr>
              <a:defRPr>
                <a:sym typeface="宋体" panose="02010600030101010101" pitchFamily="2" charset="-122"/>
              </a:defRPr>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sz="half" idx="1"/>
          </p:nvPr>
        </p:nvSpPr>
        <p:spPr>
          <a:xfrm>
            <a:off x="431800" y="1268413"/>
            <a:ext cx="5611284" cy="4752975"/>
          </a:xfrm>
        </p:spPr>
        <p:txBody>
          <a:bodyPr/>
          <a:lstStyle>
            <a:lvl1pPr>
              <a:defRPr>
                <a:sym typeface="宋体" panose="02010600030101010101" pitchFamily="2" charset="-122"/>
              </a:defRPr>
            </a:lvl1pPr>
            <a:lvl2pPr>
              <a:defRPr>
                <a:sym typeface="宋体" panose="02010600030101010101" pitchFamily="2" charset="-122"/>
              </a:defRPr>
            </a:lvl2pPr>
            <a:lvl3pPr>
              <a:defRPr>
                <a:sym typeface="宋体" panose="02010600030101010101" pitchFamily="2" charset="-122"/>
              </a:defRPr>
            </a:lvl3pPr>
            <a:lvl4pPr>
              <a:defRPr>
                <a:sym typeface="宋体" panose="02010600030101010101" pitchFamily="2" charset="-122"/>
              </a:defRPr>
            </a:lvl4pPr>
            <a:lvl5pPr>
              <a:defRPr>
                <a:sym typeface="宋体" panose="02010600030101010101" pitchFamily="2" charset="-122"/>
              </a:defRPr>
            </a:lvl5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6246284" y="1268413"/>
            <a:ext cx="5611283" cy="4752975"/>
          </a:xfrm>
        </p:spPr>
        <p:txBody>
          <a:bodyPr/>
          <a:lstStyle>
            <a:lvl1pPr>
              <a:defRPr>
                <a:sym typeface="宋体" panose="02010600030101010101" pitchFamily="2" charset="-122"/>
              </a:defRPr>
            </a:lvl1pPr>
            <a:lvl2pPr>
              <a:defRPr>
                <a:sym typeface="宋体" panose="02010600030101010101" pitchFamily="2" charset="-122"/>
              </a:defRPr>
            </a:lvl2pPr>
            <a:lvl3pPr>
              <a:defRPr>
                <a:sym typeface="宋体" panose="02010600030101010101" pitchFamily="2" charset="-122"/>
              </a:defRPr>
            </a:lvl3pPr>
            <a:lvl4pPr>
              <a:defRPr>
                <a:sym typeface="宋体" panose="02010600030101010101" pitchFamily="2" charset="-122"/>
              </a:defRPr>
            </a:lvl4pPr>
            <a:lvl5pPr>
              <a:defRPr>
                <a:sym typeface="宋体" panose="02010600030101010101" pitchFamily="2" charset="-122"/>
              </a:defRPr>
            </a:lvl5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页脚占位符 4"/>
          <p:cNvSpPr>
            <a:spLocks noGrp="1"/>
          </p:cNvSpPr>
          <p:nvPr>
            <p:ph type="ftr" sz="quarter" idx="10"/>
          </p:nvPr>
        </p:nvSpPr>
        <p:spPr>
          <a:xfrm>
            <a:off x="334433" y="6237288"/>
            <a:ext cx="3860800" cy="457200"/>
          </a:xfrm>
        </p:spPr>
        <p:txBody>
          <a:bodyPr/>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600" b="1" i="0" u="none" strike="noStrike" kern="1200" cap="none" spc="0" normalizeH="0" baseline="0" noProof="0">
                <a:ln>
                  <a:noFill/>
                </a:ln>
                <a:solidFill>
                  <a:schemeClr val="tx1"/>
                </a:solidFill>
                <a:effectLst/>
                <a:uLnTx/>
                <a:uFillTx/>
                <a:latin typeface="+mj-lt"/>
                <a:ea typeface="宋体" panose="02010600030101010101" pitchFamily="2" charset="-122"/>
                <a:cs typeface="+mn-cs"/>
              </a:rPr>
              <a:t>OS</a:t>
            </a:r>
            <a:endParaRPr kumimoji="0" lang="en-US" altLang="zh-CN" sz="1600" b="1" i="0" u="none" strike="noStrike" kern="1200" cap="none" spc="0" normalizeH="0" baseline="0" noProof="0">
              <a:ln>
                <a:noFill/>
              </a:ln>
              <a:solidFill>
                <a:schemeClr val="tx1"/>
              </a:solidFill>
              <a:effectLst/>
              <a:uLnTx/>
              <a:uFillTx/>
              <a:latin typeface="+mj-lt"/>
              <a:ea typeface="宋体" panose="02010600030101010101" pitchFamily="2" charset="-122"/>
              <a:cs typeface="+mn-cs"/>
            </a:endParaRPr>
          </a:p>
        </p:txBody>
      </p:sp>
      <p:sp>
        <p:nvSpPr>
          <p:cNvPr id="6" name="灯片编号占位符 5"/>
          <p:cNvSpPr>
            <a:spLocks noGrp="1"/>
          </p:cNvSpPr>
          <p:nvPr>
            <p:ph type="sldNum" sz="quarter" idx="11"/>
          </p:nvPr>
        </p:nvSpPr>
        <p:spPr/>
        <p:txBody>
          <a:bodyPr/>
          <a:p>
            <a:pPr lvl="0" algn="r" eaLnBrk="1" fontAlgn="base" hangingPunct="1"/>
            <a:fld id="{9A0DB2DC-4C9A-4742-B13C-FB6460FD3503}" type="slidenum">
              <a:rPr lang="en-US" altLang="zh-CN" sz="1200" strike="noStrike" noProof="1" dirty="0">
                <a:latin typeface="Garamond" panose="02020404030301010803" pitchFamily="18" charset="0"/>
                <a:ea typeface="宋体" panose="02010600030101010101" pitchFamily="2" charset="-122"/>
                <a:cs typeface="+mn-ea"/>
              </a:rPr>
            </a:fld>
            <a:endParaRPr lang="en-US" altLang="zh-CN" sz="1200" strike="noStrike" noProof="1" dirty="0">
              <a:latin typeface="Garamond" panose="02020404030301010803" pitchFamily="18" charset="0"/>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gradFill rotWithShape="0">
          <a:gsLst>
            <a:gs pos="0">
              <a:srgbClr val="F4F8FB"/>
            </a:gs>
            <a:gs pos="63000">
              <a:srgbClr val="F2F2F2"/>
            </a:gs>
            <a:gs pos="100000">
              <a:srgbClr val="D8D8D8"/>
            </a:gs>
          </a:gsLst>
          <a:path path="rect">
            <a:fillToRect l="50000" t="50000" r="50000" b="50000"/>
          </a:path>
          <a:tileRect/>
        </a:gradFill>
        <a:effectLst/>
      </p:bgPr>
    </p:bg>
    <p:spTree>
      <p:nvGrpSpPr>
        <p:cNvPr id="1" name=""/>
        <p:cNvGrpSpPr/>
        <p:nvPr/>
      </p:nvGrpSpPr>
      <p:grpSpPr>
        <a:xfrm>
          <a:off x="0" y="0"/>
          <a:ext cx="0" cy="0"/>
          <a:chOff x="0" y="0"/>
          <a:chExt cx="0" cy="0"/>
        </a:xfrm>
      </p:grpSpPr>
      <p:sp>
        <p:nvSpPr>
          <p:cNvPr id="1026" name="灯片编号占位符 3"/>
          <p:cNvSpPr>
            <a:spLocks noGrp="1" noChangeArrowheads="1"/>
          </p:cNvSpPr>
          <p:nvPr>
            <p:ph type="sldNum" sz="quarter" idx="4"/>
          </p:nvPr>
        </p:nvSpPr>
        <p:spPr bwMode="auto">
          <a:xfrm>
            <a:off x="942975" y="6338888"/>
            <a:ext cx="541338" cy="282575"/>
          </a:xfrm>
          <a:prstGeom prst="rect">
            <a:avLst/>
          </a:prstGeom>
          <a:noFill/>
          <a:ln w="9525">
            <a:noFill/>
            <a:miter lim="800000"/>
          </a:ln>
        </p:spPr>
        <p:txBody>
          <a:bodyPr vert="horz" wrap="square" lIns="0" tIns="0" rIns="0" bIns="0" numCol="1" anchor="t" anchorCtr="0" compatLnSpc="1"/>
          <a:lstStyle>
            <a:lvl1pPr algn="ctr">
              <a:defRPr>
                <a:solidFill>
                  <a:srgbClr val="595959"/>
                </a:solidFill>
              </a:defRPr>
            </a:lvl1pPr>
          </a:lstStyle>
          <a:p>
            <a:fld id="{F18B4237-A20D-4DE2-ADD8-75BCC50A7656}" type="slidenum">
              <a:rPr lang="zh-CN" altLang="en-US"/>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marL="1219200" indent="-1219200" algn="ctr" rtl="0" fontAlgn="base">
        <a:spcBef>
          <a:spcPct val="0"/>
        </a:spcBef>
        <a:spcAft>
          <a:spcPct val="0"/>
        </a:spcAft>
        <a:defRPr sz="5800">
          <a:solidFill>
            <a:schemeClr val="tx1"/>
          </a:solidFill>
          <a:latin typeface="+mj-lt"/>
          <a:ea typeface="+mj-ea"/>
          <a:cs typeface="+mj-cs"/>
          <a:sym typeface="Copperplate Gothic Bold" panose="020E0705020206020404" charset="0"/>
        </a:defRPr>
      </a:lvl1pPr>
      <a:lvl2pPr marL="1219200" indent="-1219200" algn="ctr" rtl="0" fontAlgn="base">
        <a:spcBef>
          <a:spcPct val="0"/>
        </a:spcBef>
        <a:spcAft>
          <a:spcPct val="0"/>
        </a:spcAft>
        <a:defRPr sz="5800">
          <a:solidFill>
            <a:schemeClr val="tx1"/>
          </a:solidFill>
          <a:latin typeface="Copperplate Gothic Bold" panose="020E0705020206020404" charset="0"/>
          <a:ea typeface="微软雅黑" panose="020B0503020204020204" pitchFamily="34" charset="-122"/>
          <a:sym typeface="Copperplate Gothic Bold" panose="020E0705020206020404" charset="0"/>
        </a:defRPr>
      </a:lvl2pPr>
      <a:lvl3pPr marL="1219200" indent="-1219200" algn="ctr" rtl="0" fontAlgn="base">
        <a:spcBef>
          <a:spcPct val="0"/>
        </a:spcBef>
        <a:spcAft>
          <a:spcPct val="0"/>
        </a:spcAft>
        <a:defRPr sz="5800">
          <a:solidFill>
            <a:schemeClr val="tx1"/>
          </a:solidFill>
          <a:latin typeface="Copperplate Gothic Bold" panose="020E0705020206020404" charset="0"/>
          <a:ea typeface="微软雅黑" panose="020B0503020204020204" pitchFamily="34" charset="-122"/>
          <a:sym typeface="Copperplate Gothic Bold" panose="020E0705020206020404" charset="0"/>
        </a:defRPr>
      </a:lvl3pPr>
      <a:lvl4pPr marL="1219200" indent="-1219200" algn="ctr" rtl="0" fontAlgn="base">
        <a:spcBef>
          <a:spcPct val="0"/>
        </a:spcBef>
        <a:spcAft>
          <a:spcPct val="0"/>
        </a:spcAft>
        <a:defRPr sz="5800">
          <a:solidFill>
            <a:schemeClr val="tx1"/>
          </a:solidFill>
          <a:latin typeface="Copperplate Gothic Bold" panose="020E0705020206020404" charset="0"/>
          <a:ea typeface="微软雅黑" panose="020B0503020204020204" pitchFamily="34" charset="-122"/>
          <a:sym typeface="Copperplate Gothic Bold" panose="020E0705020206020404" charset="0"/>
        </a:defRPr>
      </a:lvl4pPr>
      <a:lvl5pPr marL="1219200" indent="-1219200" algn="ctr" rtl="0" fontAlgn="base">
        <a:spcBef>
          <a:spcPct val="0"/>
        </a:spcBef>
        <a:spcAft>
          <a:spcPct val="0"/>
        </a:spcAft>
        <a:defRPr sz="5800">
          <a:solidFill>
            <a:schemeClr val="tx1"/>
          </a:solidFill>
          <a:latin typeface="Copperplate Gothic Bold" panose="020E0705020206020404" charset="0"/>
          <a:ea typeface="微软雅黑" panose="020B0503020204020204" pitchFamily="34" charset="-122"/>
          <a:sym typeface="Copperplate Gothic Bold" panose="020E0705020206020404" charset="0"/>
        </a:defRPr>
      </a:lvl5pPr>
      <a:lvl6pPr marL="1676400" indent="-1219200" algn="ctr" rtl="0" fontAlgn="base">
        <a:spcBef>
          <a:spcPct val="0"/>
        </a:spcBef>
        <a:spcAft>
          <a:spcPct val="0"/>
        </a:spcAft>
        <a:defRPr sz="5800">
          <a:solidFill>
            <a:schemeClr val="tx1"/>
          </a:solidFill>
          <a:latin typeface="Copperplate Gothic Bold" panose="020E0705020206020404" charset="0"/>
          <a:ea typeface="微软雅黑" panose="020B0503020204020204" pitchFamily="34" charset="-122"/>
          <a:sym typeface="Copperplate Gothic Bold" panose="020E0705020206020404" charset="0"/>
        </a:defRPr>
      </a:lvl6pPr>
      <a:lvl7pPr marL="2133600" indent="-1219200" algn="ctr" rtl="0" fontAlgn="base">
        <a:spcBef>
          <a:spcPct val="0"/>
        </a:spcBef>
        <a:spcAft>
          <a:spcPct val="0"/>
        </a:spcAft>
        <a:defRPr sz="5800">
          <a:solidFill>
            <a:schemeClr val="tx1"/>
          </a:solidFill>
          <a:latin typeface="Copperplate Gothic Bold" panose="020E0705020206020404" charset="0"/>
          <a:ea typeface="微软雅黑" panose="020B0503020204020204" pitchFamily="34" charset="-122"/>
          <a:sym typeface="Copperplate Gothic Bold" panose="020E0705020206020404" charset="0"/>
        </a:defRPr>
      </a:lvl7pPr>
      <a:lvl8pPr marL="2590800" indent="-1219200" algn="ctr" rtl="0" fontAlgn="base">
        <a:spcBef>
          <a:spcPct val="0"/>
        </a:spcBef>
        <a:spcAft>
          <a:spcPct val="0"/>
        </a:spcAft>
        <a:defRPr sz="5800">
          <a:solidFill>
            <a:schemeClr val="tx1"/>
          </a:solidFill>
          <a:latin typeface="Copperplate Gothic Bold" panose="020E0705020206020404" charset="0"/>
          <a:ea typeface="微软雅黑" panose="020B0503020204020204" pitchFamily="34" charset="-122"/>
          <a:sym typeface="Copperplate Gothic Bold" panose="020E0705020206020404" charset="0"/>
        </a:defRPr>
      </a:lvl8pPr>
      <a:lvl9pPr marL="3048000" indent="-1219200" algn="ctr" rtl="0" fontAlgn="base">
        <a:spcBef>
          <a:spcPct val="0"/>
        </a:spcBef>
        <a:spcAft>
          <a:spcPct val="0"/>
        </a:spcAft>
        <a:defRPr sz="5800">
          <a:solidFill>
            <a:schemeClr val="tx1"/>
          </a:solidFill>
          <a:latin typeface="Copperplate Gothic Bold" panose="020E0705020206020404" charset="0"/>
          <a:ea typeface="微软雅黑" panose="020B0503020204020204" pitchFamily="34" charset="-122"/>
          <a:sym typeface="Copperplate Gothic Bold" panose="020E0705020206020404" charset="0"/>
        </a:defRPr>
      </a:lvl9pPr>
    </p:titleStyle>
    <p:bodyStyle>
      <a:lvl1pPr marL="457200" indent="-457200" algn="l" defTabSz="1219200" rtl="0" fontAlgn="base">
        <a:spcBef>
          <a:spcPct val="20000"/>
        </a:spcBef>
        <a:spcAft>
          <a:spcPct val="0"/>
        </a:spcAft>
        <a:buFont typeface="Arial" panose="020B0604020202020204" pitchFamily="34" charset="0"/>
        <a:buChar char="•"/>
        <a:defRPr sz="4200">
          <a:solidFill>
            <a:schemeClr val="tx1"/>
          </a:solidFill>
          <a:latin typeface="+mn-lt"/>
          <a:ea typeface="+mn-ea"/>
          <a:cs typeface="+mn-cs"/>
          <a:sym typeface="Copperplate Gothic Bold" panose="020E0705020206020404" charset="0"/>
        </a:defRPr>
      </a:lvl1pPr>
      <a:lvl2pPr marL="990600" indent="-381000" algn="l" defTabSz="1219200" rtl="0" fontAlgn="base">
        <a:spcBef>
          <a:spcPct val="20000"/>
        </a:spcBef>
        <a:spcAft>
          <a:spcPct val="0"/>
        </a:spcAft>
        <a:buFont typeface="Arial" panose="020B0604020202020204" pitchFamily="34" charset="0"/>
        <a:buChar char="–"/>
        <a:defRPr sz="3700">
          <a:solidFill>
            <a:schemeClr val="tx1"/>
          </a:solidFill>
          <a:latin typeface="+mn-lt"/>
          <a:ea typeface="+mn-ea"/>
          <a:sym typeface="Copperplate Gothic Bold" panose="020E0705020206020404" charset="0"/>
        </a:defRPr>
      </a:lvl2pPr>
      <a:lvl3pPr marL="1524000" indent="-304800" algn="l" defTabSz="1219200" rtl="0" fontAlgn="base">
        <a:spcBef>
          <a:spcPct val="20000"/>
        </a:spcBef>
        <a:spcAft>
          <a:spcPct val="0"/>
        </a:spcAft>
        <a:buFont typeface="Arial" panose="020B0604020202020204" pitchFamily="34" charset="0"/>
        <a:buChar char="•"/>
        <a:defRPr sz="3200">
          <a:solidFill>
            <a:schemeClr val="tx1"/>
          </a:solidFill>
          <a:latin typeface="+mn-lt"/>
          <a:ea typeface="+mn-ea"/>
          <a:sym typeface="Copperplate Gothic Bold" panose="020E0705020206020404" charset="0"/>
        </a:defRPr>
      </a:lvl3pPr>
      <a:lvl4pPr marL="2133600" indent="-304800" algn="l" defTabSz="1219200" rtl="0" fontAlgn="base">
        <a:spcBef>
          <a:spcPct val="20000"/>
        </a:spcBef>
        <a:spcAft>
          <a:spcPct val="0"/>
        </a:spcAft>
        <a:buFont typeface="Arial" panose="020B0604020202020204" pitchFamily="34" charset="0"/>
        <a:buChar char="–"/>
        <a:defRPr sz="2600">
          <a:solidFill>
            <a:schemeClr val="tx1"/>
          </a:solidFill>
          <a:latin typeface="+mn-lt"/>
          <a:ea typeface="+mn-ea"/>
          <a:sym typeface="Copperplate Gothic Bold" panose="020E0705020206020404" charset="0"/>
        </a:defRPr>
      </a:lvl4pPr>
      <a:lvl5pPr marL="2743200" indent="-304800" algn="l" defTabSz="1219200" rtl="0" fontAlgn="base">
        <a:spcBef>
          <a:spcPct val="20000"/>
        </a:spcBef>
        <a:spcAft>
          <a:spcPct val="0"/>
        </a:spcAft>
        <a:buFont typeface="Arial" panose="020B0604020202020204" pitchFamily="34" charset="0"/>
        <a:buChar char="»"/>
        <a:defRPr sz="2600">
          <a:solidFill>
            <a:schemeClr val="tx1"/>
          </a:solidFill>
          <a:latin typeface="+mn-lt"/>
          <a:ea typeface="+mn-ea"/>
          <a:sym typeface="Copperplate Gothic Bold" panose="020E0705020206020404" charset="0"/>
        </a:defRPr>
      </a:lvl5pPr>
      <a:lvl6pPr marL="3200400" indent="-304800" algn="l" defTabSz="1219200" rtl="0" fontAlgn="base">
        <a:spcBef>
          <a:spcPct val="20000"/>
        </a:spcBef>
        <a:spcAft>
          <a:spcPct val="0"/>
        </a:spcAft>
        <a:buFont typeface="Arial" panose="020B0604020202020204" pitchFamily="34" charset="0"/>
        <a:buChar char="»"/>
        <a:defRPr sz="2600">
          <a:solidFill>
            <a:schemeClr val="tx1"/>
          </a:solidFill>
          <a:latin typeface="+mn-lt"/>
          <a:ea typeface="+mn-ea"/>
          <a:sym typeface="Copperplate Gothic Bold" panose="020E0705020206020404" charset="0"/>
        </a:defRPr>
      </a:lvl6pPr>
      <a:lvl7pPr marL="3657600" indent="-304800" algn="l" defTabSz="1219200" rtl="0" fontAlgn="base">
        <a:spcBef>
          <a:spcPct val="20000"/>
        </a:spcBef>
        <a:spcAft>
          <a:spcPct val="0"/>
        </a:spcAft>
        <a:buFont typeface="Arial" panose="020B0604020202020204" pitchFamily="34" charset="0"/>
        <a:buChar char="»"/>
        <a:defRPr sz="2600">
          <a:solidFill>
            <a:schemeClr val="tx1"/>
          </a:solidFill>
          <a:latin typeface="+mn-lt"/>
          <a:ea typeface="+mn-ea"/>
          <a:sym typeface="Copperplate Gothic Bold" panose="020E0705020206020404" charset="0"/>
        </a:defRPr>
      </a:lvl7pPr>
      <a:lvl8pPr marL="4114800" indent="-304800" algn="l" defTabSz="1219200" rtl="0" fontAlgn="base">
        <a:spcBef>
          <a:spcPct val="20000"/>
        </a:spcBef>
        <a:spcAft>
          <a:spcPct val="0"/>
        </a:spcAft>
        <a:buFont typeface="Arial" panose="020B0604020202020204" pitchFamily="34" charset="0"/>
        <a:buChar char="»"/>
        <a:defRPr sz="2600">
          <a:solidFill>
            <a:schemeClr val="tx1"/>
          </a:solidFill>
          <a:latin typeface="+mn-lt"/>
          <a:ea typeface="+mn-ea"/>
          <a:sym typeface="Copperplate Gothic Bold" panose="020E0705020206020404" charset="0"/>
        </a:defRPr>
      </a:lvl8pPr>
      <a:lvl9pPr marL="4572000" indent="-304800" algn="l" defTabSz="1219200" rtl="0" fontAlgn="base">
        <a:spcBef>
          <a:spcPct val="20000"/>
        </a:spcBef>
        <a:spcAft>
          <a:spcPct val="0"/>
        </a:spcAft>
        <a:buFont typeface="Arial" panose="020B0604020202020204" pitchFamily="34" charset="0"/>
        <a:buChar char="»"/>
        <a:defRPr sz="2600">
          <a:solidFill>
            <a:schemeClr val="tx1"/>
          </a:solidFill>
          <a:latin typeface="+mn-lt"/>
          <a:ea typeface="+mn-ea"/>
          <a:sym typeface="Copperplate Gothic Bold" panose="020E0705020206020404" charset="0"/>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5" Type="http://schemas.openxmlformats.org/officeDocument/2006/relationships/vmlDrawing" Target="../drawings/vmlDrawing1.vml"/><Relationship Id="rId4" Type="http://schemas.openxmlformats.org/officeDocument/2006/relationships/slideLayout" Target="../slideLayouts/slideLayout8.xml"/><Relationship Id="rId3" Type="http://schemas.openxmlformats.org/officeDocument/2006/relationships/image" Target="../media/image6.wmf"/><Relationship Id="rId2" Type="http://schemas.openxmlformats.org/officeDocument/2006/relationships/oleObject" Target="../embeddings/oleObject1.bin"/><Relationship Id="rId1" Type="http://schemas.openxmlformats.org/officeDocument/2006/relationships/tags" Target="../tags/tag1.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6.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tags" Target="../tags/tag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8.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tags" Target="../tags/tag3.xml"/></Relationships>
</file>

<file path=ppt/slides/_rels/slide109.xml.rels><?xml version="1.0" encoding="UTF-8" standalone="yes"?>
<Relationships xmlns="http://schemas.openxmlformats.org/package/2006/relationships"><Relationship Id="rId7" Type="http://schemas.openxmlformats.org/officeDocument/2006/relationships/vmlDrawing" Target="../drawings/vmlDrawing7.vml"/><Relationship Id="rId6" Type="http://schemas.openxmlformats.org/officeDocument/2006/relationships/slideLayout" Target="../slideLayouts/slideLayout8.xml"/><Relationship Id="rId5" Type="http://schemas.openxmlformats.org/officeDocument/2006/relationships/image" Target="../media/image27.png"/><Relationship Id="rId4" Type="http://schemas.openxmlformats.org/officeDocument/2006/relationships/image" Target="../media/image26.png"/><Relationship Id="rId3" Type="http://schemas.openxmlformats.org/officeDocument/2006/relationships/image" Target="../media/image25.wmf"/><Relationship Id="rId2" Type="http://schemas.openxmlformats.org/officeDocument/2006/relationships/oleObject" Target="../embeddings/oleObject7.bin"/><Relationship Id="rId1" Type="http://schemas.openxmlformats.org/officeDocument/2006/relationships/tags" Target="../tags/tag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7.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28.jpe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0.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29.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3.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image" Target="../media/image30.png"/><Relationship Id="rId1" Type="http://schemas.openxmlformats.org/officeDocument/2006/relationships/tags" Target="../tags/tag5.xml"/></Relationships>
</file>

<file path=ppt/slides/_rels/slide134.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31.png"/></Relationships>
</file>

<file path=ppt/slides/_rels/slide135.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image" Target="../media/image33.png"/><Relationship Id="rId1" Type="http://schemas.openxmlformats.org/officeDocument/2006/relationships/image" Target="../media/image32.pn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7.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8.jpe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8.jpe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4" Type="http://schemas.openxmlformats.org/officeDocument/2006/relationships/vmlDrawing" Target="../drawings/vmlDrawing2.vml"/><Relationship Id="rId3" Type="http://schemas.openxmlformats.org/officeDocument/2006/relationships/slideLayout" Target="../slideLayouts/slideLayout8.xml"/><Relationship Id="rId2" Type="http://schemas.openxmlformats.org/officeDocument/2006/relationships/image" Target="../media/image9.wmf"/><Relationship Id="rId1" Type="http://schemas.openxmlformats.org/officeDocument/2006/relationships/oleObject" Target="../embeddings/oleObject2.bin"/></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8.jpeg"/></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8.jpeg"/></Relationships>
</file>

<file path=ppt/slides/_rels/slide46.xml.rels><?xml version="1.0" encoding="UTF-8" standalone="yes"?>
<Relationships xmlns="http://schemas.openxmlformats.org/package/2006/relationships"><Relationship Id="rId4" Type="http://schemas.openxmlformats.org/officeDocument/2006/relationships/slideLayout" Target="../slideLayouts/slideLayout8.xml"/><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image" Target="../media/image10.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5.xml.rels><?xml version="1.0" encoding="UTF-8" standalone="yes"?>
<Relationships xmlns="http://schemas.openxmlformats.org/package/2006/relationships"><Relationship Id="rId4" Type="http://schemas.openxmlformats.org/officeDocument/2006/relationships/vmlDrawing" Target="../drawings/vmlDrawing3.vml"/><Relationship Id="rId3" Type="http://schemas.openxmlformats.org/officeDocument/2006/relationships/slideLayout" Target="../slideLayouts/slideLayout8.xml"/><Relationship Id="rId2" Type="http://schemas.openxmlformats.org/officeDocument/2006/relationships/image" Target="../media/image13.wmf"/><Relationship Id="rId1" Type="http://schemas.openxmlformats.org/officeDocument/2006/relationships/oleObject" Target="../embeddings/oleObject3.bin"/></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5.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14.png"/></Relationships>
</file>

<file path=ppt/slides/_rels/slide76.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15.png"/></Relationships>
</file>

<file path=ppt/slides/_rels/slide77.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image" Target="../media/image16.png"/><Relationship Id="rId1" Type="http://schemas.openxmlformats.org/officeDocument/2006/relationships/image" Target="../media/image15.png"/></Relationships>
</file>

<file path=ppt/slides/_rels/slide78.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image" Target="../media/image16.png"/><Relationship Id="rId1" Type="http://schemas.openxmlformats.org/officeDocument/2006/relationships/image" Target="../media/image15.png"/></Relationships>
</file>

<file path=ppt/slides/_rels/slide79.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1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0.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17.png"/></Relationships>
</file>

<file path=ppt/slides/_rels/slide81.xml.rels><?xml version="1.0" encoding="UTF-8" standalone="yes"?>
<Relationships xmlns="http://schemas.openxmlformats.org/package/2006/relationships"><Relationship Id="rId6" Type="http://schemas.openxmlformats.org/officeDocument/2006/relationships/vmlDrawing" Target="../drawings/vmlDrawing4.vml"/><Relationship Id="rId5" Type="http://schemas.openxmlformats.org/officeDocument/2006/relationships/slideLayout" Target="../slideLayouts/slideLayout8.xml"/><Relationship Id="rId4" Type="http://schemas.openxmlformats.org/officeDocument/2006/relationships/image" Target="../media/image19.wmf"/><Relationship Id="rId3" Type="http://schemas.openxmlformats.org/officeDocument/2006/relationships/oleObject" Target="../embeddings/oleObject4.bin"/><Relationship Id="rId2" Type="http://schemas.openxmlformats.org/officeDocument/2006/relationships/image" Target="../media/image18.png"/><Relationship Id="rId1" Type="http://schemas.openxmlformats.org/officeDocument/2006/relationships/image" Target="../media/image15.png"/></Relationships>
</file>

<file path=ppt/slides/_rels/slide82.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15.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2.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image" Target="../media/image21.png"/><Relationship Id="rId1" Type="http://schemas.openxmlformats.org/officeDocument/2006/relationships/image" Target="../media/image20.png"/></Relationships>
</file>

<file path=ppt/slides/_rels/slide93.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22.png"/></Relationships>
</file>

<file path=ppt/slides/_rels/slide94.xml.rels><?xml version="1.0" encoding="UTF-8" standalone="yes"?>
<Relationships xmlns="http://schemas.openxmlformats.org/package/2006/relationships"><Relationship Id="rId4" Type="http://schemas.openxmlformats.org/officeDocument/2006/relationships/vmlDrawing" Target="../drawings/vmlDrawing5.vml"/><Relationship Id="rId3" Type="http://schemas.openxmlformats.org/officeDocument/2006/relationships/slideLayout" Target="../slideLayouts/slideLayout8.xml"/><Relationship Id="rId2" Type="http://schemas.openxmlformats.org/officeDocument/2006/relationships/image" Target="../media/image23.wmf"/><Relationship Id="rId1" Type="http://schemas.openxmlformats.org/officeDocument/2006/relationships/oleObject" Target="../embeddings/oleObject5.bin"/></Relationships>
</file>

<file path=ppt/slides/_rels/slide95.xml.rels><?xml version="1.0" encoding="UTF-8" standalone="yes"?>
<Relationships xmlns="http://schemas.openxmlformats.org/package/2006/relationships"><Relationship Id="rId5" Type="http://schemas.openxmlformats.org/officeDocument/2006/relationships/vmlDrawing" Target="../drawings/vmlDrawing6.vml"/><Relationship Id="rId4" Type="http://schemas.openxmlformats.org/officeDocument/2006/relationships/slideLayout" Target="../slideLayouts/slideLayout8.xml"/><Relationship Id="rId3" Type="http://schemas.openxmlformats.org/officeDocument/2006/relationships/image" Target="../media/image24.png"/><Relationship Id="rId2" Type="http://schemas.openxmlformats.org/officeDocument/2006/relationships/image" Target="../media/image23.wmf"/><Relationship Id="rId1" Type="http://schemas.openxmlformats.org/officeDocument/2006/relationships/oleObject" Target="../embeddings/oleObject6.bin"/></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nvSpPr>
        <p:spPr>
          <a:xfrm>
            <a:off x="4159885" y="4126230"/>
            <a:ext cx="4374515" cy="815340"/>
          </a:xfrm>
          <a:prstGeom prst="rect">
            <a:avLst/>
          </a:prstGeom>
        </p:spPr>
        <p:txBody>
          <a:bodyPr vert="horz" lIns="91440" tIns="45720" rIns="91440" bIns="45720" rtlCol="0" anchor="ctr" anchorCtr="0">
            <a:noAutofit/>
          </a:bodyPr>
          <a:p>
            <a:pPr marL="0" lvl="0" indent="0" algn="ctr">
              <a:lnSpc>
                <a:spcPct val="90000"/>
              </a:lnSpc>
              <a:spcBef>
                <a:spcPts val="1000"/>
              </a:spcBef>
              <a:buClr>
                <a:schemeClr val="accent2"/>
              </a:buClr>
              <a:buFont typeface="Wingdings" panose="05000000000000000000" pitchFamily="2" charset="2"/>
              <a:buNone/>
            </a:pPr>
            <a:r>
              <a:rPr lang="en-US" altLang="zh-CN" sz="4400">
                <a:solidFill>
                  <a:srgbClr val="FFFF00"/>
                </a:solidFill>
              </a:rPr>
              <a:t>6 </a:t>
            </a:r>
            <a:r>
              <a:rPr lang="zh-CN" altLang="en-US" sz="4400">
                <a:solidFill>
                  <a:srgbClr val="FFFF00"/>
                </a:solidFill>
              </a:rPr>
              <a:t>树和</a:t>
            </a:r>
            <a:r>
              <a:rPr lang="zh-CN" altLang="en-US" sz="4400">
                <a:solidFill>
                  <a:srgbClr val="FFFF00"/>
                </a:solidFill>
              </a:rPr>
              <a:t>二叉树</a:t>
            </a:r>
            <a:endParaRPr lang="zh-CN" altLang="en-US" sz="4400">
              <a:solidFill>
                <a:srgbClr val="FFFF00"/>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pPr marL="457200" marR="0" lvl="1" indent="-457200" algn="l" defTabSz="1219200" rtl="0" eaLnBrk="1" fontAlgn="base" latinLnBrk="0" hangingPunct="1">
              <a:lnSpc>
                <a:spcPct val="100000"/>
              </a:lnSpc>
              <a:spcBef>
                <a:spcPct val="20000"/>
              </a:spcBef>
              <a:buClrTx/>
              <a:buSzTx/>
              <a:buFont typeface="Wingdings" panose="05000000000000000000" charset="0"/>
              <a:buChar char="l"/>
            </a:pPr>
            <a:r>
              <a:rPr lang="zh-CN" altLang="en-US" sz="2800" dirty="0">
                <a:latin typeface="黑体" panose="02010609060101010101" pitchFamily="2" charset="-122"/>
                <a:cs typeface="+mn-cs"/>
                <a:sym typeface="+mn-ea"/>
              </a:rPr>
              <a:t>树关系典型</a:t>
            </a:r>
            <a:r>
              <a:rPr lang="en-US" altLang="zh-CN" sz="2800" dirty="0">
                <a:latin typeface="黑体" panose="02010609060101010101" pitchFamily="2" charset="-122"/>
                <a:cs typeface="+mn-cs"/>
                <a:sym typeface="+mn-ea"/>
              </a:rPr>
              <a:t>——</a:t>
            </a:r>
            <a:r>
              <a:rPr lang="zh-CN" altLang="en-US" sz="2800" dirty="0">
                <a:latin typeface="黑体" panose="02010609060101010101" pitchFamily="2" charset="-122"/>
                <a:cs typeface="+mn-cs"/>
                <a:sym typeface="+mn-ea"/>
              </a:rPr>
              <a:t>家庭</a:t>
            </a:r>
            <a:r>
              <a:rPr lang="zh-CN" altLang="en-US" sz="2800" dirty="0">
                <a:latin typeface="黑体" panose="02010609060101010101" pitchFamily="2" charset="-122"/>
                <a:cs typeface="+mn-cs"/>
                <a:sym typeface="+mn-ea"/>
              </a:rPr>
              <a:t>关系</a:t>
            </a:r>
            <a:endParaRPr lang="zh-CN" altLang="en-US" sz="2800" dirty="0">
              <a:latin typeface="黑体" panose="02010609060101010101" pitchFamily="2" charset="-122"/>
              <a:cs typeface="+mn-cs"/>
              <a:sym typeface="+mn-ea"/>
            </a:endParaRPr>
          </a:p>
          <a:p>
            <a:pPr lvl="1" algn="l" eaLnBrk="1" hangingPunct="1">
              <a:buClrTx/>
              <a:buSzTx/>
              <a:buChar char="•"/>
            </a:pPr>
            <a:endParaRPr lang="zh-CN" altLang="en-US" sz="2400" dirty="0">
              <a:latin typeface="黑体" panose="02010609060101010101" pitchFamily="2" charset="-122"/>
              <a:ea typeface="黑体" panose="02010609060101010101" pitchFamily="2" charset="-122"/>
              <a:cs typeface="+mn-ea"/>
              <a:sym typeface="+mn-ea"/>
            </a:endParaRPr>
          </a:p>
        </p:txBody>
      </p:sp>
      <p:sp>
        <p:nvSpPr>
          <p:cNvPr id="4" name="标题 3"/>
          <p:cNvSpPr>
            <a:spLocks noGrp="1"/>
          </p:cNvSpPr>
          <p:nvPr>
            <p:ph type="title"/>
          </p:nvPr>
        </p:nvSpPr>
        <p:spPr>
          <a:xfrm>
            <a:off x="752475" y="222568"/>
            <a:ext cx="10972800" cy="796908"/>
          </a:xfrm>
        </p:spPr>
        <p:txBody>
          <a:bodyPr/>
          <a:p>
            <a:r>
              <a:rPr lang="en-US" altLang="zh-CN">
                <a:latin typeface="楷体" panose="02010609060101010101" charset="-122"/>
                <a:ea typeface="楷体" panose="02010609060101010101" charset="-122"/>
                <a:cs typeface="楷体" panose="02010609060101010101" charset="-122"/>
                <a:sym typeface="+mn-ea"/>
              </a:rPr>
              <a:t>6.1 </a:t>
            </a:r>
            <a:r>
              <a:rPr lang="zh-CN" altLang="en-US" dirty="0">
                <a:latin typeface="楷体" panose="02010609060101010101" charset="-122"/>
                <a:ea typeface="楷体" panose="02010609060101010101" charset="-122"/>
                <a:sym typeface="+mn-ea"/>
              </a:rPr>
              <a:t>树的定义和基本术语</a:t>
            </a:r>
            <a:endParaRPr lang="en-US" altLang="zh-CN">
              <a:latin typeface="楷体" panose="02010609060101010101" charset="-122"/>
              <a:ea typeface="楷体" panose="02010609060101010101" charset="-122"/>
              <a:cs typeface="楷体" panose="02010609060101010101" charset="-122"/>
            </a:endParaRPr>
          </a:p>
        </p:txBody>
      </p:sp>
      <p:sp>
        <p:nvSpPr>
          <p:cNvPr id="2" name="灯片编号占位符 1"/>
          <p:cNvSpPr>
            <a:spLocks noGrp="1"/>
          </p:cNvSpPr>
          <p:nvPr>
            <p:ph type="sldNum" sz="quarter" idx="4"/>
          </p:nvPr>
        </p:nvSpPr>
        <p:spPr/>
        <p:txBody>
          <a:bodyPr/>
          <a:p>
            <a:fld id="{F18B4237-A20D-4DE2-ADD8-75BCC50A7656}" type="slidenum">
              <a:rPr lang="zh-CN" altLang="en-US"/>
            </a:fld>
            <a:endParaRPr lang="zh-CN" altLang="en-US"/>
          </a:p>
        </p:txBody>
      </p:sp>
      <p:graphicFrame>
        <p:nvGraphicFramePr>
          <p:cNvPr id="5" name="对象 4"/>
          <p:cNvGraphicFramePr/>
          <p:nvPr>
            <p:custDataLst>
              <p:tags r:id="rId1"/>
            </p:custDataLst>
          </p:nvPr>
        </p:nvGraphicFramePr>
        <p:xfrm>
          <a:off x="5880100" y="1177290"/>
          <a:ext cx="5726430" cy="4686300"/>
        </p:xfrm>
        <a:graphic>
          <a:graphicData uri="http://schemas.openxmlformats.org/presentationml/2006/ole">
            <mc:AlternateContent xmlns:mc="http://schemas.openxmlformats.org/markup-compatibility/2006">
              <mc:Choice xmlns:v="urn:schemas-microsoft-com:vml" Requires="v">
                <p:oleObj spid="_x0000_s6" name="" r:id="rId2" imgW="4114800" imgH="3581400" progId="Paint.Picture">
                  <p:embed/>
                </p:oleObj>
              </mc:Choice>
              <mc:Fallback>
                <p:oleObj name="" r:id="rId2" imgW="4114800" imgH="3581400" progId="Paint.Picture">
                  <p:embed/>
                  <p:pic>
                    <p:nvPicPr>
                      <p:cNvPr id="0" name="图片 5"/>
                      <p:cNvPicPr/>
                      <p:nvPr/>
                    </p:nvPicPr>
                    <p:blipFill>
                      <a:blip r:embed="rId3"/>
                      <a:stretch>
                        <a:fillRect/>
                      </a:stretch>
                    </p:blipFill>
                    <p:spPr>
                      <a:xfrm>
                        <a:off x="5880100" y="1177290"/>
                        <a:ext cx="5726430" cy="4686300"/>
                      </a:xfrm>
                      <a:prstGeom prst="rect">
                        <a:avLst/>
                      </a:prstGeom>
                    </p:spPr>
                  </p:pic>
                </p:oleObj>
              </mc:Fallback>
            </mc:AlternateContent>
          </a:graphicData>
        </a:graphic>
      </p:graphicFrame>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内容占位符 1"/>
          <p:cNvSpPr>
            <a:spLocks noGrp="1"/>
          </p:cNvSpPr>
          <p:nvPr>
            <p:ph idx="1"/>
          </p:nvPr>
        </p:nvSpPr>
        <p:spPr/>
        <p:txBody>
          <a:bodyPr/>
          <a:p>
            <a:pPr marL="428625" marR="0" lvl="0" indent="-428625" algn="l" rtl="0" eaLnBrk="1" fontAlgn="base" latinLnBrk="0" hangingPunct="1">
              <a:lnSpc>
                <a:spcPct val="90000"/>
              </a:lnSpc>
              <a:spcBef>
                <a:spcPts val="1000"/>
              </a:spcBef>
              <a:buClr>
                <a:srgbClr val="000000"/>
              </a:buClr>
              <a:buSzTx/>
              <a:buFont typeface="Wingdings" panose="05000000000000000000" charset="0"/>
              <a:buChar char="l"/>
            </a:pPr>
            <a:r>
              <a:rPr lang="zh-CN" altLang="en-US" sz="2400" dirty="0">
                <a:latin typeface="黑体" panose="02010609060101010101" pitchFamily="2" charset="-122"/>
                <a:ea typeface="黑体" panose="02010609060101010101" pitchFamily="2" charset="-122"/>
                <a:cs typeface="黑体" panose="02010609060101010101" pitchFamily="2" charset="-122"/>
                <a:sym typeface="+mn-ea"/>
              </a:rPr>
              <a:t>二叉树的三种创建方法：</a:t>
            </a:r>
            <a:endParaRPr kumimoji="0" lang="zh-CN" altLang="en-US" sz="2400" i="0" u="none" strike="noStrike" cap="none" spc="0" normalizeH="0" baseline="0">
              <a:solidFill>
                <a:schemeClr val="tx1"/>
              </a:solidFill>
              <a:latin typeface="黑体" panose="02010609060101010101" pitchFamily="2" charset="-122"/>
              <a:ea typeface="黑体" panose="02010609060101010101" pitchFamily="2" charset="-122"/>
              <a:cs typeface="+mn-cs"/>
            </a:endParaRPr>
          </a:p>
          <a:p>
            <a:pPr marL="914400" marR="0" lvl="2" indent="-457200" algn="l" rtl="0" eaLnBrk="1" fontAlgn="base" latinLnBrk="0" hangingPunct="1">
              <a:lnSpc>
                <a:spcPct val="100000"/>
              </a:lnSpc>
              <a:spcBef>
                <a:spcPct val="20000"/>
              </a:spcBef>
              <a:buClrTx/>
              <a:buSzTx/>
              <a:buChar char="•"/>
            </a:pPr>
            <a:r>
              <a:rPr lang="zh-CN" altLang="en-US" sz="2000" dirty="0">
                <a:latin typeface="黑体" panose="02010609060101010101" pitchFamily="2" charset="-122"/>
                <a:ea typeface="黑体" panose="02010609060101010101" pitchFamily="2" charset="-122"/>
                <a:cs typeface="黑体" panose="02010609060101010101" pitchFamily="2" charset="-122"/>
                <a:sym typeface="+mn-ea"/>
              </a:rPr>
              <a:t>带空子树0的先序遍历</a:t>
            </a:r>
            <a:endParaRPr lang="zh-CN" altLang="en-US" sz="2000" dirty="0">
              <a:latin typeface="黑体" panose="02010609060101010101" pitchFamily="2" charset="-122"/>
              <a:ea typeface="黑体" panose="02010609060101010101" pitchFamily="2" charset="-122"/>
              <a:cs typeface="黑体" panose="02010609060101010101" pitchFamily="2" charset="-122"/>
              <a:sym typeface="+mn-ea"/>
            </a:endParaRPr>
          </a:p>
          <a:p>
            <a:pPr marL="914400" marR="0" lvl="2" indent="-457200" algn="l" rtl="0" eaLnBrk="1" fontAlgn="base" latinLnBrk="0" hangingPunct="1">
              <a:lnSpc>
                <a:spcPct val="100000"/>
              </a:lnSpc>
              <a:spcBef>
                <a:spcPct val="20000"/>
              </a:spcBef>
              <a:buClrTx/>
              <a:buSzTx/>
              <a:buChar char="•"/>
            </a:pPr>
            <a:r>
              <a:rPr lang="zh-CN" altLang="en-US" sz="2000" dirty="0">
                <a:latin typeface="黑体" panose="02010609060101010101" pitchFamily="2" charset="-122"/>
                <a:ea typeface="黑体" panose="02010609060101010101" pitchFamily="2" charset="-122"/>
                <a:cs typeface="黑体" panose="02010609060101010101" pitchFamily="2" charset="-122"/>
                <a:sym typeface="+mn-ea"/>
              </a:rPr>
              <a:t>带空子树0的层次遍历</a:t>
            </a:r>
            <a:endParaRPr kumimoji="0" lang="zh-CN" altLang="en-US" sz="2000" i="0" u="none" strike="noStrike" cap="none" spc="0" normalizeH="0" baseline="0" dirty="0">
              <a:solidFill>
                <a:schemeClr val="tx1"/>
              </a:solidFill>
              <a:latin typeface="黑体" panose="02010609060101010101" pitchFamily="2" charset="-122"/>
              <a:ea typeface="黑体" panose="02010609060101010101" pitchFamily="2" charset="-122"/>
              <a:cs typeface="黑体" panose="02010609060101010101" pitchFamily="2" charset="-122"/>
            </a:endParaRPr>
          </a:p>
          <a:p>
            <a:pPr marL="914400" marR="0" lvl="2" indent="-457200" algn="l" rtl="0" eaLnBrk="1" fontAlgn="base" latinLnBrk="0" hangingPunct="1">
              <a:lnSpc>
                <a:spcPct val="100000"/>
              </a:lnSpc>
              <a:spcBef>
                <a:spcPct val="20000"/>
              </a:spcBef>
              <a:buClrTx/>
              <a:buSzTx/>
              <a:buChar char="•"/>
            </a:pPr>
            <a:r>
              <a:rPr lang="zh-CN" altLang="en-US" sz="2000" dirty="0">
                <a:latin typeface="黑体" panose="02010609060101010101" pitchFamily="2" charset="-122"/>
                <a:ea typeface="黑体" panose="02010609060101010101" pitchFamily="2" charset="-122"/>
                <a:cs typeface="黑体" panose="02010609060101010101" pitchFamily="2" charset="-122"/>
                <a:sym typeface="+mn-ea"/>
              </a:rPr>
              <a:t>先序+中序、后序+中序</a:t>
            </a:r>
            <a:endParaRPr lang="zh-CN" altLang="en-US" sz="2000" dirty="0">
              <a:latin typeface="黑体" panose="02010609060101010101" pitchFamily="2" charset="-122"/>
              <a:ea typeface="黑体" panose="02010609060101010101" pitchFamily="2" charset="-122"/>
              <a:cs typeface="黑体" panose="02010609060101010101" pitchFamily="2" charset="-122"/>
              <a:sym typeface="+mn-ea"/>
            </a:endParaRPr>
          </a:p>
          <a:p>
            <a:pPr marL="428625" marR="0" lvl="0" indent="-428625" algn="l" rtl="0" eaLnBrk="1" fontAlgn="base" latinLnBrk="0" hangingPunct="1">
              <a:lnSpc>
                <a:spcPct val="90000"/>
              </a:lnSpc>
              <a:spcBef>
                <a:spcPts val="1000"/>
              </a:spcBef>
              <a:buClr>
                <a:srgbClr val="000000"/>
              </a:buClr>
              <a:buSzTx/>
              <a:buFont typeface="Wingdings" panose="05000000000000000000" charset="0"/>
              <a:buChar char="l"/>
            </a:pPr>
            <a:r>
              <a:rPr lang="zh-CN" altLang="en-US" sz="2400" dirty="0">
                <a:latin typeface="黑体" panose="02010609060101010101" pitchFamily="2" charset="-122"/>
                <a:ea typeface="黑体" panose="02010609060101010101" pitchFamily="2" charset="-122"/>
                <a:cs typeface="黑体" panose="02010609060101010101" pitchFamily="2" charset="-122"/>
                <a:sym typeface="+mn-ea"/>
              </a:rPr>
              <a:t>线索二叉树的概念，用孩子指针</a:t>
            </a:r>
            <a:r>
              <a:rPr lang="en-US" altLang="zh-CN" sz="2400" dirty="0">
                <a:latin typeface="黑体" panose="02010609060101010101" pitchFamily="2" charset="-122"/>
                <a:ea typeface="黑体" panose="02010609060101010101" pitchFamily="2" charset="-122"/>
                <a:cs typeface="黑体" panose="02010609060101010101" pitchFamily="2" charset="-122"/>
                <a:sym typeface="+mn-ea"/>
              </a:rPr>
              <a:t>+</a:t>
            </a:r>
            <a:r>
              <a:rPr lang="zh-CN" altLang="en-US" sz="2400" dirty="0">
                <a:latin typeface="黑体" panose="02010609060101010101" pitchFamily="2" charset="-122"/>
                <a:ea typeface="黑体" panose="02010609060101010101" pitchFamily="2" charset="-122"/>
                <a:cs typeface="黑体" panose="02010609060101010101" pitchFamily="2" charset="-122"/>
                <a:sym typeface="+mn-ea"/>
              </a:rPr>
              <a:t>附加标记保存某种遍历的前驱和后继</a:t>
            </a:r>
            <a:r>
              <a:rPr lang="zh-CN" altLang="en-US" sz="2400" dirty="0">
                <a:latin typeface="黑体" panose="02010609060101010101" pitchFamily="2" charset="-122"/>
                <a:ea typeface="黑体" panose="02010609060101010101" pitchFamily="2" charset="-122"/>
                <a:cs typeface="黑体" panose="02010609060101010101" pitchFamily="2" charset="-122"/>
                <a:sym typeface="+mn-ea"/>
              </a:rPr>
              <a:t>信息</a:t>
            </a:r>
            <a:endParaRPr lang="zh-CN" altLang="en-US" sz="2400" dirty="0">
              <a:latin typeface="黑体" panose="02010609060101010101" pitchFamily="2" charset="-122"/>
              <a:ea typeface="黑体" panose="02010609060101010101" pitchFamily="2" charset="-122"/>
              <a:cs typeface="黑体" panose="02010609060101010101" pitchFamily="2" charset="-122"/>
              <a:sym typeface="+mn-ea"/>
            </a:endParaRPr>
          </a:p>
          <a:p>
            <a:pPr marL="428625" marR="0" lvl="0" indent="-428625" algn="l" rtl="0" eaLnBrk="1" fontAlgn="base" latinLnBrk="0" hangingPunct="1">
              <a:lnSpc>
                <a:spcPct val="90000"/>
              </a:lnSpc>
              <a:spcBef>
                <a:spcPts val="1000"/>
              </a:spcBef>
              <a:buClr>
                <a:srgbClr val="000000"/>
              </a:buClr>
              <a:buSzTx/>
              <a:buFont typeface="Wingdings" panose="05000000000000000000" charset="0"/>
              <a:buChar char="l"/>
            </a:pPr>
            <a:r>
              <a:rPr lang="zh-CN" altLang="en-US" sz="2400" dirty="0">
                <a:latin typeface="黑体" panose="02010609060101010101" pitchFamily="2" charset="-122"/>
                <a:ea typeface="黑体" panose="02010609060101010101" pitchFamily="2" charset="-122"/>
                <a:cs typeface="黑体" panose="02010609060101010101" pitchFamily="2" charset="-122"/>
                <a:sym typeface="+mn-ea"/>
              </a:rPr>
              <a:t>树的路径长度、树的带权路径长度概念</a:t>
            </a:r>
            <a:endParaRPr kumimoji="0" lang="zh-CN" altLang="en-US" sz="2400" i="0" u="none" strike="noStrike" cap="none" spc="0" normalizeH="0" baseline="0" dirty="0">
              <a:solidFill>
                <a:schemeClr val="tx1"/>
              </a:solidFill>
              <a:latin typeface="黑体" panose="02010609060101010101" pitchFamily="2" charset="-122"/>
              <a:ea typeface="黑体" panose="02010609060101010101" pitchFamily="2" charset="-122"/>
              <a:cs typeface="黑体" panose="02010609060101010101" pitchFamily="2" charset="-122"/>
            </a:endParaRPr>
          </a:p>
          <a:p>
            <a:pPr marL="428625" marR="0" lvl="0" indent="-428625" algn="l" rtl="0" eaLnBrk="1" fontAlgn="base" latinLnBrk="0" hangingPunct="1">
              <a:lnSpc>
                <a:spcPct val="90000"/>
              </a:lnSpc>
              <a:spcBef>
                <a:spcPts val="1000"/>
              </a:spcBef>
              <a:buClr>
                <a:srgbClr val="000000"/>
              </a:buClr>
              <a:buSzTx/>
              <a:buFont typeface="Wingdings" panose="05000000000000000000" charset="0"/>
              <a:buChar char="l"/>
            </a:pPr>
            <a:r>
              <a:rPr lang="zh-CN" altLang="en-US" sz="2400" dirty="0">
                <a:latin typeface="黑体" panose="02010609060101010101" pitchFamily="2" charset="-122"/>
                <a:ea typeface="黑体" panose="02010609060101010101" pitchFamily="2" charset="-122"/>
                <a:cs typeface="黑体" panose="02010609060101010101" pitchFamily="2" charset="-122"/>
                <a:sym typeface="+mn-ea"/>
              </a:rPr>
              <a:t>赫夫曼树的</a:t>
            </a:r>
            <a:r>
              <a:rPr lang="zh-CN" altLang="en-US" sz="2400" dirty="0">
                <a:latin typeface="黑体" panose="02010609060101010101" pitchFamily="2" charset="-122"/>
                <a:ea typeface="黑体" panose="02010609060101010101" pitchFamily="2" charset="-122"/>
                <a:cs typeface="黑体" panose="02010609060101010101" pitchFamily="2" charset="-122"/>
                <a:sym typeface="+mn-ea"/>
              </a:rPr>
              <a:t>概念</a:t>
            </a:r>
            <a:endParaRPr lang="zh-CN" altLang="en-US" sz="2400" dirty="0">
              <a:latin typeface="黑体" panose="02010609060101010101" pitchFamily="2" charset="-122"/>
              <a:ea typeface="黑体" panose="02010609060101010101" pitchFamily="2" charset="-122"/>
              <a:cs typeface="黑体" panose="02010609060101010101" pitchFamily="2" charset="-122"/>
              <a:sym typeface="+mn-ea"/>
            </a:endParaRPr>
          </a:p>
          <a:p>
            <a:pPr marL="885825" marR="0" lvl="1" indent="-428625" algn="l" rtl="0" eaLnBrk="1" fontAlgn="base" latinLnBrk="0" hangingPunct="1">
              <a:lnSpc>
                <a:spcPct val="90000"/>
              </a:lnSpc>
              <a:spcBef>
                <a:spcPts val="1000"/>
              </a:spcBef>
              <a:buClr>
                <a:srgbClr val="000000"/>
              </a:buClr>
              <a:buSzTx/>
              <a:buFont typeface="Wingdings" panose="05000000000000000000" charset="0"/>
              <a:buChar char="l"/>
            </a:pPr>
            <a:r>
              <a:rPr lang="zh-CN" altLang="en-US" sz="2055" dirty="0">
                <a:latin typeface="黑体" panose="02010609060101010101" pitchFamily="2" charset="-122"/>
                <a:ea typeface="黑体" panose="02010609060101010101" pitchFamily="2" charset="-122"/>
                <a:cs typeface="黑体" panose="02010609060101010101" pitchFamily="2" charset="-122"/>
                <a:sym typeface="+mn-ea"/>
              </a:rPr>
              <a:t>赫夫曼树的</a:t>
            </a:r>
            <a:r>
              <a:rPr lang="zh-CN" altLang="en-US" sz="2055" dirty="0">
                <a:latin typeface="黑体" panose="02010609060101010101" pitchFamily="2" charset="-122"/>
                <a:ea typeface="黑体" panose="02010609060101010101" pitchFamily="2" charset="-122"/>
                <a:cs typeface="黑体" panose="02010609060101010101" pitchFamily="2" charset="-122"/>
                <a:sym typeface="+mn-ea"/>
              </a:rPr>
              <a:t>构建</a:t>
            </a:r>
            <a:endParaRPr lang="zh-CN" altLang="en-US" sz="2055" dirty="0">
              <a:latin typeface="黑体" panose="02010609060101010101" pitchFamily="2" charset="-122"/>
              <a:ea typeface="黑体" panose="02010609060101010101" pitchFamily="2" charset="-122"/>
              <a:cs typeface="黑体" panose="02010609060101010101" pitchFamily="2" charset="-122"/>
              <a:sym typeface="+mn-ea"/>
            </a:endParaRPr>
          </a:p>
          <a:p>
            <a:pPr marL="885825" marR="0" lvl="1" indent="-428625" algn="l" rtl="0" eaLnBrk="1" fontAlgn="base" latinLnBrk="0" hangingPunct="1">
              <a:lnSpc>
                <a:spcPct val="90000"/>
              </a:lnSpc>
              <a:spcBef>
                <a:spcPts val="1000"/>
              </a:spcBef>
              <a:buClr>
                <a:srgbClr val="000000"/>
              </a:buClr>
              <a:buSzTx/>
              <a:buFont typeface="Wingdings" panose="05000000000000000000" charset="0"/>
              <a:buChar char="l"/>
            </a:pPr>
            <a:r>
              <a:rPr lang="zh-CN" altLang="en-US" sz="2055" dirty="0">
                <a:latin typeface="黑体" panose="02010609060101010101" pitchFamily="2" charset="-122"/>
                <a:ea typeface="黑体" panose="02010609060101010101" pitchFamily="2" charset="-122"/>
                <a:cs typeface="黑体" panose="02010609060101010101" pitchFamily="2" charset="-122"/>
                <a:sym typeface="+mn-ea"/>
              </a:rPr>
              <a:t>赫夫曼树结点总数</a:t>
            </a:r>
            <a:r>
              <a:rPr lang="en-US" altLang="zh-CN" sz="2055" dirty="0">
                <a:latin typeface="黑体" panose="02010609060101010101" pitchFamily="2" charset="-122"/>
                <a:ea typeface="黑体" panose="02010609060101010101" pitchFamily="2" charset="-122"/>
                <a:cs typeface="黑体" panose="02010609060101010101" pitchFamily="2" charset="-122"/>
                <a:sym typeface="+mn-ea"/>
              </a:rPr>
              <a:t>=</a:t>
            </a:r>
            <a:r>
              <a:rPr lang="zh-CN" altLang="en-US" sz="2055" dirty="0">
                <a:latin typeface="黑体" panose="02010609060101010101" pitchFamily="2" charset="-122"/>
                <a:ea typeface="黑体" panose="02010609060101010101" pitchFamily="2" charset="-122"/>
                <a:cs typeface="黑体" panose="02010609060101010101" pitchFamily="2" charset="-122"/>
                <a:sym typeface="+mn-ea"/>
              </a:rPr>
              <a:t>叶子数</a:t>
            </a:r>
            <a:r>
              <a:rPr lang="en-US" altLang="zh-CN" sz="2055" dirty="0">
                <a:latin typeface="黑体" panose="02010609060101010101" pitchFamily="2" charset="-122"/>
                <a:ea typeface="黑体" panose="02010609060101010101" pitchFamily="2" charset="-122"/>
                <a:cs typeface="黑体" panose="02010609060101010101" pitchFamily="2" charset="-122"/>
                <a:sym typeface="+mn-ea"/>
              </a:rPr>
              <a:t>*2-1</a:t>
            </a:r>
            <a:endParaRPr lang="zh-CN" altLang="en-US" sz="2055" dirty="0">
              <a:latin typeface="黑体" panose="02010609060101010101" pitchFamily="2" charset="-122"/>
              <a:ea typeface="黑体" panose="02010609060101010101" pitchFamily="2" charset="-122"/>
              <a:cs typeface="黑体" panose="02010609060101010101" pitchFamily="2" charset="-122"/>
              <a:sym typeface="+mn-ea"/>
            </a:endParaRPr>
          </a:p>
          <a:p>
            <a:pPr marL="428625" marR="0" lvl="0" indent="-428625" algn="l" rtl="0" eaLnBrk="1" fontAlgn="base" latinLnBrk="0" hangingPunct="1">
              <a:lnSpc>
                <a:spcPct val="90000"/>
              </a:lnSpc>
              <a:spcBef>
                <a:spcPts val="1000"/>
              </a:spcBef>
              <a:buClr>
                <a:srgbClr val="000000"/>
              </a:buClr>
              <a:buSzTx/>
              <a:buFont typeface="Wingdings" panose="05000000000000000000" charset="0"/>
              <a:buChar char="l"/>
            </a:pPr>
            <a:r>
              <a:rPr lang="zh-CN" altLang="en-US" sz="2400" dirty="0">
                <a:latin typeface="黑体" panose="02010609060101010101" pitchFamily="2" charset="-122"/>
                <a:ea typeface="黑体" panose="02010609060101010101" pitchFamily="2" charset="-122"/>
                <a:cs typeface="黑体" panose="02010609060101010101" pitchFamily="2" charset="-122"/>
                <a:sym typeface="+mn-ea"/>
              </a:rPr>
              <a:t>赫夫曼编码</a:t>
            </a:r>
            <a:r>
              <a:rPr lang="zh-CN" altLang="en-US" sz="2400" dirty="0">
                <a:latin typeface="黑体" panose="02010609060101010101" pitchFamily="2" charset="-122"/>
                <a:ea typeface="黑体" panose="02010609060101010101" pitchFamily="2" charset="-122"/>
                <a:cs typeface="黑体" panose="02010609060101010101" pitchFamily="2" charset="-122"/>
                <a:sym typeface="+mn-ea"/>
              </a:rPr>
              <a:t>与解码</a:t>
            </a:r>
            <a:endParaRPr kumimoji="0" lang="zh-CN" altLang="en-US" sz="2400" i="0" u="none" strike="noStrike" cap="none" spc="0" normalizeH="0" baseline="0" dirty="0">
              <a:solidFill>
                <a:schemeClr val="tx1"/>
              </a:solidFill>
              <a:latin typeface="黑体" panose="02010609060101010101" pitchFamily="2" charset="-122"/>
              <a:ea typeface="黑体" panose="02010609060101010101" pitchFamily="2" charset="-122"/>
              <a:cs typeface="黑体" panose="02010609060101010101" pitchFamily="2" charset="-122"/>
            </a:endParaRPr>
          </a:p>
          <a:p>
            <a:pPr marL="914400" marR="0" lvl="2" indent="-457200" algn="l" rtl="0" eaLnBrk="1" fontAlgn="base" latinLnBrk="0" hangingPunct="1">
              <a:lnSpc>
                <a:spcPct val="100000"/>
              </a:lnSpc>
              <a:spcBef>
                <a:spcPct val="20000"/>
              </a:spcBef>
              <a:buClrTx/>
              <a:buSzTx/>
              <a:buChar char="•"/>
            </a:pPr>
            <a:endParaRPr lang="zh-CN" altLang="en-US" dirty="0">
              <a:latin typeface="黑体" panose="02010609060101010101" pitchFamily="2" charset="-122"/>
              <a:ea typeface="黑体" panose="02010609060101010101" pitchFamily="2" charset="-122"/>
              <a:cs typeface="黑体" panose="02010609060101010101" pitchFamily="2" charset="-122"/>
            </a:endParaRPr>
          </a:p>
        </p:txBody>
      </p:sp>
      <p:sp>
        <p:nvSpPr>
          <p:cNvPr id="3" name="标题 2"/>
          <p:cNvSpPr>
            <a:spLocks noGrp="1"/>
          </p:cNvSpPr>
          <p:nvPr>
            <p:ph type="title"/>
          </p:nvPr>
        </p:nvSpPr>
        <p:spPr/>
        <p:txBody>
          <a:bodyPr/>
          <a:p>
            <a:pPr algn="l">
              <a:buClrTx/>
              <a:buSzTx/>
              <a:buFontTx/>
            </a:pPr>
            <a:r>
              <a:rPr lang="zh-CN" altLang="en-US" sz="4000">
                <a:solidFill>
                  <a:srgbClr val="FF0000"/>
                </a:solidFill>
                <a:latin typeface="楷体" panose="02010609060101010101" charset="-122"/>
                <a:ea typeface="楷体" panose="02010609060101010101" charset="-122"/>
              </a:rPr>
              <a:t>上节课复习</a:t>
            </a:r>
            <a:endParaRPr lang="zh-CN" altLang="en-US" sz="4000">
              <a:solidFill>
                <a:srgbClr val="FF0000"/>
              </a:solidFill>
              <a:latin typeface="楷体" panose="02010609060101010101" charset="-122"/>
              <a:ea typeface="楷体" panose="02010609060101010101" charset="-122"/>
            </a:endParaRPr>
          </a:p>
        </p:txBody>
      </p:sp>
      <p:sp>
        <p:nvSpPr>
          <p:cNvPr id="4" name="灯片编号占位符 3"/>
          <p:cNvSpPr>
            <a:spLocks noGrp="1"/>
          </p:cNvSpPr>
          <p:nvPr>
            <p:ph type="sldNum" sz="quarter" idx="4"/>
          </p:nvPr>
        </p:nvSpPr>
        <p:spPr/>
        <p:txBody>
          <a:bodyPr/>
          <a:p>
            <a:fld id="{F18B4237-A20D-4DE2-ADD8-75BCC50A7656}" type="slidenum">
              <a:rPr lang="zh-CN" altLang="en-US"/>
            </a:fld>
            <a:endParaRPr lang="zh-CN" altLang="en-US"/>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内容占位符 1"/>
          <p:cNvSpPr>
            <a:spLocks noGrp="1"/>
          </p:cNvSpPr>
          <p:nvPr>
            <p:ph idx="1"/>
          </p:nvPr>
        </p:nvSpPr>
        <p:spPr/>
        <p:txBody>
          <a:bodyPr/>
          <a:p>
            <a:pPr lvl="0" algn="l" eaLnBrk="1" hangingPunct="1">
              <a:buClrTx/>
              <a:buSzTx/>
              <a:buChar char="l"/>
            </a:pP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已知二叉树</a:t>
            </a:r>
            <a:r>
              <a:rPr lang="en-US" altLang="zh-CN" sz="2800" dirty="0">
                <a:latin typeface="黑体" panose="02010609060101010101" pitchFamily="2" charset="-122"/>
                <a:ea typeface="黑体" panose="02010609060101010101" pitchFamily="2" charset="-122"/>
                <a:cs typeface="黑体" panose="02010609060101010101" pitchFamily="2" charset="-122"/>
                <a:sym typeface="+mn-ea"/>
              </a:rPr>
              <a:t>先序</a:t>
            </a: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遍历为ABEFCDG</a:t>
            </a:r>
            <a:r>
              <a:rPr lang="en-US" altLang="zh-CN" sz="2800" dirty="0">
                <a:latin typeface="黑体" panose="02010609060101010101" pitchFamily="2" charset="-122"/>
                <a:ea typeface="黑体" panose="02010609060101010101" pitchFamily="2" charset="-122"/>
                <a:cs typeface="黑体" panose="02010609060101010101" pitchFamily="2" charset="-122"/>
                <a:sym typeface="+mn-ea"/>
              </a:rPr>
              <a:t>，中序</a:t>
            </a: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遍历为</a:t>
            </a:r>
            <a:r>
              <a:rPr lang="en-US" altLang="zh-CN" sz="2800" dirty="0">
                <a:latin typeface="黑体" panose="02010609060101010101" pitchFamily="2" charset="-122"/>
                <a:ea typeface="黑体" panose="02010609060101010101" pitchFamily="2" charset="-122"/>
                <a:cs typeface="黑体" panose="02010609060101010101" pitchFamily="2" charset="-122"/>
                <a:sym typeface="+mn-ea"/>
              </a:rPr>
              <a:t>EFBCGDA，求</a:t>
            </a:r>
            <a:endParaRPr lang="en-US" altLang="zh-CN" sz="2800" dirty="0">
              <a:latin typeface="黑体" panose="02010609060101010101" pitchFamily="2" charset="-122"/>
              <a:ea typeface="黑体" panose="02010609060101010101" pitchFamily="2" charset="-122"/>
              <a:cs typeface="黑体" panose="02010609060101010101" pitchFamily="2" charset="-122"/>
            </a:endParaRPr>
          </a:p>
          <a:p>
            <a:pPr lvl="1" algn="l" eaLnBrk="1" hangingPunct="1">
              <a:buClrTx/>
              <a:buSzTx/>
              <a:buChar char="•"/>
            </a:pPr>
            <a:r>
              <a:rPr lang="zh-CN" altLang="en-US" dirty="0">
                <a:latin typeface="黑体" panose="02010609060101010101" pitchFamily="2" charset="-122"/>
                <a:ea typeface="黑体" panose="02010609060101010101" pitchFamily="2" charset="-122"/>
                <a:cs typeface="黑体" panose="02010609060101010101" pitchFamily="2" charset="-122"/>
                <a:sym typeface="+mn-ea"/>
              </a:rPr>
              <a:t>画出该二叉树</a:t>
            </a:r>
            <a:endParaRPr lang="zh-CN" altLang="en-US" dirty="0">
              <a:latin typeface="黑体" panose="02010609060101010101" pitchFamily="2" charset="-122"/>
              <a:ea typeface="黑体" panose="02010609060101010101" pitchFamily="2" charset="-122"/>
              <a:cs typeface="黑体" panose="02010609060101010101" pitchFamily="2" charset="-122"/>
              <a:sym typeface="+mn-ea"/>
            </a:endParaRPr>
          </a:p>
          <a:p>
            <a:pPr lvl="1" algn="l" eaLnBrk="1" hangingPunct="1">
              <a:buClrTx/>
              <a:buSzTx/>
              <a:buChar char="•"/>
            </a:pPr>
            <a:r>
              <a:rPr lang="zh-CN" altLang="en-US" dirty="0">
                <a:latin typeface="黑体" panose="02010609060101010101" pitchFamily="2" charset="-122"/>
                <a:ea typeface="黑体" panose="02010609060101010101" pitchFamily="2" charset="-122"/>
                <a:cs typeface="黑体" panose="02010609060101010101" pitchFamily="2" charset="-122"/>
                <a:sym typeface="+mn-ea"/>
              </a:rPr>
              <a:t>假设空子树用</a:t>
            </a:r>
            <a:r>
              <a:rPr lang="en-US" altLang="zh-CN" dirty="0">
                <a:latin typeface="黑体" panose="02010609060101010101" pitchFamily="2" charset="-122"/>
                <a:ea typeface="黑体" panose="02010609060101010101" pitchFamily="2" charset="-122"/>
                <a:cs typeface="黑体" panose="02010609060101010101" pitchFamily="2" charset="-122"/>
                <a:sym typeface="+mn-ea"/>
              </a:rPr>
              <a:t>#</a:t>
            </a:r>
            <a:r>
              <a:rPr lang="zh-CN" altLang="en-US" dirty="0">
                <a:latin typeface="黑体" panose="02010609060101010101" pitchFamily="2" charset="-122"/>
                <a:ea typeface="黑体" panose="02010609060101010101" pitchFamily="2" charset="-122"/>
                <a:cs typeface="黑体" panose="02010609060101010101" pitchFamily="2" charset="-122"/>
                <a:sym typeface="+mn-ea"/>
              </a:rPr>
              <a:t>表示，画出该二叉树的顺序存储结构</a:t>
            </a:r>
            <a:endParaRPr lang="en-US" altLang="zh-CN" dirty="0">
              <a:latin typeface="黑体" panose="02010609060101010101" pitchFamily="2" charset="-122"/>
              <a:ea typeface="黑体" panose="02010609060101010101" pitchFamily="2" charset="-122"/>
              <a:cs typeface="黑体" panose="02010609060101010101" pitchFamily="2" charset="-122"/>
            </a:endParaRPr>
          </a:p>
          <a:p>
            <a:pPr marR="0" algn="l" defTabSz="1219200" rtl="0" eaLnBrk="1" fontAlgn="base" latinLnBrk="0" hangingPunct="1">
              <a:lnSpc>
                <a:spcPct val="100000"/>
              </a:lnSpc>
              <a:spcBef>
                <a:spcPct val="20000"/>
              </a:spcBef>
              <a:buClrTx/>
              <a:buSzTx/>
              <a:buChar char="l"/>
            </a:pPr>
            <a:r>
              <a:rPr lang="zh-CN" altLang="en-US" dirty="0">
                <a:latin typeface="黑体" panose="02010609060101010101" pitchFamily="2" charset="-122"/>
                <a:ea typeface="黑体" panose="02010609060101010101" pitchFamily="2" charset="-122"/>
                <a:cs typeface="黑体" panose="02010609060101010101" pitchFamily="2" charset="-122"/>
                <a:sym typeface="+mn-ea"/>
              </a:rPr>
              <a:t>已知二叉树共有</a:t>
            </a:r>
            <a:r>
              <a:rPr lang="en-US" altLang="zh-CN" dirty="0">
                <a:latin typeface="黑体" panose="02010609060101010101" pitchFamily="2" charset="-122"/>
                <a:ea typeface="黑体" panose="02010609060101010101" pitchFamily="2" charset="-122"/>
                <a:cs typeface="黑体" panose="02010609060101010101" pitchFamily="2" charset="-122"/>
                <a:sym typeface="+mn-ea"/>
              </a:rPr>
              <a:t>10</a:t>
            </a:r>
            <a:r>
              <a:rPr lang="zh-CN" altLang="en-US" dirty="0">
                <a:latin typeface="黑体" panose="02010609060101010101" pitchFamily="2" charset="-122"/>
                <a:ea typeface="黑体" panose="02010609060101010101" pitchFamily="2" charset="-122"/>
                <a:cs typeface="黑体" panose="02010609060101010101" pitchFamily="2" charset="-122"/>
                <a:sym typeface="+mn-ea"/>
              </a:rPr>
              <a:t>个结点，采用二叉链表存储结构，如果二叉树改造为线索二叉树，在不增加指针的情况下，能够保存多少个</a:t>
            </a:r>
            <a:r>
              <a:rPr lang="zh-CN" altLang="en-US" dirty="0">
                <a:latin typeface="黑体" panose="02010609060101010101" pitchFamily="2" charset="-122"/>
                <a:ea typeface="黑体" panose="02010609060101010101" pitchFamily="2" charset="-122"/>
                <a:cs typeface="黑体" panose="02010609060101010101" pitchFamily="2" charset="-122"/>
                <a:sym typeface="+mn-ea"/>
              </a:rPr>
              <a:t>线索？</a:t>
            </a:r>
            <a:endParaRPr lang="zh-CN" altLang="en-US" dirty="0">
              <a:latin typeface="黑体" panose="02010609060101010101" pitchFamily="2" charset="-122"/>
              <a:ea typeface="黑体" panose="02010609060101010101" pitchFamily="2" charset="-122"/>
              <a:cs typeface="黑体" panose="02010609060101010101" pitchFamily="2" charset="-122"/>
              <a:sym typeface="+mn-ea"/>
            </a:endParaRPr>
          </a:p>
          <a:p>
            <a:pPr marR="0" algn="l" defTabSz="1219200" rtl="0" eaLnBrk="1" fontAlgn="base" latinLnBrk="0" hangingPunct="1">
              <a:lnSpc>
                <a:spcPct val="100000"/>
              </a:lnSpc>
              <a:spcBef>
                <a:spcPct val="20000"/>
              </a:spcBef>
              <a:buClrTx/>
              <a:buSzTx/>
              <a:buChar char="l"/>
            </a:pPr>
            <a:r>
              <a:rPr lang="zh-CN" altLang="en-US" dirty="0">
                <a:latin typeface="黑体" panose="02010609060101010101" pitchFamily="2" charset="-122"/>
                <a:ea typeface="黑体" panose="02010609060101010101" pitchFamily="2" charset="-122"/>
                <a:cs typeface="黑体" panose="02010609060101010101" pitchFamily="2" charset="-122"/>
                <a:sym typeface="+mn-ea"/>
              </a:rPr>
              <a:t>已知一棵最优二叉树有</a:t>
            </a:r>
            <a:r>
              <a:rPr lang="en-US" altLang="zh-CN" dirty="0">
                <a:latin typeface="黑体" panose="02010609060101010101" pitchFamily="2" charset="-122"/>
                <a:ea typeface="黑体" panose="02010609060101010101" pitchFamily="2" charset="-122"/>
                <a:cs typeface="黑体" panose="02010609060101010101" pitchFamily="2" charset="-122"/>
                <a:sym typeface="+mn-ea"/>
              </a:rPr>
              <a:t>10</a:t>
            </a:r>
            <a:r>
              <a:rPr lang="zh-CN" altLang="en-US" dirty="0">
                <a:latin typeface="黑体" panose="02010609060101010101" pitchFamily="2" charset="-122"/>
                <a:ea typeface="黑体" panose="02010609060101010101" pitchFamily="2" charset="-122"/>
                <a:cs typeface="黑体" panose="02010609060101010101" pitchFamily="2" charset="-122"/>
                <a:sym typeface="+mn-ea"/>
              </a:rPr>
              <a:t>个叶子，则该二叉树的结点总数为？</a:t>
            </a:r>
            <a:r>
              <a:rPr lang="zh-CN" altLang="en-US" dirty="0">
                <a:latin typeface="黑体" panose="02010609060101010101" pitchFamily="2" charset="-122"/>
                <a:ea typeface="黑体" panose="02010609060101010101" pitchFamily="2" charset="-122"/>
                <a:cs typeface="黑体" panose="02010609060101010101" pitchFamily="2" charset="-122"/>
                <a:sym typeface="+mn-ea"/>
              </a:rPr>
              <a:t>个</a:t>
            </a:r>
            <a:endParaRPr lang="zh-CN" altLang="en-US" dirty="0">
              <a:latin typeface="黑体" panose="02010609060101010101" pitchFamily="2" charset="-122"/>
              <a:ea typeface="黑体" panose="02010609060101010101" pitchFamily="2" charset="-122"/>
              <a:cs typeface="黑体" panose="02010609060101010101" pitchFamily="2" charset="-122"/>
              <a:sym typeface="+mn-ea"/>
            </a:endParaRPr>
          </a:p>
          <a:p>
            <a:pPr algn="l">
              <a:buClrTx/>
              <a:buSzTx/>
            </a:pPr>
            <a:endParaRPr lang="zh-CN" altLang="en-US" dirty="0">
              <a:latin typeface="黑体" panose="02010609060101010101" pitchFamily="2" charset="-122"/>
              <a:ea typeface="黑体" panose="02010609060101010101" pitchFamily="2" charset="-122"/>
              <a:cs typeface="黑体" panose="02010609060101010101" pitchFamily="2" charset="-122"/>
            </a:endParaRPr>
          </a:p>
        </p:txBody>
      </p:sp>
      <p:sp>
        <p:nvSpPr>
          <p:cNvPr id="3" name="标题 2"/>
          <p:cNvSpPr>
            <a:spLocks noGrp="1"/>
          </p:cNvSpPr>
          <p:nvPr>
            <p:ph type="title"/>
          </p:nvPr>
        </p:nvSpPr>
        <p:spPr/>
        <p:txBody>
          <a:bodyPr/>
          <a:p>
            <a:pPr algn="l">
              <a:buClrTx/>
              <a:buSzTx/>
              <a:buFontTx/>
            </a:pPr>
            <a:r>
              <a:rPr lang="zh-CN" altLang="en-US" sz="4000">
                <a:solidFill>
                  <a:srgbClr val="FF0000"/>
                </a:solidFill>
                <a:latin typeface="楷体" panose="02010609060101010101" charset="-122"/>
                <a:ea typeface="楷体" panose="02010609060101010101" charset="-122"/>
              </a:rPr>
              <a:t>复习练习</a:t>
            </a:r>
            <a:endParaRPr lang="zh-CN" altLang="en-US" sz="4000">
              <a:solidFill>
                <a:srgbClr val="FF0000"/>
              </a:solidFill>
              <a:latin typeface="楷体" panose="02010609060101010101" charset="-122"/>
              <a:ea typeface="楷体" panose="02010609060101010101" charset="-122"/>
            </a:endParaRPr>
          </a:p>
        </p:txBody>
      </p:sp>
      <p:sp>
        <p:nvSpPr>
          <p:cNvPr id="4" name="灯片编号占位符 3"/>
          <p:cNvSpPr>
            <a:spLocks noGrp="1"/>
          </p:cNvSpPr>
          <p:nvPr>
            <p:ph type="sldNum" sz="quarter" idx="4"/>
          </p:nvPr>
        </p:nvSpPr>
        <p:spPr/>
        <p:txBody>
          <a:bodyPr/>
          <a:p>
            <a:fld id="{F18B4237-A20D-4DE2-ADD8-75BCC50A7656}" type="slidenum">
              <a:rPr lang="zh-CN" altLang="en-US"/>
            </a:fld>
            <a:endParaRPr lang="zh-CN" altLang="en-US"/>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内容占位符 1"/>
          <p:cNvSpPr>
            <a:spLocks noGrp="1"/>
          </p:cNvSpPr>
          <p:nvPr>
            <p:ph idx="1"/>
          </p:nvPr>
        </p:nvSpPr>
        <p:spPr>
          <a:xfrm>
            <a:off x="429260" y="948055"/>
            <a:ext cx="11087735" cy="4191635"/>
          </a:xfrm>
        </p:spPr>
        <p:txBody>
          <a:bodyPr/>
          <a:p>
            <a:pPr marR="0" lvl="0" algn="l" defTabSz="1219200" rtl="0" eaLnBrk="1" fontAlgn="base" latinLnBrk="0" hangingPunct="1">
              <a:lnSpc>
                <a:spcPct val="100000"/>
              </a:lnSpc>
              <a:spcBef>
                <a:spcPct val="20000"/>
              </a:spcBef>
              <a:buClrTx/>
              <a:buSzTx/>
              <a:buChar char="l"/>
            </a:pP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已知二叉树如图所示，完成以下要求</a:t>
            </a:r>
            <a:endParaRPr kumimoji="0" lang="zh-CN" altLang="en-US" sz="2800" i="0" u="none" strike="noStrike" kern="0" cap="none" spc="0" normalizeH="0" baseline="0" dirty="0">
              <a:solidFill>
                <a:schemeClr val="tx1"/>
              </a:solidFill>
              <a:latin typeface="黑体" panose="02010609060101010101" pitchFamily="2" charset="-122"/>
              <a:ea typeface="黑体" panose="02010609060101010101" pitchFamily="2" charset="-122"/>
              <a:cs typeface="黑体" panose="02010609060101010101" pitchFamily="2" charset="-122"/>
            </a:endParaRPr>
          </a:p>
          <a:p>
            <a:pPr marR="0" lvl="1" algn="l" defTabSz="1219200" rtl="0" eaLnBrk="1" fontAlgn="base" latinLnBrk="0" hangingPunct="1">
              <a:lnSpc>
                <a:spcPct val="100000"/>
              </a:lnSpc>
              <a:spcBef>
                <a:spcPct val="20000"/>
              </a:spcBef>
              <a:buClrTx/>
              <a:buSzTx/>
              <a:buChar char="•"/>
            </a:pPr>
            <a:r>
              <a:rPr lang="en-US" altLang="zh-CN" sz="2400" dirty="0">
                <a:latin typeface="黑体" panose="02010609060101010101" pitchFamily="2" charset="-122"/>
                <a:ea typeface="黑体" panose="02010609060101010101" pitchFamily="2" charset="-122"/>
                <a:cs typeface="黑体" panose="02010609060101010101" pitchFamily="2" charset="-122"/>
                <a:sym typeface="+mn-ea"/>
              </a:rPr>
              <a:t>求树的路径长度</a:t>
            </a:r>
            <a:endParaRPr kumimoji="0" lang="en-US" altLang="zh-CN" sz="2400" i="0" u="none" strike="noStrike" kern="0" cap="none" spc="0" normalizeH="0" baseline="0" dirty="0">
              <a:solidFill>
                <a:schemeClr val="tx1"/>
              </a:solidFill>
              <a:latin typeface="黑体" panose="02010609060101010101" pitchFamily="2" charset="-122"/>
              <a:ea typeface="黑体" panose="02010609060101010101" pitchFamily="2" charset="-122"/>
              <a:cs typeface="黑体" panose="02010609060101010101" pitchFamily="2" charset="-122"/>
            </a:endParaRPr>
          </a:p>
          <a:p>
            <a:pPr marR="0" lvl="1" algn="l" defTabSz="1219200" rtl="0" eaLnBrk="1" fontAlgn="base" latinLnBrk="0" hangingPunct="1">
              <a:lnSpc>
                <a:spcPct val="100000"/>
              </a:lnSpc>
              <a:spcBef>
                <a:spcPct val="20000"/>
              </a:spcBef>
              <a:buClrTx/>
              <a:buSzTx/>
              <a:buChar char="•"/>
            </a:pPr>
            <a:r>
              <a:rPr lang="en-US" altLang="zh-CN" sz="2400" dirty="0">
                <a:latin typeface="黑体" panose="02010609060101010101" pitchFamily="2" charset="-122"/>
                <a:ea typeface="黑体" panose="02010609060101010101" pitchFamily="2" charset="-122"/>
                <a:cs typeface="黑体" panose="02010609060101010101" pitchFamily="2" charset="-122"/>
                <a:sym typeface="+mn-ea"/>
              </a:rPr>
              <a:t>若叶子权值分别为3、14、34、26、16、7，求树的带权路径长度</a:t>
            </a:r>
            <a:endParaRPr kumimoji="0" lang="en-US" altLang="zh-CN" sz="2400" i="0" u="none" strike="noStrike" kern="0" cap="none" spc="0" normalizeH="0" baseline="0" dirty="0">
              <a:solidFill>
                <a:schemeClr val="tx1"/>
              </a:solidFill>
              <a:latin typeface="黑体" panose="02010609060101010101" pitchFamily="2" charset="-122"/>
              <a:ea typeface="黑体" panose="02010609060101010101" pitchFamily="2" charset="-122"/>
              <a:cs typeface="黑体" panose="02010609060101010101" pitchFamily="2" charset="-122"/>
            </a:endParaRPr>
          </a:p>
          <a:p>
            <a:pPr marR="0" lvl="1" algn="l" defTabSz="1219200" rtl="0" eaLnBrk="1" fontAlgn="base" latinLnBrk="0" hangingPunct="1">
              <a:lnSpc>
                <a:spcPct val="100000"/>
              </a:lnSpc>
              <a:spcBef>
                <a:spcPct val="20000"/>
              </a:spcBef>
              <a:buClrTx/>
              <a:buSzTx/>
              <a:buChar char="•"/>
            </a:pPr>
            <a:r>
              <a:rPr lang="en-US" altLang="zh-CN" sz="2400" dirty="0">
                <a:latin typeface="黑体" panose="02010609060101010101" pitchFamily="2" charset="-122"/>
                <a:ea typeface="黑体" panose="02010609060101010101" pitchFamily="2" charset="-122"/>
                <a:cs typeface="黑体" panose="02010609060101010101" pitchFamily="2" charset="-122"/>
                <a:sym typeface="+mn-ea"/>
              </a:rPr>
              <a:t>该树是否</a:t>
            </a:r>
            <a:r>
              <a:rPr lang="zh-CN" altLang="en-US" sz="2400" dirty="0">
                <a:latin typeface="黑体" panose="02010609060101010101" pitchFamily="2" charset="-122"/>
                <a:ea typeface="黑体" panose="02010609060101010101" pitchFamily="2" charset="-122"/>
                <a:cs typeface="黑体" panose="02010609060101010101" pitchFamily="2" charset="-122"/>
                <a:sym typeface="+mn-ea"/>
              </a:rPr>
              <a:t>为</a:t>
            </a:r>
            <a:r>
              <a:rPr lang="en-US" altLang="zh-CN" sz="2400" dirty="0">
                <a:latin typeface="黑体" panose="02010609060101010101" pitchFamily="2" charset="-122"/>
                <a:ea typeface="黑体" panose="02010609060101010101" pitchFamily="2" charset="-122"/>
                <a:cs typeface="黑体" panose="02010609060101010101" pitchFamily="2" charset="-122"/>
                <a:sym typeface="+mn-ea"/>
              </a:rPr>
              <a:t>赫夫曼树，如果不是，请构建赫夫曼树并计算WPL值</a:t>
            </a:r>
            <a:r>
              <a:rPr lang="zh-CN" altLang="en-US" sz="2400" dirty="0">
                <a:latin typeface="黑体" panose="02010609060101010101" pitchFamily="2" charset="-122"/>
                <a:ea typeface="黑体" panose="02010609060101010101" pitchFamily="2" charset="-122"/>
                <a:cs typeface="黑体" panose="02010609060101010101" pitchFamily="2" charset="-122"/>
                <a:sym typeface="+mn-ea"/>
              </a:rPr>
              <a:t>（假设赫夫曼树的左孩子权值不大于右孩子</a:t>
            </a:r>
            <a:r>
              <a:rPr lang="zh-CN" altLang="en-US" sz="2400" dirty="0">
                <a:latin typeface="黑体" panose="02010609060101010101" pitchFamily="2" charset="-122"/>
                <a:ea typeface="黑体" panose="02010609060101010101" pitchFamily="2" charset="-122"/>
                <a:cs typeface="黑体" panose="02010609060101010101" pitchFamily="2" charset="-122"/>
                <a:sym typeface="+mn-ea"/>
              </a:rPr>
              <a:t>权值）</a:t>
            </a:r>
            <a:endParaRPr kumimoji="0" lang="en-US" altLang="zh-CN" sz="2400" i="0" u="none" strike="noStrike" kern="0" cap="none" spc="0" normalizeH="0" baseline="0" dirty="0">
              <a:solidFill>
                <a:schemeClr val="tx1"/>
              </a:solidFill>
              <a:latin typeface="黑体" panose="02010609060101010101" pitchFamily="2" charset="-122"/>
              <a:ea typeface="黑体" panose="02010609060101010101" pitchFamily="2" charset="-122"/>
              <a:cs typeface="黑体" panose="02010609060101010101" pitchFamily="2" charset="-122"/>
            </a:endParaRPr>
          </a:p>
          <a:p>
            <a:pPr marR="0" lvl="1" algn="l" defTabSz="1219200" rtl="0" eaLnBrk="1" fontAlgn="base" latinLnBrk="0" hangingPunct="1">
              <a:lnSpc>
                <a:spcPct val="100000"/>
              </a:lnSpc>
              <a:spcBef>
                <a:spcPct val="20000"/>
              </a:spcBef>
              <a:buClrTx/>
              <a:buSzTx/>
              <a:buChar char="•"/>
            </a:pPr>
            <a:r>
              <a:rPr lang="zh-CN" altLang="en-US" sz="2400" dirty="0">
                <a:latin typeface="黑体" panose="02010609060101010101" pitchFamily="2" charset="-122"/>
                <a:ea typeface="黑体" panose="02010609060101010101" pitchFamily="2" charset="-122"/>
                <a:cs typeface="黑体" panose="02010609060101010101" pitchFamily="2" charset="-122"/>
                <a:sym typeface="+mn-ea"/>
              </a:rPr>
              <a:t>图中</a:t>
            </a:r>
            <a:r>
              <a:rPr lang="en-US" altLang="zh-CN" sz="2400" dirty="0">
                <a:latin typeface="黑体" panose="02010609060101010101" pitchFamily="2" charset="-122"/>
                <a:ea typeface="黑体" panose="02010609060101010101" pitchFamily="2" charset="-122"/>
                <a:cs typeface="黑体" panose="02010609060101010101" pitchFamily="2" charset="-122"/>
                <a:sym typeface="+mn-ea"/>
              </a:rPr>
              <a:t>叶子对应的字符为ABCDEF，</a:t>
            </a:r>
            <a:r>
              <a:rPr lang="zh-CN" altLang="en-US" sz="2400" dirty="0">
                <a:latin typeface="黑体" panose="02010609060101010101" pitchFamily="2" charset="-122"/>
                <a:ea typeface="黑体" panose="02010609060101010101" pitchFamily="2" charset="-122"/>
                <a:cs typeface="黑体" panose="02010609060101010101" pitchFamily="2" charset="-122"/>
                <a:sym typeface="+mn-ea"/>
              </a:rPr>
              <a:t>在</a:t>
            </a:r>
            <a:r>
              <a:rPr lang="en-US" altLang="zh-CN" sz="2400" dirty="0">
                <a:latin typeface="黑体" panose="02010609060101010101" pitchFamily="2" charset="-122"/>
                <a:ea typeface="黑体" panose="02010609060101010101" pitchFamily="2" charset="-122"/>
                <a:cs typeface="黑体" panose="02010609060101010101" pitchFamily="2" charset="-122"/>
                <a:sym typeface="+mn-ea"/>
              </a:rPr>
              <a:t>赫夫曼编码</a:t>
            </a:r>
            <a:r>
              <a:rPr lang="zh-CN" altLang="en-US" sz="2400" dirty="0">
                <a:latin typeface="黑体" panose="02010609060101010101" pitchFamily="2" charset="-122"/>
                <a:ea typeface="黑体" panose="02010609060101010101" pitchFamily="2" charset="-122"/>
                <a:cs typeface="黑体" panose="02010609060101010101" pitchFamily="2" charset="-122"/>
                <a:sym typeface="+mn-ea"/>
              </a:rPr>
              <a:t>后</a:t>
            </a:r>
            <a:r>
              <a:rPr lang="en-US" altLang="zh-CN" sz="2400" dirty="0">
                <a:latin typeface="黑体" panose="02010609060101010101" pitchFamily="2" charset="-122"/>
                <a:ea typeface="黑体" panose="02010609060101010101" pitchFamily="2" charset="-122"/>
                <a:cs typeface="黑体" panose="02010609060101010101" pitchFamily="2" charset="-122"/>
                <a:sym typeface="+mn-ea"/>
              </a:rPr>
              <a:t>，并对以下编码串进行解码，若解码异常则输出error</a:t>
            </a:r>
            <a:endParaRPr kumimoji="0" lang="en-US" altLang="zh-CN" sz="2400" i="0" u="none" strike="noStrike" kern="0" cap="none" spc="0" normalizeH="0" baseline="0" dirty="0">
              <a:solidFill>
                <a:schemeClr val="tx1"/>
              </a:solidFill>
              <a:latin typeface="黑体" panose="02010609060101010101" pitchFamily="2" charset="-122"/>
              <a:ea typeface="黑体" panose="02010609060101010101" pitchFamily="2" charset="-122"/>
              <a:cs typeface="黑体" panose="02010609060101010101" pitchFamily="2" charset="-122"/>
            </a:endParaRPr>
          </a:p>
          <a:p>
            <a:pPr marL="609600" marR="0" lvl="1" indent="0" algn="l" defTabSz="1219200" rtl="0" eaLnBrk="1" fontAlgn="base" latinLnBrk="0" hangingPunct="1">
              <a:lnSpc>
                <a:spcPct val="100000"/>
              </a:lnSpc>
              <a:spcBef>
                <a:spcPct val="20000"/>
              </a:spcBef>
              <a:buClrTx/>
              <a:buSzTx/>
              <a:buNone/>
            </a:pPr>
            <a:r>
              <a:rPr lang="en-US" altLang="zh-CN" sz="2400" dirty="0">
                <a:latin typeface="黑体" panose="02010609060101010101" pitchFamily="2" charset="-122"/>
                <a:ea typeface="黑体" panose="02010609060101010101" pitchFamily="2" charset="-122"/>
                <a:cs typeface="黑体" panose="02010609060101010101" pitchFamily="2" charset="-122"/>
                <a:sym typeface="+mn-ea"/>
              </a:rPr>
              <a:t>11011000101</a:t>
            </a:r>
            <a:endParaRPr lang="en-US" altLang="zh-CN" sz="2400" dirty="0">
              <a:latin typeface="黑体" panose="02010609060101010101" pitchFamily="2" charset="-122"/>
              <a:ea typeface="黑体" panose="02010609060101010101" pitchFamily="2" charset="-122"/>
              <a:cs typeface="黑体" panose="02010609060101010101" pitchFamily="2" charset="-122"/>
              <a:sym typeface="+mn-ea"/>
            </a:endParaRPr>
          </a:p>
          <a:p>
            <a:pPr marL="609600" marR="0" lvl="1" indent="0" algn="l" defTabSz="1219200" rtl="0" eaLnBrk="1" fontAlgn="base" latinLnBrk="0" hangingPunct="1">
              <a:lnSpc>
                <a:spcPct val="100000"/>
              </a:lnSpc>
              <a:spcBef>
                <a:spcPct val="20000"/>
              </a:spcBef>
              <a:buClrTx/>
              <a:buSzTx/>
              <a:buNone/>
            </a:pPr>
            <a:r>
              <a:rPr lang="en-US" altLang="zh-CN" sz="2400" dirty="0">
                <a:latin typeface="黑体" panose="02010609060101010101" pitchFamily="2" charset="-122"/>
                <a:ea typeface="黑体" panose="02010609060101010101" pitchFamily="2" charset="-122"/>
                <a:cs typeface="黑体" panose="02010609060101010101" pitchFamily="2" charset="-122"/>
                <a:sym typeface="+mn-ea"/>
              </a:rPr>
              <a:t>11101</a:t>
            </a:r>
            <a:endParaRPr kumimoji="0" lang="en-US" altLang="zh-CN" sz="2400" i="0" u="none" strike="noStrike" kern="0" cap="none" spc="0" normalizeH="0" baseline="0" dirty="0">
              <a:solidFill>
                <a:schemeClr val="tx1"/>
              </a:solidFill>
              <a:latin typeface="黑体" panose="02010609060101010101" pitchFamily="2" charset="-122"/>
              <a:ea typeface="黑体" panose="02010609060101010101" pitchFamily="2" charset="-122"/>
              <a:cs typeface="黑体" panose="02010609060101010101" pitchFamily="2" charset="-122"/>
            </a:endParaRPr>
          </a:p>
          <a:p>
            <a:pPr marL="609600" marR="0" lvl="1" indent="0" algn="l" defTabSz="1219200" rtl="0" eaLnBrk="1" fontAlgn="base" latinLnBrk="0" hangingPunct="1">
              <a:lnSpc>
                <a:spcPct val="100000"/>
              </a:lnSpc>
              <a:spcBef>
                <a:spcPct val="20000"/>
              </a:spcBef>
              <a:buClrTx/>
              <a:buSzTx/>
              <a:buNone/>
            </a:pPr>
            <a:r>
              <a:rPr lang="en-US" altLang="zh-CN" sz="2400" dirty="0">
                <a:latin typeface="黑体" panose="02010609060101010101" pitchFamily="2" charset="-122"/>
                <a:ea typeface="黑体" panose="02010609060101010101" pitchFamily="2" charset="-122"/>
                <a:cs typeface="黑体" panose="02010609060101010101" pitchFamily="2" charset="-122"/>
                <a:sym typeface="+mn-ea"/>
              </a:rPr>
              <a:t>000100</a:t>
            </a:r>
            <a:endParaRPr kumimoji="0" lang="en-US" altLang="zh-CN" sz="2400" i="0" u="none" strike="noStrike" kern="0" cap="none" spc="0" normalizeH="0" baseline="0" dirty="0">
              <a:solidFill>
                <a:schemeClr val="tx1"/>
              </a:solidFill>
              <a:latin typeface="黑体" panose="02010609060101010101" pitchFamily="2" charset="-122"/>
              <a:ea typeface="黑体" panose="02010609060101010101" pitchFamily="2" charset="-122"/>
              <a:cs typeface="黑体" panose="02010609060101010101" pitchFamily="2" charset="-122"/>
            </a:endParaRPr>
          </a:p>
          <a:p>
            <a:pPr marR="0" lvl="1" algn="l" defTabSz="1219200" rtl="0" eaLnBrk="1" fontAlgn="base" latinLnBrk="0" hangingPunct="1">
              <a:lnSpc>
                <a:spcPct val="100000"/>
              </a:lnSpc>
              <a:spcBef>
                <a:spcPct val="20000"/>
              </a:spcBef>
              <a:buClrTx/>
              <a:buSzTx/>
              <a:buChar char="•"/>
            </a:pPr>
            <a:endParaRPr lang="en-US" altLang="zh-CN" dirty="0">
              <a:latin typeface="黑体" panose="02010609060101010101" pitchFamily="2" charset="-122"/>
              <a:ea typeface="黑体" panose="02010609060101010101" pitchFamily="2" charset="-122"/>
              <a:cs typeface="黑体" panose="02010609060101010101" pitchFamily="2" charset="-122"/>
            </a:endParaRPr>
          </a:p>
        </p:txBody>
      </p:sp>
      <p:sp>
        <p:nvSpPr>
          <p:cNvPr id="3" name="标题 2"/>
          <p:cNvSpPr>
            <a:spLocks noGrp="1"/>
          </p:cNvSpPr>
          <p:nvPr>
            <p:ph type="title"/>
          </p:nvPr>
        </p:nvSpPr>
        <p:spPr/>
        <p:txBody>
          <a:bodyPr/>
          <a:p>
            <a:pPr algn="l">
              <a:buClrTx/>
              <a:buSzTx/>
              <a:buFontTx/>
            </a:pPr>
            <a:r>
              <a:rPr lang="zh-CN" altLang="en-US" sz="4000">
                <a:solidFill>
                  <a:srgbClr val="FF0000"/>
                </a:solidFill>
                <a:latin typeface="楷体" panose="02010609060101010101" charset="-122"/>
                <a:ea typeface="楷体" panose="02010609060101010101" charset="-122"/>
              </a:rPr>
              <a:t>复习练习</a:t>
            </a:r>
            <a:endParaRPr lang="zh-CN" altLang="en-US" sz="4000">
              <a:solidFill>
                <a:srgbClr val="FF0000"/>
              </a:solidFill>
              <a:latin typeface="楷体" panose="02010609060101010101" charset="-122"/>
              <a:ea typeface="楷体" panose="02010609060101010101" charset="-122"/>
            </a:endParaRPr>
          </a:p>
        </p:txBody>
      </p:sp>
      <p:sp>
        <p:nvSpPr>
          <p:cNvPr id="4" name="灯片编号占位符 3"/>
          <p:cNvSpPr>
            <a:spLocks noGrp="1"/>
          </p:cNvSpPr>
          <p:nvPr>
            <p:ph type="sldNum" sz="quarter" idx="4"/>
          </p:nvPr>
        </p:nvSpPr>
        <p:spPr/>
        <p:txBody>
          <a:bodyPr/>
          <a:p>
            <a:fld id="{F18B4237-A20D-4DE2-ADD8-75BCC50A7656}" type="slidenum">
              <a:rPr lang="zh-CN" altLang="en-US"/>
            </a:fld>
            <a:endParaRPr lang="zh-CN" altLang="en-US"/>
          </a:p>
        </p:txBody>
      </p:sp>
      <p:grpSp>
        <p:nvGrpSpPr>
          <p:cNvPr id="111622" name="Group 58"/>
          <p:cNvGrpSpPr/>
          <p:nvPr/>
        </p:nvGrpSpPr>
        <p:grpSpPr>
          <a:xfrm rot="0">
            <a:off x="9192260" y="3500755"/>
            <a:ext cx="2613025" cy="2486025"/>
            <a:chOff x="0" y="0"/>
            <a:chExt cx="1646" cy="1566"/>
          </a:xfrm>
        </p:grpSpPr>
        <p:sp>
          <p:nvSpPr>
            <p:cNvPr id="111623" name="Oval 59"/>
            <p:cNvSpPr/>
            <p:nvPr/>
          </p:nvSpPr>
          <p:spPr>
            <a:xfrm>
              <a:off x="624" y="0"/>
              <a:ext cx="249" cy="227"/>
            </a:xfrm>
            <a:prstGeom prst="ellipse">
              <a:avLst/>
            </a:prstGeom>
            <a:noFill/>
            <a:ln w="28575" cap="flat" cmpd="sng">
              <a:solidFill>
                <a:schemeClr val="tx1"/>
              </a:solidFill>
              <a:prstDash val="solid"/>
              <a:round/>
              <a:headEnd type="none" w="med" len="med"/>
              <a:tailEnd type="none" w="med" len="med"/>
            </a:ln>
          </p:spPr>
          <p:txBody>
            <a:bodyPr wrap="none" anchor="ctr" anchorCtr="0"/>
            <a:p>
              <a:r>
                <a:rPr lang="en-US" altLang="zh-CN" sz="2400" dirty="0">
                  <a:latin typeface="Times New Roman" panose="02020603050405020304" pitchFamily="18" charset="0"/>
                  <a:ea typeface="宋体" panose="02010600030101010101" pitchFamily="2" charset="-122"/>
                </a:rPr>
                <a:t>a</a:t>
              </a:r>
              <a:endParaRPr lang="en-US" altLang="zh-CN" sz="2400" dirty="0">
                <a:latin typeface="Times New Roman" panose="02020603050405020304" pitchFamily="18" charset="0"/>
                <a:ea typeface="宋体" panose="02010600030101010101" pitchFamily="2" charset="-122"/>
              </a:endParaRPr>
            </a:p>
          </p:txBody>
        </p:sp>
        <p:sp>
          <p:nvSpPr>
            <p:cNvPr id="111624" name="Oval 60"/>
            <p:cNvSpPr/>
            <p:nvPr/>
          </p:nvSpPr>
          <p:spPr>
            <a:xfrm>
              <a:off x="0" y="869"/>
              <a:ext cx="249" cy="227"/>
            </a:xfrm>
            <a:prstGeom prst="ellipse">
              <a:avLst/>
            </a:prstGeom>
            <a:noFill/>
            <a:ln w="28575" cap="flat" cmpd="sng">
              <a:solidFill>
                <a:schemeClr val="tx1"/>
              </a:solidFill>
              <a:prstDash val="solid"/>
              <a:round/>
              <a:headEnd type="none" w="med" len="med"/>
              <a:tailEnd type="none" w="med" len="med"/>
            </a:ln>
          </p:spPr>
          <p:txBody>
            <a:bodyPr wrap="none" anchor="ctr" anchorCtr="0"/>
            <a:p>
              <a:r>
                <a:rPr lang="en-US" altLang="zh-CN" sz="2400" dirty="0">
                  <a:latin typeface="Times New Roman" panose="02020603050405020304" pitchFamily="18" charset="0"/>
                  <a:ea typeface="宋体" panose="02010600030101010101" pitchFamily="2" charset="-122"/>
                </a:rPr>
                <a:t>A</a:t>
              </a:r>
              <a:endParaRPr lang="en-US" altLang="zh-CN" sz="2400" dirty="0">
                <a:latin typeface="Times New Roman" panose="02020603050405020304" pitchFamily="18" charset="0"/>
                <a:ea typeface="宋体" panose="02010600030101010101" pitchFamily="2" charset="-122"/>
              </a:endParaRPr>
            </a:p>
          </p:txBody>
        </p:sp>
        <p:sp>
          <p:nvSpPr>
            <p:cNvPr id="111625" name="Oval 61"/>
            <p:cNvSpPr/>
            <p:nvPr/>
          </p:nvSpPr>
          <p:spPr>
            <a:xfrm>
              <a:off x="408" y="872"/>
              <a:ext cx="249" cy="227"/>
            </a:xfrm>
            <a:prstGeom prst="ellipse">
              <a:avLst/>
            </a:prstGeom>
            <a:noFill/>
            <a:ln w="28575" cap="flat" cmpd="sng">
              <a:solidFill>
                <a:schemeClr val="tx1"/>
              </a:solidFill>
              <a:prstDash val="solid"/>
              <a:round/>
              <a:headEnd type="none" w="med" len="med"/>
              <a:tailEnd type="none" w="med" len="med"/>
            </a:ln>
          </p:spPr>
          <p:txBody>
            <a:bodyPr wrap="none" anchor="ctr" anchorCtr="0"/>
            <a:p>
              <a:pPr algn="ctr"/>
              <a:r>
                <a:rPr lang="en-US" altLang="zh-CN" sz="2400" dirty="0">
                  <a:latin typeface="Times New Roman" panose="02020603050405020304" pitchFamily="18" charset="0"/>
                  <a:ea typeface="宋体" panose="02010600030101010101" pitchFamily="2" charset="-122"/>
                </a:rPr>
                <a:t>d</a:t>
              </a:r>
              <a:endParaRPr lang="en-US" altLang="zh-CN" sz="2400" dirty="0">
                <a:latin typeface="Times New Roman" panose="02020603050405020304" pitchFamily="18" charset="0"/>
                <a:ea typeface="宋体" panose="02010600030101010101" pitchFamily="2" charset="-122"/>
              </a:endParaRPr>
            </a:p>
          </p:txBody>
        </p:sp>
        <p:sp>
          <p:nvSpPr>
            <p:cNvPr id="111626" name="Oval 62"/>
            <p:cNvSpPr/>
            <p:nvPr/>
          </p:nvSpPr>
          <p:spPr>
            <a:xfrm>
              <a:off x="208" y="432"/>
              <a:ext cx="249" cy="227"/>
            </a:xfrm>
            <a:prstGeom prst="ellipse">
              <a:avLst/>
            </a:prstGeom>
            <a:noFill/>
            <a:ln w="28575" cap="flat" cmpd="sng">
              <a:solidFill>
                <a:schemeClr val="tx1"/>
              </a:solidFill>
              <a:prstDash val="solid"/>
              <a:round/>
              <a:headEnd type="none" w="med" len="med"/>
              <a:tailEnd type="none" w="med" len="med"/>
            </a:ln>
          </p:spPr>
          <p:txBody>
            <a:bodyPr wrap="none" anchor="ctr" anchorCtr="0"/>
            <a:p>
              <a:pPr algn="ctr"/>
              <a:r>
                <a:rPr lang="en-US" altLang="zh-CN" sz="2400" dirty="0">
                  <a:latin typeface="Times New Roman" panose="02020603050405020304" pitchFamily="18" charset="0"/>
                  <a:ea typeface="宋体" panose="02010600030101010101" pitchFamily="2" charset="-122"/>
                </a:rPr>
                <a:t>b</a:t>
              </a:r>
              <a:endParaRPr lang="en-US" altLang="zh-CN" sz="2400" dirty="0">
                <a:latin typeface="Times New Roman" panose="02020603050405020304" pitchFamily="18" charset="0"/>
                <a:ea typeface="宋体" panose="02010600030101010101" pitchFamily="2" charset="-122"/>
              </a:endParaRPr>
            </a:p>
          </p:txBody>
        </p:sp>
        <p:sp>
          <p:nvSpPr>
            <p:cNvPr id="111627" name="Line 63"/>
            <p:cNvSpPr/>
            <p:nvPr/>
          </p:nvSpPr>
          <p:spPr>
            <a:xfrm flipH="1">
              <a:off x="128" y="640"/>
              <a:ext cx="136" cy="227"/>
            </a:xfrm>
            <a:prstGeom prst="line">
              <a:avLst/>
            </a:prstGeom>
            <a:ln w="28575" cap="flat" cmpd="sng">
              <a:solidFill>
                <a:schemeClr val="tx1"/>
              </a:solidFill>
              <a:prstDash val="solid"/>
              <a:round/>
              <a:headEnd type="none" w="med" len="med"/>
              <a:tailEnd type="none" w="med" len="med"/>
            </a:ln>
          </p:spPr>
        </p:sp>
        <p:sp>
          <p:nvSpPr>
            <p:cNvPr id="111628" name="Line 64"/>
            <p:cNvSpPr/>
            <p:nvPr/>
          </p:nvSpPr>
          <p:spPr>
            <a:xfrm>
              <a:off x="392" y="640"/>
              <a:ext cx="136" cy="227"/>
            </a:xfrm>
            <a:prstGeom prst="line">
              <a:avLst/>
            </a:prstGeom>
            <a:ln w="28575" cap="flat" cmpd="sng">
              <a:solidFill>
                <a:schemeClr val="tx1"/>
              </a:solidFill>
              <a:prstDash val="solid"/>
              <a:round/>
              <a:headEnd type="none" w="med" len="med"/>
              <a:tailEnd type="none" w="med" len="med"/>
            </a:ln>
          </p:spPr>
        </p:sp>
        <p:sp>
          <p:nvSpPr>
            <p:cNvPr id="111629" name="Oval 65"/>
            <p:cNvSpPr/>
            <p:nvPr/>
          </p:nvSpPr>
          <p:spPr>
            <a:xfrm>
              <a:off x="775" y="877"/>
              <a:ext cx="249" cy="227"/>
            </a:xfrm>
            <a:prstGeom prst="ellipse">
              <a:avLst/>
            </a:prstGeom>
            <a:noFill/>
            <a:ln w="28575" cap="flat" cmpd="sng">
              <a:solidFill>
                <a:schemeClr val="tx1"/>
              </a:solidFill>
              <a:prstDash val="solid"/>
              <a:round/>
              <a:headEnd type="none" w="med" len="med"/>
              <a:tailEnd type="none" w="med" len="med"/>
            </a:ln>
          </p:spPr>
          <p:txBody>
            <a:bodyPr wrap="none" anchor="ctr" anchorCtr="0"/>
            <a:p>
              <a:r>
                <a:rPr lang="en-US" altLang="zh-CN" sz="2400" dirty="0">
                  <a:latin typeface="Times New Roman" panose="02020603050405020304" pitchFamily="18" charset="0"/>
                  <a:ea typeface="宋体" panose="02010600030101010101" pitchFamily="2" charset="-122"/>
                </a:rPr>
                <a:t>D</a:t>
              </a:r>
              <a:endParaRPr lang="en-US" altLang="zh-CN" sz="2400" dirty="0">
                <a:latin typeface="Times New Roman" panose="02020603050405020304" pitchFamily="18" charset="0"/>
                <a:ea typeface="宋体" panose="02010600030101010101" pitchFamily="2" charset="-122"/>
              </a:endParaRPr>
            </a:p>
          </p:txBody>
        </p:sp>
        <p:sp>
          <p:nvSpPr>
            <p:cNvPr id="111630" name="Oval 66"/>
            <p:cNvSpPr/>
            <p:nvPr/>
          </p:nvSpPr>
          <p:spPr>
            <a:xfrm>
              <a:off x="1183" y="880"/>
              <a:ext cx="249" cy="227"/>
            </a:xfrm>
            <a:prstGeom prst="ellipse">
              <a:avLst/>
            </a:prstGeom>
            <a:noFill/>
            <a:ln w="28575" cap="flat" cmpd="sng">
              <a:solidFill>
                <a:schemeClr val="tx1"/>
              </a:solidFill>
              <a:prstDash val="solid"/>
              <a:round/>
              <a:headEnd type="none" w="med" len="med"/>
              <a:tailEnd type="none" w="med" len="med"/>
            </a:ln>
          </p:spPr>
          <p:txBody>
            <a:bodyPr wrap="none" anchor="ctr" anchorCtr="0"/>
            <a:p>
              <a:pPr algn="ctr"/>
              <a:r>
                <a:rPr lang="en-US" altLang="zh-CN" sz="2400" dirty="0">
                  <a:latin typeface="Times New Roman" panose="02020603050405020304" pitchFamily="18" charset="0"/>
                  <a:ea typeface="宋体" panose="02010600030101010101" pitchFamily="2" charset="-122"/>
                </a:rPr>
                <a:t>e</a:t>
              </a:r>
              <a:endParaRPr lang="en-US" altLang="zh-CN" sz="2400" dirty="0">
                <a:latin typeface="Times New Roman" panose="02020603050405020304" pitchFamily="18" charset="0"/>
                <a:ea typeface="宋体" panose="02010600030101010101" pitchFamily="2" charset="-122"/>
              </a:endParaRPr>
            </a:p>
          </p:txBody>
        </p:sp>
        <p:sp>
          <p:nvSpPr>
            <p:cNvPr id="111631" name="Oval 67"/>
            <p:cNvSpPr/>
            <p:nvPr/>
          </p:nvSpPr>
          <p:spPr>
            <a:xfrm>
              <a:off x="983" y="440"/>
              <a:ext cx="249" cy="227"/>
            </a:xfrm>
            <a:prstGeom prst="ellipse">
              <a:avLst/>
            </a:prstGeom>
            <a:noFill/>
            <a:ln w="28575" cap="flat" cmpd="sng">
              <a:solidFill>
                <a:schemeClr val="tx1"/>
              </a:solidFill>
              <a:prstDash val="solid"/>
              <a:round/>
              <a:headEnd type="none" w="med" len="med"/>
              <a:tailEnd type="none" w="med" len="med"/>
            </a:ln>
          </p:spPr>
          <p:txBody>
            <a:bodyPr wrap="none" anchor="ctr" anchorCtr="0"/>
            <a:p>
              <a:r>
                <a:rPr lang="en-US" altLang="zh-CN" sz="2400" dirty="0">
                  <a:latin typeface="Times New Roman" panose="02020603050405020304" pitchFamily="18" charset="0"/>
                  <a:ea typeface="宋体" panose="02010600030101010101" pitchFamily="2" charset="-122"/>
                </a:rPr>
                <a:t>c</a:t>
              </a:r>
              <a:endParaRPr lang="en-US" altLang="zh-CN" sz="2400" dirty="0">
                <a:latin typeface="Times New Roman" panose="02020603050405020304" pitchFamily="18" charset="0"/>
                <a:ea typeface="宋体" panose="02010600030101010101" pitchFamily="2" charset="-122"/>
              </a:endParaRPr>
            </a:p>
          </p:txBody>
        </p:sp>
        <p:sp>
          <p:nvSpPr>
            <p:cNvPr id="111632" name="Line 68"/>
            <p:cNvSpPr/>
            <p:nvPr/>
          </p:nvSpPr>
          <p:spPr>
            <a:xfrm flipH="1">
              <a:off x="903" y="648"/>
              <a:ext cx="136" cy="227"/>
            </a:xfrm>
            <a:prstGeom prst="line">
              <a:avLst/>
            </a:prstGeom>
            <a:ln w="28575" cap="flat" cmpd="sng">
              <a:solidFill>
                <a:schemeClr val="tx1"/>
              </a:solidFill>
              <a:prstDash val="solid"/>
              <a:round/>
              <a:headEnd type="none" w="med" len="med"/>
              <a:tailEnd type="none" w="med" len="med"/>
            </a:ln>
          </p:spPr>
        </p:sp>
        <p:sp>
          <p:nvSpPr>
            <p:cNvPr id="111633" name="Line 69"/>
            <p:cNvSpPr/>
            <p:nvPr/>
          </p:nvSpPr>
          <p:spPr>
            <a:xfrm>
              <a:off x="1167" y="648"/>
              <a:ext cx="136" cy="227"/>
            </a:xfrm>
            <a:prstGeom prst="line">
              <a:avLst/>
            </a:prstGeom>
            <a:ln w="28575" cap="flat" cmpd="sng">
              <a:solidFill>
                <a:schemeClr val="tx1"/>
              </a:solidFill>
              <a:prstDash val="solid"/>
              <a:round/>
              <a:headEnd type="none" w="med" len="med"/>
              <a:tailEnd type="none" w="med" len="med"/>
            </a:ln>
          </p:spPr>
        </p:sp>
        <p:sp>
          <p:nvSpPr>
            <p:cNvPr id="111634" name="Line 70"/>
            <p:cNvSpPr/>
            <p:nvPr/>
          </p:nvSpPr>
          <p:spPr>
            <a:xfrm flipH="1">
              <a:off x="368" y="208"/>
              <a:ext cx="295" cy="227"/>
            </a:xfrm>
            <a:prstGeom prst="line">
              <a:avLst/>
            </a:prstGeom>
            <a:ln w="28575" cap="flat" cmpd="sng">
              <a:solidFill>
                <a:schemeClr val="tx1"/>
              </a:solidFill>
              <a:prstDash val="solid"/>
              <a:round/>
              <a:headEnd type="none" w="med" len="med"/>
              <a:tailEnd type="none" w="med" len="med"/>
            </a:ln>
          </p:spPr>
        </p:sp>
        <p:sp>
          <p:nvSpPr>
            <p:cNvPr id="111635" name="Line 71"/>
            <p:cNvSpPr/>
            <p:nvPr/>
          </p:nvSpPr>
          <p:spPr>
            <a:xfrm>
              <a:off x="832" y="195"/>
              <a:ext cx="287" cy="248"/>
            </a:xfrm>
            <a:prstGeom prst="line">
              <a:avLst/>
            </a:prstGeom>
            <a:ln w="28575" cap="flat" cmpd="sng">
              <a:solidFill>
                <a:schemeClr val="tx1"/>
              </a:solidFill>
              <a:prstDash val="solid"/>
              <a:round/>
              <a:headEnd type="none" w="med" len="med"/>
              <a:tailEnd type="none" w="med" len="med"/>
            </a:ln>
          </p:spPr>
        </p:sp>
        <p:sp>
          <p:nvSpPr>
            <p:cNvPr id="111636" name="Oval 72"/>
            <p:cNvSpPr/>
            <p:nvPr/>
          </p:nvSpPr>
          <p:spPr>
            <a:xfrm>
              <a:off x="215" y="1317"/>
              <a:ext cx="249" cy="227"/>
            </a:xfrm>
            <a:prstGeom prst="ellipse">
              <a:avLst/>
            </a:prstGeom>
            <a:noFill/>
            <a:ln w="28575" cap="flat" cmpd="sng">
              <a:solidFill>
                <a:schemeClr val="tx1"/>
              </a:solidFill>
              <a:prstDash val="solid"/>
              <a:round/>
              <a:headEnd type="none" w="med" len="med"/>
              <a:tailEnd type="none" w="med" len="med"/>
            </a:ln>
          </p:spPr>
          <p:txBody>
            <a:bodyPr wrap="none" anchor="ctr" anchorCtr="0"/>
            <a:p>
              <a:r>
                <a:rPr lang="en-US" altLang="zh-CN" sz="2400" dirty="0">
                  <a:latin typeface="Times New Roman" panose="02020603050405020304" pitchFamily="18" charset="0"/>
                  <a:ea typeface="宋体" panose="02010600030101010101" pitchFamily="2" charset="-122"/>
                </a:rPr>
                <a:t>B</a:t>
              </a:r>
              <a:endParaRPr lang="en-US" altLang="zh-CN" sz="2400" dirty="0">
                <a:latin typeface="Times New Roman" panose="02020603050405020304" pitchFamily="18" charset="0"/>
                <a:ea typeface="宋体" panose="02010600030101010101" pitchFamily="2" charset="-122"/>
              </a:endParaRPr>
            </a:p>
          </p:txBody>
        </p:sp>
        <p:sp>
          <p:nvSpPr>
            <p:cNvPr id="111637" name="Oval 73"/>
            <p:cNvSpPr/>
            <p:nvPr/>
          </p:nvSpPr>
          <p:spPr>
            <a:xfrm>
              <a:off x="623" y="1312"/>
              <a:ext cx="249" cy="227"/>
            </a:xfrm>
            <a:prstGeom prst="ellipse">
              <a:avLst/>
            </a:prstGeom>
            <a:noFill/>
            <a:ln w="28575" cap="flat" cmpd="sng">
              <a:solidFill>
                <a:schemeClr val="tx1"/>
              </a:solidFill>
              <a:prstDash val="solid"/>
              <a:round/>
              <a:headEnd type="none" w="med" len="med"/>
              <a:tailEnd type="none" w="med" len="med"/>
            </a:ln>
          </p:spPr>
          <p:txBody>
            <a:bodyPr wrap="none" anchor="ctr" anchorCtr="0"/>
            <a:p>
              <a:r>
                <a:rPr lang="en-US" altLang="zh-CN" sz="2400" dirty="0">
                  <a:latin typeface="Times New Roman" panose="02020603050405020304" pitchFamily="18" charset="0"/>
                  <a:ea typeface="宋体" panose="02010600030101010101" pitchFamily="2" charset="-122"/>
                </a:rPr>
                <a:t>C</a:t>
              </a:r>
              <a:endParaRPr lang="en-US" altLang="zh-CN" sz="2400" dirty="0">
                <a:latin typeface="Times New Roman" panose="02020603050405020304" pitchFamily="18" charset="0"/>
                <a:ea typeface="宋体" panose="02010600030101010101" pitchFamily="2" charset="-122"/>
              </a:endParaRPr>
            </a:p>
          </p:txBody>
        </p:sp>
        <p:sp>
          <p:nvSpPr>
            <p:cNvPr id="111638" name="Line 74"/>
            <p:cNvSpPr/>
            <p:nvPr/>
          </p:nvSpPr>
          <p:spPr>
            <a:xfrm flipH="1">
              <a:off x="343" y="1088"/>
              <a:ext cx="136" cy="227"/>
            </a:xfrm>
            <a:prstGeom prst="line">
              <a:avLst/>
            </a:prstGeom>
            <a:ln w="28575" cap="flat" cmpd="sng">
              <a:solidFill>
                <a:schemeClr val="tx1"/>
              </a:solidFill>
              <a:prstDash val="solid"/>
              <a:round/>
              <a:headEnd type="none" w="med" len="med"/>
              <a:tailEnd type="none" w="med" len="med"/>
            </a:ln>
          </p:spPr>
        </p:sp>
        <p:sp>
          <p:nvSpPr>
            <p:cNvPr id="111639" name="Line 75"/>
            <p:cNvSpPr/>
            <p:nvPr/>
          </p:nvSpPr>
          <p:spPr>
            <a:xfrm>
              <a:off x="607" y="1080"/>
              <a:ext cx="136" cy="227"/>
            </a:xfrm>
            <a:prstGeom prst="line">
              <a:avLst/>
            </a:prstGeom>
            <a:ln w="28575" cap="flat" cmpd="sng">
              <a:solidFill>
                <a:schemeClr val="tx1"/>
              </a:solidFill>
              <a:prstDash val="solid"/>
              <a:round/>
              <a:headEnd type="none" w="med" len="med"/>
              <a:tailEnd type="none" w="med" len="med"/>
            </a:ln>
          </p:spPr>
        </p:sp>
        <p:sp>
          <p:nvSpPr>
            <p:cNvPr id="111640" name="Oval 76"/>
            <p:cNvSpPr/>
            <p:nvPr/>
          </p:nvSpPr>
          <p:spPr>
            <a:xfrm>
              <a:off x="989" y="1339"/>
              <a:ext cx="249" cy="227"/>
            </a:xfrm>
            <a:prstGeom prst="ellipse">
              <a:avLst/>
            </a:prstGeom>
            <a:noFill/>
            <a:ln w="28575" cap="flat" cmpd="sng">
              <a:solidFill>
                <a:schemeClr val="tx1"/>
              </a:solidFill>
              <a:prstDash val="solid"/>
              <a:round/>
              <a:headEnd type="none" w="med" len="med"/>
              <a:tailEnd type="none" w="med" len="med"/>
            </a:ln>
          </p:spPr>
          <p:txBody>
            <a:bodyPr wrap="none" anchor="ctr" anchorCtr="0"/>
            <a:p>
              <a:r>
                <a:rPr lang="en-US" altLang="zh-CN" sz="2400" dirty="0">
                  <a:latin typeface="Times New Roman" panose="02020603050405020304" pitchFamily="18" charset="0"/>
                  <a:ea typeface="宋体" panose="02010600030101010101" pitchFamily="2" charset="-122"/>
                </a:rPr>
                <a:t>E</a:t>
              </a:r>
              <a:endParaRPr lang="en-US" altLang="zh-CN" sz="2400" dirty="0">
                <a:latin typeface="Times New Roman" panose="02020603050405020304" pitchFamily="18" charset="0"/>
                <a:ea typeface="宋体" panose="02010600030101010101" pitchFamily="2" charset="-122"/>
              </a:endParaRPr>
            </a:p>
          </p:txBody>
        </p:sp>
        <p:sp>
          <p:nvSpPr>
            <p:cNvPr id="111641" name="Oval 77"/>
            <p:cNvSpPr/>
            <p:nvPr/>
          </p:nvSpPr>
          <p:spPr>
            <a:xfrm>
              <a:off x="1397" y="1334"/>
              <a:ext cx="249" cy="227"/>
            </a:xfrm>
            <a:prstGeom prst="ellipse">
              <a:avLst/>
            </a:prstGeom>
            <a:noFill/>
            <a:ln w="28575" cap="flat" cmpd="sng">
              <a:solidFill>
                <a:schemeClr val="tx1"/>
              </a:solidFill>
              <a:prstDash val="solid"/>
              <a:round/>
              <a:headEnd type="none" w="med" len="med"/>
              <a:tailEnd type="none" w="med" len="med"/>
            </a:ln>
          </p:spPr>
          <p:txBody>
            <a:bodyPr wrap="none" anchor="ctr" anchorCtr="0"/>
            <a:p>
              <a:r>
                <a:rPr lang="en-US" altLang="zh-CN" sz="2400" dirty="0">
                  <a:latin typeface="Times New Roman" panose="02020603050405020304" pitchFamily="18" charset="0"/>
                  <a:ea typeface="宋体" panose="02010600030101010101" pitchFamily="2" charset="-122"/>
                </a:rPr>
                <a:t>F</a:t>
              </a:r>
              <a:endParaRPr lang="en-US" altLang="zh-CN" sz="2400" dirty="0">
                <a:latin typeface="Times New Roman" panose="02020603050405020304" pitchFamily="18" charset="0"/>
                <a:ea typeface="宋体" panose="02010600030101010101" pitchFamily="2" charset="-122"/>
              </a:endParaRPr>
            </a:p>
          </p:txBody>
        </p:sp>
        <p:sp>
          <p:nvSpPr>
            <p:cNvPr id="111642" name="Line 78"/>
            <p:cNvSpPr/>
            <p:nvPr/>
          </p:nvSpPr>
          <p:spPr>
            <a:xfrm flipH="1">
              <a:off x="1117" y="1110"/>
              <a:ext cx="136" cy="227"/>
            </a:xfrm>
            <a:prstGeom prst="line">
              <a:avLst/>
            </a:prstGeom>
            <a:ln w="28575" cap="flat" cmpd="sng">
              <a:solidFill>
                <a:schemeClr val="tx1"/>
              </a:solidFill>
              <a:prstDash val="solid"/>
              <a:round/>
              <a:headEnd type="none" w="med" len="med"/>
              <a:tailEnd type="none" w="med" len="med"/>
            </a:ln>
          </p:spPr>
        </p:sp>
        <p:sp>
          <p:nvSpPr>
            <p:cNvPr id="111643" name="Line 79"/>
            <p:cNvSpPr/>
            <p:nvPr/>
          </p:nvSpPr>
          <p:spPr>
            <a:xfrm>
              <a:off x="1381" y="1102"/>
              <a:ext cx="136" cy="227"/>
            </a:xfrm>
            <a:prstGeom prst="line">
              <a:avLst/>
            </a:prstGeom>
            <a:ln w="28575" cap="flat" cmpd="sng">
              <a:solidFill>
                <a:schemeClr val="tx1"/>
              </a:solidFill>
              <a:prstDash val="solid"/>
              <a:round/>
              <a:headEnd type="none" w="med" len="med"/>
              <a:tailEnd type="none" w="med" len="med"/>
            </a:ln>
          </p:spPr>
        </p:sp>
      </p:gr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内容占位符 1"/>
          <p:cNvSpPr>
            <a:spLocks noGrp="1"/>
          </p:cNvSpPr>
          <p:nvPr>
            <p:ph idx="1"/>
          </p:nvPr>
        </p:nvSpPr>
        <p:spPr>
          <a:xfrm>
            <a:off x="429260" y="948055"/>
            <a:ext cx="11087735" cy="4191635"/>
          </a:xfrm>
        </p:spPr>
        <p:txBody>
          <a:bodyPr/>
          <a:p>
            <a:pPr marR="0" lvl="0" algn="l" defTabSz="1219200" rtl="0" eaLnBrk="1" fontAlgn="base" latinLnBrk="0" hangingPunct="1">
              <a:lnSpc>
                <a:spcPct val="100000"/>
              </a:lnSpc>
              <a:spcBef>
                <a:spcPct val="20000"/>
              </a:spcBef>
              <a:buClrTx/>
              <a:buSzTx/>
              <a:buChar char="l"/>
            </a:pP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某</a:t>
            </a: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系统要做一个数据汇总，现有</a:t>
            </a:r>
            <a:r>
              <a:rPr lang="en-US" altLang="zh-CN" sz="2800" dirty="0">
                <a:latin typeface="黑体" panose="02010609060101010101" pitchFamily="2" charset="-122"/>
                <a:ea typeface="黑体" panose="02010609060101010101" pitchFamily="2" charset="-122"/>
                <a:cs typeface="黑体" panose="02010609060101010101" pitchFamily="2" charset="-122"/>
                <a:sym typeface="+mn-ea"/>
              </a:rPr>
              <a:t>7</a:t>
            </a: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个数据</a:t>
            </a: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表A，B，C，D，E，F，G，分别含有10万，3</a:t>
            </a:r>
            <a:r>
              <a:rPr lang="en-US" altLang="zh-CN" sz="2800" dirty="0">
                <a:latin typeface="黑体" panose="02010609060101010101" pitchFamily="2" charset="-122"/>
                <a:ea typeface="黑体" panose="02010609060101010101" pitchFamily="2" charset="-122"/>
                <a:cs typeface="黑体" panose="02010609060101010101" pitchFamily="2" charset="-122"/>
                <a:sym typeface="+mn-ea"/>
              </a:rPr>
              <a:t>3</a:t>
            </a: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万，</a:t>
            </a:r>
            <a:r>
              <a:rPr lang="en-US" altLang="zh-CN" sz="2800" dirty="0">
                <a:latin typeface="黑体" panose="02010609060101010101" pitchFamily="2" charset="-122"/>
                <a:ea typeface="黑体" panose="02010609060101010101" pitchFamily="2" charset="-122"/>
                <a:cs typeface="黑体" panose="02010609060101010101" pitchFamily="2" charset="-122"/>
                <a:sym typeface="+mn-ea"/>
              </a:rPr>
              <a:t>56</a:t>
            </a: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万，</a:t>
            </a:r>
            <a:r>
              <a:rPr lang="en-US" altLang="zh-CN" sz="2800" dirty="0">
                <a:latin typeface="黑体" panose="02010609060101010101" pitchFamily="2" charset="-122"/>
                <a:ea typeface="黑体" panose="02010609060101010101" pitchFamily="2" charset="-122"/>
                <a:cs typeface="黑体" panose="02010609060101010101" pitchFamily="2" charset="-122"/>
                <a:sym typeface="+mn-ea"/>
              </a:rPr>
              <a:t>78</a:t>
            </a: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万，</a:t>
            </a:r>
            <a:r>
              <a:rPr lang="en-US" altLang="zh-CN" sz="2800" dirty="0">
                <a:latin typeface="黑体" panose="02010609060101010101" pitchFamily="2" charset="-122"/>
                <a:ea typeface="黑体" panose="02010609060101010101" pitchFamily="2" charset="-122"/>
                <a:cs typeface="黑体" panose="02010609060101010101" pitchFamily="2" charset="-122"/>
                <a:sym typeface="+mn-ea"/>
              </a:rPr>
              <a:t>82</a:t>
            </a: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万，</a:t>
            </a:r>
            <a:r>
              <a:rPr lang="en-US" altLang="zh-CN" sz="2800" dirty="0">
                <a:latin typeface="黑体" panose="02010609060101010101" pitchFamily="2" charset="-122"/>
                <a:ea typeface="黑体" panose="02010609060101010101" pitchFamily="2" charset="-122"/>
                <a:cs typeface="黑体" panose="02010609060101010101" pitchFamily="2" charset="-122"/>
                <a:sym typeface="+mn-ea"/>
              </a:rPr>
              <a:t>23</a:t>
            </a: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万和</a:t>
            </a:r>
            <a:r>
              <a:rPr lang="en-US" altLang="zh-CN" sz="2800" dirty="0">
                <a:latin typeface="黑体" panose="02010609060101010101" pitchFamily="2" charset="-122"/>
                <a:ea typeface="黑体" panose="02010609060101010101" pitchFamily="2" charset="-122"/>
                <a:cs typeface="黑体" panose="02010609060101010101" pitchFamily="2" charset="-122"/>
                <a:sym typeface="+mn-ea"/>
              </a:rPr>
              <a:t>118</a:t>
            </a: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万个数据元素。各表中元素已按升序排列。</a:t>
            </a: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现要求通过6次合并，将7个表最终合并成1个升序表，并在最坏情况下比较的总次数达到最小。请回答下列问题。</a:t>
            </a:r>
            <a:endParaRPr lang="zh-CN" altLang="en-US" sz="2800" dirty="0">
              <a:latin typeface="黑体" panose="02010609060101010101" pitchFamily="2" charset="-122"/>
              <a:ea typeface="黑体" panose="02010609060101010101" pitchFamily="2" charset="-122"/>
              <a:cs typeface="黑体" panose="02010609060101010101" pitchFamily="2" charset="-122"/>
              <a:sym typeface="+mn-ea"/>
            </a:endParaRPr>
          </a:p>
          <a:p>
            <a:pPr marL="609600" marR="0" lvl="1" indent="0" algn="l" defTabSz="1219200" rtl="0" eaLnBrk="1" fontAlgn="base" latinLnBrk="0" hangingPunct="1">
              <a:lnSpc>
                <a:spcPct val="100000"/>
              </a:lnSpc>
              <a:spcBef>
                <a:spcPct val="20000"/>
              </a:spcBef>
              <a:buClrTx/>
              <a:buSzTx/>
              <a:buNone/>
            </a:pPr>
            <a:r>
              <a:rPr lang="en-US" altLang="zh-CN" sz="2400" dirty="0">
                <a:latin typeface="黑体" panose="02010609060101010101" pitchFamily="2" charset="-122"/>
                <a:ea typeface="黑体" panose="02010609060101010101" pitchFamily="2" charset="-122"/>
                <a:cs typeface="黑体" panose="02010609060101010101" pitchFamily="2" charset="-122"/>
                <a:sym typeface="+mn-ea"/>
              </a:rPr>
              <a:t>（1）给出完整的合并过程，并求出最坏情况下比较的总次数</a:t>
            </a:r>
            <a:endParaRPr lang="en-US" altLang="zh-CN" sz="2400" dirty="0">
              <a:latin typeface="黑体" panose="02010609060101010101" pitchFamily="2" charset="-122"/>
              <a:ea typeface="黑体" panose="02010609060101010101" pitchFamily="2" charset="-122"/>
              <a:cs typeface="黑体" panose="02010609060101010101" pitchFamily="2" charset="-122"/>
              <a:sym typeface="+mn-ea"/>
            </a:endParaRPr>
          </a:p>
          <a:p>
            <a:pPr marL="609600" marR="0" lvl="1" indent="0" algn="l" defTabSz="1219200" rtl="0" eaLnBrk="1" fontAlgn="base" latinLnBrk="0" hangingPunct="1">
              <a:lnSpc>
                <a:spcPct val="100000"/>
              </a:lnSpc>
              <a:spcBef>
                <a:spcPct val="20000"/>
              </a:spcBef>
              <a:buClrTx/>
              <a:buSzTx/>
              <a:buNone/>
            </a:pPr>
            <a:r>
              <a:rPr lang="en-US" altLang="zh-CN" sz="2400" dirty="0">
                <a:latin typeface="黑体" panose="02010609060101010101" pitchFamily="2" charset="-122"/>
                <a:ea typeface="黑体" panose="02010609060101010101" pitchFamily="2" charset="-122"/>
                <a:cs typeface="黑体" panose="02010609060101010101" pitchFamily="2" charset="-122"/>
                <a:sym typeface="+mn-ea"/>
              </a:rPr>
              <a:t>（2）根据你的合并过程，描述N（N≥2）个不等长升序表的合并策略并说明理由</a:t>
            </a:r>
            <a:endParaRPr kumimoji="0" lang="en-US" altLang="zh-CN" sz="2400" i="0" u="none" strike="noStrike" kern="0" cap="none" spc="0" normalizeH="0" baseline="0" dirty="0">
              <a:solidFill>
                <a:schemeClr val="tx1"/>
              </a:solidFill>
              <a:latin typeface="黑体" panose="02010609060101010101" pitchFamily="2" charset="-122"/>
              <a:ea typeface="黑体" panose="02010609060101010101" pitchFamily="2" charset="-122"/>
              <a:cs typeface="黑体" panose="02010609060101010101" pitchFamily="2" charset="-122"/>
            </a:endParaRPr>
          </a:p>
          <a:p>
            <a:pPr marR="0" lvl="1" algn="l" defTabSz="1219200" rtl="0" eaLnBrk="1" fontAlgn="base" latinLnBrk="0" hangingPunct="1">
              <a:lnSpc>
                <a:spcPct val="100000"/>
              </a:lnSpc>
              <a:spcBef>
                <a:spcPct val="20000"/>
              </a:spcBef>
              <a:buClrTx/>
              <a:buSzTx/>
              <a:buChar char="•"/>
            </a:pPr>
            <a:endParaRPr lang="en-US" altLang="zh-CN" dirty="0">
              <a:latin typeface="黑体" panose="02010609060101010101" pitchFamily="2" charset="-122"/>
              <a:ea typeface="黑体" panose="02010609060101010101" pitchFamily="2" charset="-122"/>
              <a:cs typeface="黑体" panose="02010609060101010101" pitchFamily="2" charset="-122"/>
            </a:endParaRPr>
          </a:p>
        </p:txBody>
      </p:sp>
      <p:sp>
        <p:nvSpPr>
          <p:cNvPr id="3" name="标题 2"/>
          <p:cNvSpPr>
            <a:spLocks noGrp="1"/>
          </p:cNvSpPr>
          <p:nvPr>
            <p:ph type="title"/>
          </p:nvPr>
        </p:nvSpPr>
        <p:spPr/>
        <p:txBody>
          <a:bodyPr/>
          <a:p>
            <a:pPr algn="l">
              <a:buClrTx/>
              <a:buSzTx/>
              <a:buFontTx/>
            </a:pPr>
            <a:r>
              <a:rPr lang="zh-CN" altLang="en-US" sz="4000">
                <a:solidFill>
                  <a:srgbClr val="FF0000"/>
                </a:solidFill>
                <a:latin typeface="楷体" panose="02010609060101010101" charset="-122"/>
                <a:ea typeface="楷体" panose="02010609060101010101" charset="-122"/>
              </a:rPr>
              <a:t>复习练习</a:t>
            </a:r>
            <a:endParaRPr lang="zh-CN" altLang="en-US" sz="4000">
              <a:solidFill>
                <a:srgbClr val="FF0000"/>
              </a:solidFill>
              <a:latin typeface="楷体" panose="02010609060101010101" charset="-122"/>
              <a:ea typeface="楷体" panose="02010609060101010101" charset="-122"/>
            </a:endParaRPr>
          </a:p>
        </p:txBody>
      </p:sp>
      <p:sp>
        <p:nvSpPr>
          <p:cNvPr id="4" name="灯片编号占位符 3"/>
          <p:cNvSpPr>
            <a:spLocks noGrp="1"/>
          </p:cNvSpPr>
          <p:nvPr>
            <p:ph type="sldNum" sz="quarter" idx="4"/>
          </p:nvPr>
        </p:nvSpPr>
        <p:spPr/>
        <p:txBody>
          <a:bodyPr/>
          <a:p>
            <a:fld id="{F18B4237-A20D-4DE2-ADD8-75BCC50A7656}" type="slidenum">
              <a:rPr lang="zh-CN" altLang="en-US"/>
            </a:fld>
            <a:endParaRPr lang="zh-CN" altLang="en-US"/>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16" name="直接连接符 23" hidden="1"/>
          <p:cNvSpPr>
            <a:spLocks noChangeShapeType="1"/>
          </p:cNvSpPr>
          <p:nvPr/>
        </p:nvSpPr>
        <p:spPr bwMode="auto">
          <a:xfrm>
            <a:off x="3181350" y="431800"/>
            <a:ext cx="0" cy="525463"/>
          </a:xfrm>
          <a:prstGeom prst="line">
            <a:avLst/>
          </a:prstGeom>
          <a:noFill/>
          <a:ln w="12700" cap="flat" cmpd="sng">
            <a:solidFill>
              <a:srgbClr val="28A9D6"/>
            </a:solidFill>
            <a:bevel/>
          </a:ln>
        </p:spPr>
        <p:txBody>
          <a:bodyPr/>
          <a:lstStyle/>
          <a:p>
            <a:endParaRPr lang="zh-CN" altLang="en-US"/>
          </a:p>
        </p:txBody>
      </p:sp>
      <p:sp>
        <p:nvSpPr>
          <p:cNvPr id="32" name="椭圆 24"/>
          <p:cNvSpPr>
            <a:spLocks noChangeArrowheads="1"/>
          </p:cNvSpPr>
          <p:nvPr/>
        </p:nvSpPr>
        <p:spPr bwMode="auto">
          <a:xfrm>
            <a:off x="3662667" y="280019"/>
            <a:ext cx="549275" cy="549275"/>
          </a:xfrm>
          <a:prstGeom prst="ellipse">
            <a:avLst/>
          </a:prstGeom>
          <a:pattFill prst="sphere">
            <a:fgClr>
              <a:srgbClr val="4F81BD"/>
            </a:fgClr>
            <a:bgClr>
              <a:srgbClr val="FFFFFF"/>
            </a:bgClr>
          </a:pattFill>
          <a:ln w="9525" cap="flat" cmpd="sng">
            <a:solidFill>
              <a:srgbClr val="4DB8DD"/>
            </a:solidFill>
            <a:bevel/>
          </a:ln>
        </p:spPr>
        <p:txBody>
          <a:bodyPr anchor="ctr"/>
          <a:lstStyle/>
          <a:p>
            <a:pPr algn="ctr"/>
            <a:endParaRPr lang="zh-CN" altLang="zh-CN">
              <a:solidFill>
                <a:srgbClr val="FFFFFF"/>
              </a:solidFill>
            </a:endParaRPr>
          </a:p>
        </p:txBody>
      </p:sp>
      <p:sp>
        <p:nvSpPr>
          <p:cNvPr id="33" name="直接连接符 23"/>
          <p:cNvSpPr>
            <a:spLocks noChangeShapeType="1"/>
          </p:cNvSpPr>
          <p:nvPr/>
        </p:nvSpPr>
        <p:spPr bwMode="auto">
          <a:xfrm>
            <a:off x="4238612" y="927719"/>
            <a:ext cx="3583940" cy="635"/>
          </a:xfrm>
          <a:prstGeom prst="line">
            <a:avLst/>
          </a:prstGeom>
          <a:noFill/>
          <a:ln w="19050" cap="flat" cmpd="sng">
            <a:solidFill>
              <a:schemeClr val="accent1"/>
            </a:solidFill>
            <a:bevel/>
          </a:ln>
        </p:spPr>
        <p:txBody>
          <a:bodyPr/>
          <a:lstStyle/>
          <a:p>
            <a:endParaRPr lang="zh-CN" altLang="en-US"/>
          </a:p>
        </p:txBody>
      </p:sp>
      <p:sp>
        <p:nvSpPr>
          <p:cNvPr id="2" name="Rectangle 3"/>
          <p:cNvSpPr txBox="1">
            <a:spLocks noChangeArrowheads="1"/>
          </p:cNvSpPr>
          <p:nvPr/>
        </p:nvSpPr>
        <p:spPr>
          <a:xfrm>
            <a:off x="3469640" y="1268730"/>
            <a:ext cx="6001385" cy="3540760"/>
          </a:xfrm>
          <a:prstGeom prst="rect">
            <a:avLst/>
          </a:prstGeom>
        </p:spPr>
        <p:txBody>
          <a:bodyPr vert="horz" lIns="91440" tIns="45720" rIns="91440" bIns="45720" rtlCol="0"/>
          <a:lstStyle/>
          <a:p>
            <a:pPr marL="571500" marR="0" lvl="0" indent="-571500" defTabSz="914400" rtl="0" eaLnBrk="1" fontAlgn="auto" latinLnBrk="0" hangingPunct="1">
              <a:lnSpc>
                <a:spcPct val="90000"/>
              </a:lnSpc>
              <a:spcBef>
                <a:spcPts val="1000"/>
              </a:spcBef>
              <a:spcAft>
                <a:spcPts val="0"/>
              </a:spcAft>
              <a:buClr>
                <a:schemeClr val="accent2"/>
              </a:buClr>
              <a:buSzTx/>
              <a:buFont typeface="Wingdings" panose="05000000000000000000" pitchFamily="2" charset="2"/>
              <a:buChar char="n"/>
              <a:defRPr/>
            </a:pPr>
            <a:r>
              <a:rPr lang="zh-CN" altLang="en-US" sz="3200" b="1" dirty="0">
                <a:latin typeface="楷体" panose="02010609060101010101" charset="-122"/>
                <a:ea typeface="楷体" panose="02010609060101010101" charset="-122"/>
                <a:sym typeface="+mn-ea"/>
              </a:rPr>
              <a:t>树的定义和基本术语</a:t>
            </a:r>
            <a:endParaRPr lang="zh-CN" altLang="en-US" sz="3200" b="1" dirty="0">
              <a:latin typeface="楷体" panose="02010609060101010101" charset="-122"/>
              <a:ea typeface="楷体" panose="02010609060101010101" charset="-122"/>
            </a:endParaRPr>
          </a:p>
          <a:p>
            <a:pPr marL="571500" marR="0" lvl="0" indent="-571500" defTabSz="914400" rtl="0" eaLnBrk="1" fontAlgn="auto" latinLnBrk="0" hangingPunct="1">
              <a:lnSpc>
                <a:spcPct val="90000"/>
              </a:lnSpc>
              <a:spcBef>
                <a:spcPts val="1000"/>
              </a:spcBef>
              <a:spcAft>
                <a:spcPts val="0"/>
              </a:spcAft>
              <a:buClr>
                <a:schemeClr val="accent2"/>
              </a:buClr>
              <a:buSzTx/>
              <a:buFont typeface="Wingdings" panose="05000000000000000000" pitchFamily="2" charset="2"/>
              <a:buChar char="n"/>
              <a:defRPr/>
            </a:pPr>
            <a:r>
              <a:rPr lang="zh-CN" altLang="en-US" sz="3200" b="1" dirty="0">
                <a:latin typeface="楷体" panose="02010609060101010101" charset="-122"/>
                <a:ea typeface="楷体" panose="02010609060101010101" charset="-122"/>
                <a:sym typeface="+mn-ea"/>
              </a:rPr>
              <a:t>二叉树</a:t>
            </a:r>
            <a:endParaRPr lang="zh-CN" altLang="en-US" sz="3200" b="1" dirty="0">
              <a:latin typeface="楷体" panose="02010609060101010101" charset="-122"/>
              <a:ea typeface="楷体" panose="02010609060101010101" charset="-122"/>
            </a:endParaRPr>
          </a:p>
          <a:p>
            <a:pPr marL="571500" marR="0" lvl="0" indent="-571500" defTabSz="914400" rtl="0" eaLnBrk="1" fontAlgn="auto" latinLnBrk="0" hangingPunct="1">
              <a:lnSpc>
                <a:spcPct val="90000"/>
              </a:lnSpc>
              <a:spcBef>
                <a:spcPts val="1000"/>
              </a:spcBef>
              <a:spcAft>
                <a:spcPts val="0"/>
              </a:spcAft>
              <a:buClr>
                <a:schemeClr val="accent2"/>
              </a:buClr>
              <a:buSzTx/>
              <a:buFont typeface="Wingdings" panose="05000000000000000000" pitchFamily="2" charset="2"/>
              <a:buChar char="n"/>
              <a:defRPr/>
            </a:pPr>
            <a:r>
              <a:rPr lang="zh-CN" altLang="en-US" sz="3200" b="1" dirty="0">
                <a:latin typeface="楷体" panose="02010609060101010101" charset="-122"/>
                <a:ea typeface="楷体" panose="02010609060101010101" charset="-122"/>
                <a:sym typeface="+mn-ea"/>
              </a:rPr>
              <a:t>遍历二叉树和线索二叉树</a:t>
            </a:r>
            <a:endParaRPr lang="zh-CN" altLang="en-US" sz="3200" b="1" dirty="0">
              <a:latin typeface="楷体" panose="02010609060101010101" charset="-122"/>
              <a:ea typeface="楷体" panose="02010609060101010101" charset="-122"/>
            </a:endParaRPr>
          </a:p>
          <a:p>
            <a:pPr marL="571500" marR="0" lvl="0" indent="-571500" defTabSz="914400" rtl="0" eaLnBrk="1" fontAlgn="auto" latinLnBrk="0" hangingPunct="1">
              <a:lnSpc>
                <a:spcPct val="90000"/>
              </a:lnSpc>
              <a:spcBef>
                <a:spcPts val="1000"/>
              </a:spcBef>
              <a:spcAft>
                <a:spcPts val="0"/>
              </a:spcAft>
              <a:buClr>
                <a:schemeClr val="accent2"/>
              </a:buClr>
              <a:buSzTx/>
              <a:buFont typeface="Wingdings" panose="05000000000000000000" pitchFamily="2" charset="2"/>
              <a:buChar char="n"/>
              <a:defRPr/>
            </a:pPr>
            <a:r>
              <a:rPr lang="zh-CN" altLang="en-US" sz="3200" b="1" dirty="0">
                <a:latin typeface="楷体" panose="02010609060101010101" charset="-122"/>
                <a:ea typeface="楷体" panose="02010609060101010101" charset="-122"/>
                <a:sym typeface="+mn-ea"/>
              </a:rPr>
              <a:t>树和森林</a:t>
            </a:r>
            <a:endParaRPr lang="zh-CN" altLang="en-US" sz="3200" b="1" dirty="0">
              <a:latin typeface="楷体" panose="02010609060101010101" charset="-122"/>
              <a:ea typeface="楷体" panose="02010609060101010101" charset="-122"/>
            </a:endParaRPr>
          </a:p>
          <a:p>
            <a:pPr marL="571500" marR="0" lvl="0" indent="-571500" defTabSz="914400" rtl="0" eaLnBrk="1" fontAlgn="auto" latinLnBrk="0" hangingPunct="1">
              <a:lnSpc>
                <a:spcPct val="90000"/>
              </a:lnSpc>
              <a:spcBef>
                <a:spcPts val="1000"/>
              </a:spcBef>
              <a:spcAft>
                <a:spcPts val="0"/>
              </a:spcAft>
              <a:buClr>
                <a:schemeClr val="accent2"/>
              </a:buClr>
              <a:buSzTx/>
              <a:buFont typeface="Wingdings" panose="05000000000000000000" pitchFamily="2" charset="2"/>
              <a:buChar char="n"/>
              <a:defRPr/>
            </a:pPr>
            <a:r>
              <a:rPr lang="zh-CN" altLang="en-US" sz="3200" b="1" dirty="0">
                <a:latin typeface="楷体" panose="02010609060101010101" charset="-122"/>
                <a:ea typeface="楷体" panose="02010609060101010101" charset="-122"/>
                <a:sym typeface="+mn-ea"/>
              </a:rPr>
              <a:t>赫夫曼树及其应用</a:t>
            </a:r>
            <a:endParaRPr lang="zh-CN" altLang="en-US" sz="3200" b="1" dirty="0">
              <a:latin typeface="楷体" panose="02010609060101010101" charset="-122"/>
              <a:ea typeface="楷体" panose="02010609060101010101" charset="-122"/>
            </a:endParaRPr>
          </a:p>
          <a:p>
            <a:pPr marL="571500" marR="0" lvl="0" indent="-571500" defTabSz="914400" rtl="0" eaLnBrk="1" fontAlgn="auto" latinLnBrk="0" hangingPunct="1">
              <a:lnSpc>
                <a:spcPct val="90000"/>
              </a:lnSpc>
              <a:spcBef>
                <a:spcPts val="1000"/>
              </a:spcBef>
              <a:spcAft>
                <a:spcPts val="0"/>
              </a:spcAft>
              <a:buClr>
                <a:schemeClr val="accent2"/>
              </a:buClr>
              <a:buSzTx/>
              <a:buFont typeface="Wingdings" panose="05000000000000000000" pitchFamily="2" charset="2"/>
              <a:buChar char="n"/>
              <a:defRPr/>
            </a:pPr>
            <a:r>
              <a:rPr lang="zh-CN" altLang="en-US" sz="3200" b="1" dirty="0">
                <a:latin typeface="楷体" panose="02010609060101010101" charset="-122"/>
                <a:ea typeface="楷体" panose="02010609060101010101" charset="-122"/>
                <a:sym typeface="+mn-ea"/>
              </a:rPr>
              <a:t>回溯法与树的遍历</a:t>
            </a:r>
            <a:endParaRPr kumimoji="0" lang="zh-CN" altLang="en-US" sz="3200" b="0" i="0" u="none" strike="noStrike" kern="1200" cap="none" spc="0" normalizeH="0" baseline="0" noProof="0" dirty="0" err="1" smtClean="0">
              <a:ln>
                <a:noFill/>
              </a:ln>
              <a:solidFill>
                <a:schemeClr val="tx1"/>
              </a:solidFill>
              <a:effectLst/>
              <a:uLnTx/>
              <a:uFillTx/>
              <a:latin typeface="楷体" panose="02010609060101010101" charset="-122"/>
              <a:ea typeface="楷体" panose="02010609060101010101" charset="-122"/>
              <a:cs typeface="+mn-cs"/>
              <a:sym typeface="+mn-lt"/>
            </a:endParaRPr>
          </a:p>
        </p:txBody>
      </p:sp>
      <p:sp>
        <p:nvSpPr>
          <p:cNvPr id="4" name="灯片编号占位符 3"/>
          <p:cNvSpPr>
            <a:spLocks noGrp="1"/>
          </p:cNvSpPr>
          <p:nvPr>
            <p:ph type="sldNum" sz="quarter" idx="4"/>
          </p:nvPr>
        </p:nvSpPr>
        <p:spPr/>
        <p:txBody>
          <a:bodyPr/>
          <a:p>
            <a:fld id="{F18B4237-A20D-4DE2-ADD8-75BCC50A7656}" type="slidenum">
              <a:rPr lang="zh-CN" altLang="en-US"/>
            </a:fld>
            <a:endParaRPr lang="zh-CN" altLang="en-US"/>
          </a:p>
        </p:txBody>
      </p:sp>
      <p:sp>
        <p:nvSpPr>
          <p:cNvPr id="8" name="矩形 7"/>
          <p:cNvSpPr/>
          <p:nvPr/>
        </p:nvSpPr>
        <p:spPr>
          <a:xfrm>
            <a:off x="4088130" y="2919095"/>
            <a:ext cx="1797685" cy="530860"/>
          </a:xfrm>
          <a:prstGeom prst="rect">
            <a:avLst/>
          </a:prstGeom>
          <a:noFill/>
          <a:ln w="3810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146" name="Text Box 2"/>
          <p:cNvSpPr txBox="1"/>
          <p:nvPr/>
        </p:nvSpPr>
        <p:spPr>
          <a:xfrm>
            <a:off x="4007485" y="188595"/>
            <a:ext cx="6443980" cy="768350"/>
          </a:xfrm>
          <a:prstGeom prst="rect">
            <a:avLst/>
          </a:prstGeom>
          <a:noFill/>
          <a:ln w="9525">
            <a:noFill/>
          </a:ln>
        </p:spPr>
        <p:txBody>
          <a:bodyPr wrap="square" anchor="t" anchorCtr="0">
            <a:spAutoFit/>
          </a:bodyPr>
          <a:p>
            <a:pPr algn="ctr"/>
            <a:r>
              <a:rPr lang="zh-CN" altLang="en-US" sz="4400" b="1" dirty="0">
                <a:solidFill>
                  <a:srgbClr val="0000CC"/>
                </a:solidFill>
                <a:latin typeface="楷体" panose="02010609060101010101" charset="-122"/>
                <a:ea typeface="楷体" panose="02010609060101010101" charset="-122"/>
              </a:rPr>
              <a:t>第六章	树和</a:t>
            </a:r>
            <a:r>
              <a:rPr lang="zh-CN" altLang="en-US" sz="4400" b="1" dirty="0">
                <a:solidFill>
                  <a:srgbClr val="0000CC"/>
                </a:solidFill>
                <a:latin typeface="楷体" panose="02010609060101010101" charset="-122"/>
                <a:ea typeface="楷体" panose="02010609060101010101" charset="-122"/>
              </a:rPr>
              <a:t>二叉树</a:t>
            </a:r>
            <a:endParaRPr lang="zh-CN" altLang="en-US" sz="4400" b="1" dirty="0">
              <a:solidFill>
                <a:srgbClr val="0000CC"/>
              </a:solidFill>
              <a:latin typeface="楷体" panose="02010609060101010101" charset="-122"/>
              <a:ea typeface="楷体" panose="02010609060101010101" charset="-122"/>
            </a:endParaRPr>
          </a:p>
        </p:txBody>
      </p:sp>
    </p:spTree>
  </p:cSld>
  <p:clrMapOvr>
    <a:masterClrMapping/>
  </p:clrMapOvr>
  <p:transition spd="med">
    <p:fade/>
  </p:transition>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pPr marL="457200" marR="0" lvl="1" indent="-457200" algn="l" defTabSz="1219200" rtl="0" eaLnBrk="1" fontAlgn="base" latinLnBrk="0" hangingPunct="1">
              <a:lnSpc>
                <a:spcPct val="100000"/>
              </a:lnSpc>
              <a:spcBef>
                <a:spcPct val="20000"/>
              </a:spcBef>
              <a:buClrTx/>
              <a:buSzTx/>
              <a:buFont typeface="Wingdings" panose="05000000000000000000" charset="0"/>
              <a:buChar char="l"/>
            </a:pP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第一节学习了树的逻辑结构：唯一前驱，多个后继，树可以包含子树，可以嵌套</a:t>
            </a: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定义。</a:t>
            </a:r>
            <a:endParaRPr lang="zh-CN" altLang="en-US" sz="2800" dirty="0">
              <a:latin typeface="黑体" panose="02010609060101010101" pitchFamily="2" charset="-122"/>
              <a:ea typeface="黑体" panose="02010609060101010101" pitchFamily="2" charset="-122"/>
              <a:cs typeface="黑体" panose="02010609060101010101" pitchFamily="2" charset="-122"/>
              <a:sym typeface="+mn-ea"/>
            </a:endParaRPr>
          </a:p>
          <a:p>
            <a:pPr marL="457200" marR="0" lvl="1" indent="-457200" algn="l" defTabSz="1219200" rtl="0" eaLnBrk="1" fontAlgn="base" latinLnBrk="0" hangingPunct="1">
              <a:lnSpc>
                <a:spcPct val="100000"/>
              </a:lnSpc>
              <a:spcBef>
                <a:spcPct val="20000"/>
              </a:spcBef>
              <a:buClrTx/>
              <a:buSzTx/>
              <a:buFont typeface="Wingdings" panose="05000000000000000000" charset="0"/>
              <a:buChar char="l"/>
            </a:pP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树的存储结构</a:t>
            </a:r>
            <a:endParaRPr kumimoji="0" lang="zh-CN" altLang="en-US" sz="2800" i="0" u="none" strike="noStrike" kern="0" cap="none" spc="0" normalizeH="0" baseline="0" dirty="0">
              <a:solidFill>
                <a:schemeClr val="tx1"/>
              </a:solidFill>
              <a:latin typeface="黑体" panose="02010609060101010101" pitchFamily="2" charset="-122"/>
              <a:ea typeface="黑体" panose="02010609060101010101" pitchFamily="2" charset="-122"/>
              <a:cs typeface="黑体" panose="02010609060101010101" pitchFamily="2" charset="-122"/>
            </a:endParaRPr>
          </a:p>
          <a:p>
            <a:pPr marR="0" lvl="1" algn="l" defTabSz="1219200" rtl="0" eaLnBrk="1" fontAlgn="base" latinLnBrk="0" hangingPunct="1">
              <a:lnSpc>
                <a:spcPct val="100000"/>
              </a:lnSpc>
              <a:spcBef>
                <a:spcPct val="20000"/>
              </a:spcBef>
              <a:buClrTx/>
              <a:buSzTx/>
              <a:buChar char="•"/>
            </a:pPr>
            <a:r>
              <a:rPr lang="zh-CN" altLang="en-US" sz="2400" dirty="0">
                <a:latin typeface="黑体" panose="02010609060101010101" pitchFamily="2" charset="-122"/>
                <a:ea typeface="黑体" panose="02010609060101010101" pitchFamily="2" charset="-122"/>
                <a:cs typeface="黑体" panose="02010609060101010101" pitchFamily="2" charset="-122"/>
                <a:sym typeface="+mn-ea"/>
              </a:rPr>
              <a:t>双亲表示法</a:t>
            </a:r>
            <a:endParaRPr kumimoji="0" lang="zh-CN" altLang="en-US" sz="2400" i="0" u="none" strike="noStrike" kern="0" cap="none" spc="0" normalizeH="0" baseline="0" dirty="0">
              <a:solidFill>
                <a:schemeClr val="tx1"/>
              </a:solidFill>
              <a:latin typeface="黑体" panose="02010609060101010101" pitchFamily="2" charset="-122"/>
              <a:ea typeface="黑体" panose="02010609060101010101" pitchFamily="2" charset="-122"/>
              <a:cs typeface="黑体" panose="02010609060101010101" pitchFamily="2" charset="-122"/>
            </a:endParaRPr>
          </a:p>
          <a:p>
            <a:pPr marR="0" lvl="1" algn="l" defTabSz="1219200" rtl="0" eaLnBrk="1" fontAlgn="base" latinLnBrk="0" hangingPunct="1">
              <a:lnSpc>
                <a:spcPct val="100000"/>
              </a:lnSpc>
              <a:spcBef>
                <a:spcPct val="20000"/>
              </a:spcBef>
              <a:buClrTx/>
              <a:buSzTx/>
              <a:buChar char="•"/>
            </a:pPr>
            <a:r>
              <a:rPr lang="zh-CN" altLang="en-US" dirty="0">
                <a:latin typeface="黑体" panose="02010609060101010101" pitchFamily="2" charset="-122"/>
                <a:ea typeface="黑体" panose="02010609060101010101" pitchFamily="2" charset="-122"/>
                <a:cs typeface="黑体" panose="02010609060101010101" pitchFamily="2" charset="-122"/>
                <a:sym typeface="+mn-ea"/>
              </a:rPr>
              <a:t>孩子表示法—多重链表</a:t>
            </a:r>
            <a:endParaRPr lang="zh-CN" altLang="en-US" dirty="0">
              <a:latin typeface="黑体" panose="02010609060101010101" pitchFamily="2" charset="-122"/>
              <a:ea typeface="黑体" panose="02010609060101010101" pitchFamily="2" charset="-122"/>
              <a:cs typeface="黑体" panose="02010609060101010101" pitchFamily="2" charset="-122"/>
              <a:sym typeface="+mn-ea"/>
            </a:endParaRPr>
          </a:p>
          <a:p>
            <a:pPr marR="0" lvl="1" algn="l" defTabSz="1219200" rtl="0" eaLnBrk="1" fontAlgn="base" latinLnBrk="0" hangingPunct="1">
              <a:lnSpc>
                <a:spcPct val="100000"/>
              </a:lnSpc>
              <a:spcBef>
                <a:spcPct val="20000"/>
              </a:spcBef>
              <a:buClrTx/>
              <a:buSzTx/>
              <a:buChar char="•"/>
            </a:pPr>
            <a:r>
              <a:rPr lang="zh-CN" altLang="en-US" dirty="0">
                <a:latin typeface="黑体" panose="02010609060101010101" pitchFamily="2" charset="-122"/>
                <a:ea typeface="黑体" panose="02010609060101010101" pitchFamily="2" charset="-122"/>
                <a:cs typeface="黑体" panose="02010609060101010101" pitchFamily="2" charset="-122"/>
                <a:sym typeface="+mn-ea"/>
              </a:rPr>
              <a:t>孩子表示法—孩子链表法</a:t>
            </a:r>
            <a:endParaRPr lang="zh-CN" altLang="en-US" dirty="0">
              <a:latin typeface="黑体" panose="02010609060101010101" pitchFamily="2" charset="-122"/>
              <a:ea typeface="黑体" panose="02010609060101010101" pitchFamily="2" charset="-122"/>
              <a:cs typeface="黑体" panose="02010609060101010101" pitchFamily="2" charset="-122"/>
              <a:sym typeface="+mn-ea"/>
            </a:endParaRPr>
          </a:p>
          <a:p>
            <a:pPr marR="0" lvl="1" algn="l" defTabSz="1219200" rtl="0" eaLnBrk="1" fontAlgn="base" latinLnBrk="0" hangingPunct="1">
              <a:lnSpc>
                <a:spcPct val="100000"/>
              </a:lnSpc>
              <a:spcBef>
                <a:spcPct val="20000"/>
              </a:spcBef>
              <a:buClrTx/>
              <a:buSzTx/>
              <a:buChar char="•"/>
            </a:pPr>
            <a:r>
              <a:rPr lang="zh-CN" altLang="en-US" dirty="0">
                <a:latin typeface="黑体" panose="02010609060101010101" pitchFamily="2" charset="-122"/>
                <a:ea typeface="黑体" panose="02010609060101010101" pitchFamily="2" charset="-122"/>
                <a:cs typeface="黑体" panose="02010609060101010101" pitchFamily="2" charset="-122"/>
                <a:sym typeface="+mn-ea"/>
              </a:rPr>
              <a:t>孩子表示法—带双亲的孩子链表</a:t>
            </a:r>
            <a:endParaRPr lang="zh-CN" altLang="en-US" dirty="0">
              <a:latin typeface="黑体" panose="02010609060101010101" pitchFamily="2" charset="-122"/>
              <a:ea typeface="黑体" panose="02010609060101010101" pitchFamily="2" charset="-122"/>
              <a:cs typeface="黑体" panose="02010609060101010101" pitchFamily="2" charset="-122"/>
              <a:sym typeface="+mn-ea"/>
            </a:endParaRPr>
          </a:p>
          <a:p>
            <a:pPr marR="0" lvl="1" algn="l" defTabSz="1219200" rtl="0" eaLnBrk="1" fontAlgn="base" latinLnBrk="0" hangingPunct="1">
              <a:lnSpc>
                <a:spcPct val="100000"/>
              </a:lnSpc>
              <a:spcBef>
                <a:spcPct val="20000"/>
              </a:spcBef>
              <a:buClrTx/>
              <a:buSzTx/>
              <a:buChar char="•"/>
            </a:pPr>
            <a:r>
              <a:rPr lang="zh-CN" altLang="en-US" dirty="0">
                <a:latin typeface="黑体" panose="02010609060101010101" pitchFamily="2" charset="-122"/>
                <a:ea typeface="黑体" panose="02010609060101010101" pitchFamily="2" charset="-122"/>
                <a:cs typeface="黑体" panose="02010609060101010101" pitchFamily="2" charset="-122"/>
                <a:sym typeface="+mn-ea"/>
              </a:rPr>
              <a:t>孩子兄弟表示法</a:t>
            </a:r>
            <a:endParaRPr lang="zh-CN" altLang="en-US" dirty="0">
              <a:latin typeface="黑体" panose="02010609060101010101" pitchFamily="2" charset="-122"/>
              <a:ea typeface="黑体" panose="02010609060101010101" pitchFamily="2" charset="-122"/>
              <a:cs typeface="黑体" panose="02010609060101010101" pitchFamily="2" charset="-122"/>
              <a:sym typeface="+mn-ea"/>
            </a:endParaRPr>
          </a:p>
          <a:p>
            <a:pPr marR="0" lvl="1" algn="l" defTabSz="1219200" rtl="0" eaLnBrk="1" fontAlgn="base" latinLnBrk="0" hangingPunct="1">
              <a:lnSpc>
                <a:spcPct val="100000"/>
              </a:lnSpc>
              <a:spcBef>
                <a:spcPct val="20000"/>
              </a:spcBef>
              <a:buClrTx/>
              <a:buSzTx/>
              <a:buChar char="•"/>
            </a:pPr>
            <a:endParaRPr lang="zh-CN" altLang="en-US" sz="2400" dirty="0">
              <a:latin typeface="黑体" panose="02010609060101010101" pitchFamily="2" charset="-122"/>
              <a:ea typeface="黑体" panose="02010609060101010101" pitchFamily="2" charset="-122"/>
              <a:cs typeface="黑体" panose="02010609060101010101" pitchFamily="2" charset="-122"/>
              <a:sym typeface="+mn-ea"/>
            </a:endParaRPr>
          </a:p>
        </p:txBody>
      </p:sp>
      <p:sp>
        <p:nvSpPr>
          <p:cNvPr id="4" name="标题 3"/>
          <p:cNvSpPr>
            <a:spLocks noGrp="1"/>
          </p:cNvSpPr>
          <p:nvPr>
            <p:ph type="title"/>
          </p:nvPr>
        </p:nvSpPr>
        <p:spPr>
          <a:xfrm>
            <a:off x="752475" y="222568"/>
            <a:ext cx="10972800" cy="796908"/>
          </a:xfrm>
        </p:spPr>
        <p:txBody>
          <a:bodyPr/>
          <a:p>
            <a:r>
              <a:rPr lang="en-US" altLang="zh-CN">
                <a:latin typeface="楷体" panose="02010609060101010101" charset="-122"/>
                <a:ea typeface="楷体" panose="02010609060101010101" charset="-122"/>
                <a:cs typeface="楷体" panose="02010609060101010101" charset="-122"/>
                <a:sym typeface="+mn-ea"/>
              </a:rPr>
              <a:t>6.4 </a:t>
            </a:r>
            <a:r>
              <a:rPr lang="zh-CN" altLang="en-US" dirty="0">
                <a:latin typeface="楷体" panose="02010609060101010101" charset="-122"/>
                <a:ea typeface="楷体" panose="02010609060101010101" charset="-122"/>
                <a:sym typeface="+mn-ea"/>
              </a:rPr>
              <a:t>树和森林</a:t>
            </a:r>
            <a:endParaRPr lang="en-US" altLang="zh-CN">
              <a:latin typeface="楷体" panose="02010609060101010101" charset="-122"/>
              <a:ea typeface="楷体" panose="02010609060101010101" charset="-122"/>
              <a:cs typeface="楷体" panose="02010609060101010101" charset="-122"/>
            </a:endParaRPr>
          </a:p>
        </p:txBody>
      </p:sp>
      <p:sp>
        <p:nvSpPr>
          <p:cNvPr id="2" name="灯片编号占位符 1"/>
          <p:cNvSpPr>
            <a:spLocks noGrp="1"/>
          </p:cNvSpPr>
          <p:nvPr>
            <p:ph type="sldNum" sz="quarter" idx="4"/>
          </p:nvPr>
        </p:nvSpPr>
        <p:spPr/>
        <p:txBody>
          <a:bodyPr/>
          <a:p>
            <a:fld id="{F18B4237-A20D-4DE2-ADD8-75BCC50A7656}" type="slidenum">
              <a:rPr lang="zh-CN" altLang="en-US"/>
            </a:fld>
            <a:endParaRPr lang="zh-CN" altLang="en-US"/>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429260" y="948055"/>
            <a:ext cx="11087735" cy="2057400"/>
          </a:xfrm>
        </p:spPr>
        <p:txBody>
          <a:bodyPr/>
          <a:p>
            <a:pPr marL="457200" marR="0" lvl="1" indent="-457200" algn="l" defTabSz="1219200" rtl="0" eaLnBrk="1" fontAlgn="base" latinLnBrk="0" hangingPunct="1">
              <a:lnSpc>
                <a:spcPct val="100000"/>
              </a:lnSpc>
              <a:spcBef>
                <a:spcPct val="20000"/>
              </a:spcBef>
              <a:buClrTx/>
              <a:buSzTx/>
              <a:buFont typeface="Wingdings" panose="05000000000000000000" charset="0"/>
              <a:buChar char="l"/>
            </a:pP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树的存储结构</a:t>
            </a:r>
            <a:r>
              <a:rPr lang="en-US" altLang="zh-CN" sz="2800" dirty="0">
                <a:latin typeface="黑体" panose="02010609060101010101" pitchFamily="2" charset="-122"/>
                <a:ea typeface="黑体" panose="02010609060101010101" pitchFamily="2" charset="-122"/>
                <a:cs typeface="黑体" panose="02010609060101010101" pitchFamily="2" charset="-122"/>
                <a:sym typeface="+mn-ea"/>
              </a:rPr>
              <a:t>-</a:t>
            </a: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双亲表示法</a:t>
            </a:r>
            <a:endParaRPr kumimoji="0" lang="zh-CN" altLang="en-US" sz="2400" i="0" u="none" strike="noStrike" kern="0" cap="none" spc="0" normalizeH="0" baseline="0" dirty="0">
              <a:solidFill>
                <a:schemeClr val="tx1"/>
              </a:solidFill>
              <a:latin typeface="黑体" panose="02010609060101010101" pitchFamily="2" charset="-122"/>
              <a:ea typeface="黑体" panose="02010609060101010101" pitchFamily="2" charset="-122"/>
              <a:cs typeface="黑体" panose="02010609060101010101" pitchFamily="2" charset="-122"/>
            </a:endParaRPr>
          </a:p>
          <a:p>
            <a:pPr marR="0" lvl="1" algn="l" defTabSz="1219200" rtl="0" eaLnBrk="1" fontAlgn="base" latinLnBrk="0" hangingPunct="1">
              <a:lnSpc>
                <a:spcPct val="100000"/>
              </a:lnSpc>
              <a:spcBef>
                <a:spcPct val="20000"/>
              </a:spcBef>
              <a:buClrTx/>
              <a:buSzTx/>
              <a:buChar char="•"/>
            </a:pPr>
            <a:r>
              <a:rPr lang="zh-CN" altLang="en-US" sz="2400" dirty="0">
                <a:latin typeface="黑体" panose="02010609060101010101" pitchFamily="2" charset="-122"/>
                <a:ea typeface="黑体" panose="02010609060101010101" pitchFamily="2" charset="-122"/>
                <a:cs typeface="黑体" panose="02010609060101010101" pitchFamily="2" charset="-122"/>
                <a:sym typeface="+mn-ea"/>
              </a:rPr>
              <a:t>采用一组连续的存储空间</a:t>
            </a:r>
            <a:endParaRPr kumimoji="0" lang="zh-CN" altLang="en-US" sz="2400" b="0" i="0" u="none" strike="noStrike" kern="0" cap="none" spc="0" normalizeH="0" baseline="0" dirty="0">
              <a:solidFill>
                <a:schemeClr val="tx1"/>
              </a:solidFill>
              <a:latin typeface="黑体" panose="02010609060101010101" pitchFamily="2" charset="-122"/>
              <a:ea typeface="黑体" panose="02010609060101010101" pitchFamily="2" charset="-122"/>
              <a:cs typeface="黑体" panose="02010609060101010101" pitchFamily="2" charset="-122"/>
            </a:endParaRPr>
          </a:p>
          <a:p>
            <a:pPr marR="0" lvl="1" algn="l" defTabSz="1219200" rtl="0" eaLnBrk="1" fontAlgn="base" latinLnBrk="0" hangingPunct="1">
              <a:lnSpc>
                <a:spcPct val="100000"/>
              </a:lnSpc>
              <a:spcBef>
                <a:spcPct val="20000"/>
              </a:spcBef>
              <a:buClrTx/>
              <a:buSzTx/>
              <a:buChar char="•"/>
            </a:pPr>
            <a:r>
              <a:rPr lang="zh-CN" altLang="en-US" sz="2400" dirty="0">
                <a:latin typeface="黑体" panose="02010609060101010101" pitchFamily="2" charset="-122"/>
                <a:ea typeface="黑体" panose="02010609060101010101" pitchFamily="2" charset="-122"/>
                <a:cs typeface="黑体" panose="02010609060101010101" pitchFamily="2" charset="-122"/>
                <a:sym typeface="+mn-ea"/>
              </a:rPr>
              <a:t>由于每个结点只有一个双亲，只需要增加多一个下标表示</a:t>
            </a:r>
            <a:endParaRPr lang="zh-CN" altLang="en-US" sz="2400" dirty="0">
              <a:latin typeface="黑体" panose="02010609060101010101" pitchFamily="2" charset="-122"/>
              <a:ea typeface="黑体" panose="02010609060101010101" pitchFamily="2" charset="-122"/>
              <a:cs typeface="黑体" panose="02010609060101010101" pitchFamily="2" charset="-122"/>
              <a:sym typeface="+mn-ea"/>
            </a:endParaRPr>
          </a:p>
          <a:p>
            <a:pPr marR="0" lvl="1" algn="l" defTabSz="1219200" rtl="0" eaLnBrk="1" fontAlgn="base" latinLnBrk="0" hangingPunct="1">
              <a:lnSpc>
                <a:spcPct val="100000"/>
              </a:lnSpc>
              <a:spcBef>
                <a:spcPct val="20000"/>
              </a:spcBef>
              <a:buClrTx/>
              <a:buSzTx/>
              <a:buChar char="•"/>
            </a:pPr>
            <a:r>
              <a:rPr lang="zh-CN" altLang="en-US" sz="2400" dirty="0">
                <a:latin typeface="黑体" panose="02010609060101010101" pitchFamily="2" charset="-122"/>
                <a:ea typeface="黑体" panose="02010609060101010101" pitchFamily="2" charset="-122"/>
                <a:cs typeface="黑体" panose="02010609060101010101" pitchFamily="2" charset="-122"/>
                <a:sym typeface="+mn-ea"/>
              </a:rPr>
              <a:t>实现可以用二维数组或结构体</a:t>
            </a:r>
            <a:endParaRPr kumimoji="0" lang="zh-CN" altLang="en-US" sz="2400" i="0" u="none" strike="noStrike" kern="0" cap="none" spc="0" normalizeH="0" baseline="0" dirty="0">
              <a:solidFill>
                <a:schemeClr val="tx1"/>
              </a:solidFill>
              <a:latin typeface="黑体" panose="02010609060101010101" pitchFamily="2" charset="-122"/>
              <a:ea typeface="黑体" panose="02010609060101010101" pitchFamily="2" charset="-122"/>
              <a:cs typeface="黑体" panose="02010609060101010101" pitchFamily="2" charset="-122"/>
            </a:endParaRPr>
          </a:p>
          <a:p>
            <a:pPr marR="0" lvl="1" algn="l" defTabSz="1219200" rtl="0" eaLnBrk="1" fontAlgn="base" latinLnBrk="0" hangingPunct="1">
              <a:lnSpc>
                <a:spcPct val="100000"/>
              </a:lnSpc>
              <a:spcBef>
                <a:spcPct val="20000"/>
              </a:spcBef>
              <a:buClrTx/>
              <a:buSzTx/>
              <a:buChar char="•"/>
            </a:pPr>
            <a:endParaRPr lang="zh-CN" altLang="en-US" sz="2400" dirty="0">
              <a:latin typeface="黑体" panose="02010609060101010101" pitchFamily="2" charset="-122"/>
              <a:ea typeface="黑体" panose="02010609060101010101" pitchFamily="2" charset="-122"/>
              <a:cs typeface="黑体" panose="02010609060101010101" pitchFamily="2" charset="-122"/>
              <a:sym typeface="+mn-ea"/>
            </a:endParaRPr>
          </a:p>
        </p:txBody>
      </p:sp>
      <p:sp>
        <p:nvSpPr>
          <p:cNvPr id="4" name="标题 3"/>
          <p:cNvSpPr>
            <a:spLocks noGrp="1"/>
          </p:cNvSpPr>
          <p:nvPr>
            <p:ph type="title"/>
          </p:nvPr>
        </p:nvSpPr>
        <p:spPr>
          <a:xfrm>
            <a:off x="752475" y="222568"/>
            <a:ext cx="10972800" cy="796908"/>
          </a:xfrm>
        </p:spPr>
        <p:txBody>
          <a:bodyPr/>
          <a:p>
            <a:r>
              <a:rPr lang="en-US" altLang="zh-CN">
                <a:latin typeface="楷体" panose="02010609060101010101" charset="-122"/>
                <a:ea typeface="楷体" panose="02010609060101010101" charset="-122"/>
                <a:cs typeface="楷体" panose="02010609060101010101" charset="-122"/>
                <a:sym typeface="+mn-ea"/>
              </a:rPr>
              <a:t>6.4 </a:t>
            </a:r>
            <a:r>
              <a:rPr lang="zh-CN" altLang="en-US" dirty="0">
                <a:latin typeface="楷体" panose="02010609060101010101" charset="-122"/>
                <a:ea typeface="楷体" panose="02010609060101010101" charset="-122"/>
                <a:sym typeface="+mn-ea"/>
              </a:rPr>
              <a:t>树和森林</a:t>
            </a:r>
            <a:endParaRPr lang="en-US" altLang="zh-CN">
              <a:latin typeface="楷体" panose="02010609060101010101" charset="-122"/>
              <a:ea typeface="楷体" panose="02010609060101010101" charset="-122"/>
              <a:cs typeface="楷体" panose="02010609060101010101" charset="-122"/>
            </a:endParaRPr>
          </a:p>
        </p:txBody>
      </p:sp>
      <p:sp>
        <p:nvSpPr>
          <p:cNvPr id="2" name="灯片编号占位符 1"/>
          <p:cNvSpPr>
            <a:spLocks noGrp="1"/>
          </p:cNvSpPr>
          <p:nvPr>
            <p:ph type="sldNum" sz="quarter" idx="4"/>
          </p:nvPr>
        </p:nvSpPr>
        <p:spPr/>
        <p:txBody>
          <a:bodyPr/>
          <a:p>
            <a:fld id="{F18B4237-A20D-4DE2-ADD8-75BCC50A7656}" type="slidenum">
              <a:rPr lang="zh-CN" altLang="en-US"/>
            </a:fld>
            <a:endParaRPr lang="zh-CN" altLang="en-US"/>
          </a:p>
        </p:txBody>
      </p:sp>
      <p:graphicFrame>
        <p:nvGraphicFramePr>
          <p:cNvPr id="26629" name="表格 26628"/>
          <p:cNvGraphicFramePr/>
          <p:nvPr>
            <p:custDataLst>
              <p:tags r:id="rId1"/>
            </p:custDataLst>
          </p:nvPr>
        </p:nvGraphicFramePr>
        <p:xfrm>
          <a:off x="1911350" y="3997325"/>
          <a:ext cx="4728210" cy="1035050"/>
        </p:xfrm>
        <a:graphic>
          <a:graphicData uri="http://schemas.openxmlformats.org/drawingml/2006/table">
            <a:tbl>
              <a:tblPr/>
              <a:tblGrid>
                <a:gridCol w="676910"/>
                <a:gridCol w="673100"/>
                <a:gridCol w="676910"/>
                <a:gridCol w="675005"/>
                <a:gridCol w="676275"/>
                <a:gridCol w="673735"/>
                <a:gridCol w="676275"/>
              </a:tblGrid>
              <a:tr h="517525">
                <a:tc>
                  <a:txBody>
                    <a:bodyPr/>
                    <a:p>
                      <a:pPr algn="ctr">
                        <a:spcBef>
                          <a:spcPct val="20000"/>
                        </a:spcBef>
                        <a:buClr>
                          <a:schemeClr val="accent1"/>
                        </a:buClr>
                        <a:buFont typeface="Wingdings" panose="05000000000000000000" pitchFamily="2" charset="2"/>
                        <a:buNone/>
                      </a:pPr>
                      <a:r>
                        <a:rPr lang="en-US" altLang="zh-CN" sz="2400" b="1" dirty="0">
                          <a:latin typeface="Arial" panose="020B0604020202020204" pitchFamily="34" charset="0"/>
                          <a:ea typeface="宋体" panose="02010600030101010101" pitchFamily="2" charset="-122"/>
                        </a:rPr>
                        <a:t>A</a:t>
                      </a:r>
                      <a:endParaRPr lang="en-US" altLang="zh-CN" sz="2400" b="1" dirty="0">
                        <a:latin typeface="Arial" panose="020B0604020202020204" pitchFamily="34" charset="0"/>
                        <a:ea typeface="宋体" panose="02010600030101010101" pitchFamily="2" charset="-122"/>
                      </a:endParaRPr>
                    </a:p>
                  </a:txBody>
                  <a:tcPr>
                    <a:lnL w="28575" cap="flat" cmpd="sng">
                      <a:solidFill>
                        <a:schemeClr val="tx1"/>
                      </a:solidFill>
                      <a:prstDash val="solid"/>
                      <a:miter/>
                      <a:headEnd type="none" w="med" len="med"/>
                      <a:tailEnd type="none" w="med" len="med"/>
                    </a:lnL>
                    <a:lnR w="12700" cap="flat" cmpd="sng">
                      <a:solidFill>
                        <a:schemeClr val="tx1"/>
                      </a:solidFill>
                      <a:prstDash val="solid"/>
                      <a:miter/>
                      <a:headEnd type="none" w="med" len="med"/>
                      <a:tailEnd type="none" w="med" len="med"/>
                    </a:lnR>
                    <a:lnT w="28575" cap="flat" cmpd="sng">
                      <a:solidFill>
                        <a:schemeClr val="tx1"/>
                      </a:solidFill>
                      <a:prstDash val="solid"/>
                      <a:miter/>
                      <a:headEnd type="none" w="med" len="med"/>
                      <a:tailEnd type="none" w="med" len="med"/>
                    </a:lnT>
                    <a:lnB w="12700" cap="flat" cmpd="sng">
                      <a:solidFill>
                        <a:schemeClr val="tx1"/>
                      </a:solidFill>
                      <a:prstDash val="solid"/>
                      <a:miter/>
                      <a:headEnd type="none" w="med" len="med"/>
                      <a:tailEnd type="none" w="med" len="med"/>
                    </a:lnB>
                    <a:lnTlToBr>
                      <a:noFill/>
                    </a:lnTlToBr>
                    <a:lnBlToTr>
                      <a:noFill/>
                    </a:lnBlToTr>
                    <a:noFill/>
                  </a:tcPr>
                </a:tc>
                <a:tc>
                  <a:txBody>
                    <a:bodyPr/>
                    <a:p>
                      <a:pPr algn="ctr">
                        <a:spcBef>
                          <a:spcPct val="20000"/>
                        </a:spcBef>
                        <a:buClr>
                          <a:schemeClr val="accent1"/>
                        </a:buClr>
                        <a:buFont typeface="Wingdings" panose="05000000000000000000" pitchFamily="2" charset="2"/>
                        <a:buNone/>
                      </a:pPr>
                      <a:r>
                        <a:rPr lang="en-US" altLang="zh-CN" sz="2400" b="1" dirty="0">
                          <a:latin typeface="Arial" panose="020B0604020202020204" pitchFamily="34" charset="0"/>
                          <a:ea typeface="宋体" panose="02010600030101010101" pitchFamily="2" charset="-122"/>
                        </a:rPr>
                        <a:t>B</a:t>
                      </a:r>
                      <a:endParaRPr lang="en-US" altLang="zh-CN" sz="2400" b="1" dirty="0">
                        <a:latin typeface="Arial" panose="020B0604020202020204" pitchFamily="34" charset="0"/>
                        <a:ea typeface="宋体" panose="02010600030101010101" pitchFamily="2" charset="-122"/>
                      </a:endParaRPr>
                    </a:p>
                  </a:txBody>
                  <a:tcPr>
                    <a:lnL w="12700" cap="flat" cmpd="sng">
                      <a:solidFill>
                        <a:schemeClr val="tx1"/>
                      </a:solidFill>
                      <a:prstDash val="solid"/>
                      <a:miter/>
                      <a:headEnd type="none" w="med" len="med"/>
                      <a:tailEnd type="none" w="med" len="med"/>
                    </a:lnL>
                    <a:lnR w="12700" cap="flat" cmpd="sng">
                      <a:solidFill>
                        <a:schemeClr val="tx1"/>
                      </a:solidFill>
                      <a:prstDash val="solid"/>
                      <a:miter/>
                      <a:headEnd type="none" w="med" len="med"/>
                      <a:tailEnd type="none" w="med" len="med"/>
                    </a:lnR>
                    <a:lnT w="28575" cap="flat" cmpd="sng">
                      <a:solidFill>
                        <a:schemeClr val="tx1"/>
                      </a:solidFill>
                      <a:prstDash val="solid"/>
                      <a:miter/>
                      <a:headEnd type="none" w="med" len="med"/>
                      <a:tailEnd type="none" w="med" len="med"/>
                    </a:lnT>
                    <a:lnB w="12700" cap="flat" cmpd="sng">
                      <a:solidFill>
                        <a:schemeClr val="tx1"/>
                      </a:solidFill>
                      <a:prstDash val="solid"/>
                      <a:miter/>
                      <a:headEnd type="none" w="med" len="med"/>
                      <a:tailEnd type="none" w="med" len="med"/>
                    </a:lnB>
                    <a:lnTlToBr>
                      <a:noFill/>
                    </a:lnTlToBr>
                    <a:lnBlToTr>
                      <a:noFill/>
                    </a:lnBlToTr>
                    <a:noFill/>
                  </a:tcPr>
                </a:tc>
                <a:tc>
                  <a:txBody>
                    <a:bodyPr/>
                    <a:p>
                      <a:pPr algn="ctr">
                        <a:spcBef>
                          <a:spcPct val="20000"/>
                        </a:spcBef>
                        <a:buClr>
                          <a:schemeClr val="accent1"/>
                        </a:buClr>
                        <a:buFont typeface="Wingdings" panose="05000000000000000000" pitchFamily="2" charset="2"/>
                        <a:buNone/>
                      </a:pPr>
                      <a:r>
                        <a:rPr lang="en-US" altLang="zh-CN" sz="2400" b="1" dirty="0">
                          <a:latin typeface="Arial" panose="020B0604020202020204" pitchFamily="34" charset="0"/>
                          <a:ea typeface="宋体" panose="02010600030101010101" pitchFamily="2" charset="-122"/>
                        </a:rPr>
                        <a:t>C</a:t>
                      </a:r>
                      <a:endParaRPr lang="en-US" altLang="zh-CN" sz="2400" b="1" dirty="0">
                        <a:latin typeface="Arial" panose="020B0604020202020204" pitchFamily="34" charset="0"/>
                        <a:ea typeface="宋体" panose="02010600030101010101" pitchFamily="2" charset="-122"/>
                      </a:endParaRPr>
                    </a:p>
                  </a:txBody>
                  <a:tcPr>
                    <a:lnL w="12700" cap="flat" cmpd="sng">
                      <a:solidFill>
                        <a:schemeClr val="tx1"/>
                      </a:solidFill>
                      <a:prstDash val="solid"/>
                      <a:miter/>
                      <a:headEnd type="none" w="med" len="med"/>
                      <a:tailEnd type="none" w="med" len="med"/>
                    </a:lnL>
                    <a:lnR w="12700" cap="flat" cmpd="sng">
                      <a:solidFill>
                        <a:schemeClr val="tx1"/>
                      </a:solidFill>
                      <a:prstDash val="solid"/>
                      <a:miter/>
                      <a:headEnd type="none" w="med" len="med"/>
                      <a:tailEnd type="none" w="med" len="med"/>
                    </a:lnR>
                    <a:lnT w="28575" cap="flat" cmpd="sng">
                      <a:solidFill>
                        <a:schemeClr val="tx1"/>
                      </a:solidFill>
                      <a:prstDash val="solid"/>
                      <a:miter/>
                      <a:headEnd type="none" w="med" len="med"/>
                      <a:tailEnd type="none" w="med" len="med"/>
                    </a:lnT>
                    <a:lnB w="12700" cap="flat" cmpd="sng">
                      <a:solidFill>
                        <a:schemeClr val="tx1"/>
                      </a:solidFill>
                      <a:prstDash val="solid"/>
                      <a:miter/>
                      <a:headEnd type="none" w="med" len="med"/>
                      <a:tailEnd type="none" w="med" len="med"/>
                    </a:lnB>
                    <a:lnTlToBr>
                      <a:noFill/>
                    </a:lnTlToBr>
                    <a:lnBlToTr>
                      <a:noFill/>
                    </a:lnBlToTr>
                    <a:noFill/>
                  </a:tcPr>
                </a:tc>
                <a:tc>
                  <a:txBody>
                    <a:bodyPr/>
                    <a:p>
                      <a:pPr algn="ctr">
                        <a:spcBef>
                          <a:spcPct val="20000"/>
                        </a:spcBef>
                        <a:buClr>
                          <a:schemeClr val="accent1"/>
                        </a:buClr>
                        <a:buFont typeface="Wingdings" panose="05000000000000000000" pitchFamily="2" charset="2"/>
                        <a:buNone/>
                      </a:pPr>
                      <a:r>
                        <a:rPr lang="en-US" altLang="zh-CN" sz="2400" b="1" dirty="0">
                          <a:latin typeface="Arial" panose="020B0604020202020204" pitchFamily="34" charset="0"/>
                          <a:ea typeface="宋体" panose="02010600030101010101" pitchFamily="2" charset="-122"/>
                        </a:rPr>
                        <a:t>D</a:t>
                      </a:r>
                      <a:endParaRPr lang="en-US" altLang="zh-CN" sz="2400" b="1" dirty="0">
                        <a:latin typeface="Arial" panose="020B0604020202020204" pitchFamily="34" charset="0"/>
                        <a:ea typeface="宋体" panose="02010600030101010101" pitchFamily="2" charset="-122"/>
                      </a:endParaRPr>
                    </a:p>
                  </a:txBody>
                  <a:tcPr>
                    <a:lnL w="12700" cap="flat" cmpd="sng">
                      <a:solidFill>
                        <a:schemeClr val="tx1"/>
                      </a:solidFill>
                      <a:prstDash val="solid"/>
                      <a:miter/>
                      <a:headEnd type="none" w="med" len="med"/>
                      <a:tailEnd type="none" w="med" len="med"/>
                    </a:lnL>
                    <a:lnR w="12700" cap="flat" cmpd="sng">
                      <a:solidFill>
                        <a:schemeClr val="tx1"/>
                      </a:solidFill>
                      <a:prstDash val="solid"/>
                      <a:miter/>
                      <a:headEnd type="none" w="med" len="med"/>
                      <a:tailEnd type="none" w="med" len="med"/>
                    </a:lnR>
                    <a:lnT w="28575" cap="flat" cmpd="sng">
                      <a:solidFill>
                        <a:schemeClr val="tx1"/>
                      </a:solidFill>
                      <a:prstDash val="solid"/>
                      <a:miter/>
                      <a:headEnd type="none" w="med" len="med"/>
                      <a:tailEnd type="none" w="med" len="med"/>
                    </a:lnT>
                    <a:lnB w="12700" cap="flat" cmpd="sng">
                      <a:solidFill>
                        <a:schemeClr val="tx1"/>
                      </a:solidFill>
                      <a:prstDash val="solid"/>
                      <a:miter/>
                      <a:headEnd type="none" w="med" len="med"/>
                      <a:tailEnd type="none" w="med" len="med"/>
                    </a:lnB>
                    <a:lnTlToBr>
                      <a:noFill/>
                    </a:lnTlToBr>
                    <a:lnBlToTr>
                      <a:noFill/>
                    </a:lnBlToTr>
                    <a:noFill/>
                  </a:tcPr>
                </a:tc>
                <a:tc>
                  <a:txBody>
                    <a:bodyPr/>
                    <a:p>
                      <a:pPr algn="ctr">
                        <a:spcBef>
                          <a:spcPct val="20000"/>
                        </a:spcBef>
                        <a:buClr>
                          <a:schemeClr val="accent1"/>
                        </a:buClr>
                        <a:buFont typeface="Wingdings" panose="05000000000000000000" pitchFamily="2" charset="2"/>
                        <a:buNone/>
                      </a:pPr>
                      <a:r>
                        <a:rPr lang="en-US" altLang="zh-CN" sz="2400" b="1" dirty="0">
                          <a:latin typeface="Arial" panose="020B0604020202020204" pitchFamily="34" charset="0"/>
                          <a:ea typeface="宋体" panose="02010600030101010101" pitchFamily="2" charset="-122"/>
                        </a:rPr>
                        <a:t>E</a:t>
                      </a:r>
                      <a:endParaRPr lang="en-US" altLang="zh-CN" sz="2400" b="1" dirty="0">
                        <a:latin typeface="Arial" panose="020B0604020202020204" pitchFamily="34" charset="0"/>
                        <a:ea typeface="宋体" panose="02010600030101010101" pitchFamily="2" charset="-122"/>
                      </a:endParaRPr>
                    </a:p>
                  </a:txBody>
                  <a:tcPr>
                    <a:lnL w="12700" cap="flat" cmpd="sng">
                      <a:solidFill>
                        <a:schemeClr val="tx1"/>
                      </a:solidFill>
                      <a:prstDash val="solid"/>
                      <a:miter/>
                      <a:headEnd type="none" w="med" len="med"/>
                      <a:tailEnd type="none" w="med" len="med"/>
                    </a:lnL>
                    <a:lnR w="12700" cap="flat" cmpd="sng">
                      <a:solidFill>
                        <a:schemeClr val="tx1"/>
                      </a:solidFill>
                      <a:prstDash val="solid"/>
                      <a:miter/>
                      <a:headEnd type="none" w="med" len="med"/>
                      <a:tailEnd type="none" w="med" len="med"/>
                    </a:lnR>
                    <a:lnT w="28575" cap="flat" cmpd="sng">
                      <a:solidFill>
                        <a:schemeClr val="tx1"/>
                      </a:solidFill>
                      <a:prstDash val="solid"/>
                      <a:miter/>
                      <a:headEnd type="none" w="med" len="med"/>
                      <a:tailEnd type="none" w="med" len="med"/>
                    </a:lnT>
                    <a:lnB w="12700" cap="flat" cmpd="sng">
                      <a:solidFill>
                        <a:schemeClr val="tx1"/>
                      </a:solidFill>
                      <a:prstDash val="solid"/>
                      <a:miter/>
                      <a:headEnd type="none" w="med" len="med"/>
                      <a:tailEnd type="none" w="med" len="med"/>
                    </a:lnB>
                    <a:lnTlToBr>
                      <a:noFill/>
                    </a:lnTlToBr>
                    <a:lnBlToTr>
                      <a:noFill/>
                    </a:lnBlToTr>
                    <a:noFill/>
                  </a:tcPr>
                </a:tc>
                <a:tc>
                  <a:txBody>
                    <a:bodyPr/>
                    <a:p>
                      <a:pPr algn="ctr">
                        <a:spcBef>
                          <a:spcPct val="20000"/>
                        </a:spcBef>
                        <a:buClr>
                          <a:schemeClr val="accent1"/>
                        </a:buClr>
                        <a:buFont typeface="Wingdings" panose="05000000000000000000" pitchFamily="2" charset="2"/>
                        <a:buNone/>
                      </a:pPr>
                      <a:r>
                        <a:rPr lang="en-US" altLang="zh-CN" sz="2400" b="1" dirty="0">
                          <a:latin typeface="Arial" panose="020B0604020202020204" pitchFamily="34" charset="0"/>
                          <a:ea typeface="宋体" panose="02010600030101010101" pitchFamily="2" charset="-122"/>
                        </a:rPr>
                        <a:t>F</a:t>
                      </a:r>
                      <a:endParaRPr lang="en-US" altLang="zh-CN" sz="2400" b="1" dirty="0">
                        <a:latin typeface="Arial" panose="020B0604020202020204" pitchFamily="34" charset="0"/>
                        <a:ea typeface="宋体" panose="02010600030101010101" pitchFamily="2" charset="-122"/>
                      </a:endParaRPr>
                    </a:p>
                  </a:txBody>
                  <a:tcPr>
                    <a:lnL w="12700" cap="flat" cmpd="sng">
                      <a:solidFill>
                        <a:schemeClr val="tx1"/>
                      </a:solidFill>
                      <a:prstDash val="solid"/>
                      <a:miter/>
                      <a:headEnd type="none" w="med" len="med"/>
                      <a:tailEnd type="none" w="med" len="med"/>
                    </a:lnL>
                    <a:lnR w="12700" cap="flat" cmpd="sng">
                      <a:solidFill>
                        <a:schemeClr val="tx1"/>
                      </a:solidFill>
                      <a:prstDash val="solid"/>
                      <a:miter/>
                      <a:headEnd type="none" w="med" len="med"/>
                      <a:tailEnd type="none" w="med" len="med"/>
                    </a:lnR>
                    <a:lnT w="28575" cap="flat" cmpd="sng">
                      <a:solidFill>
                        <a:schemeClr val="tx1"/>
                      </a:solidFill>
                      <a:prstDash val="solid"/>
                      <a:miter/>
                      <a:headEnd type="none" w="med" len="med"/>
                      <a:tailEnd type="none" w="med" len="med"/>
                    </a:lnT>
                    <a:lnB w="12700" cap="flat" cmpd="sng">
                      <a:solidFill>
                        <a:schemeClr val="tx1"/>
                      </a:solidFill>
                      <a:prstDash val="solid"/>
                      <a:miter/>
                      <a:headEnd type="none" w="med" len="med"/>
                      <a:tailEnd type="none" w="med" len="med"/>
                    </a:lnB>
                    <a:lnTlToBr>
                      <a:noFill/>
                    </a:lnTlToBr>
                    <a:lnBlToTr>
                      <a:noFill/>
                    </a:lnBlToTr>
                    <a:noFill/>
                  </a:tcPr>
                </a:tc>
                <a:tc>
                  <a:txBody>
                    <a:bodyPr/>
                    <a:p>
                      <a:pPr algn="ctr">
                        <a:spcBef>
                          <a:spcPct val="20000"/>
                        </a:spcBef>
                        <a:buClr>
                          <a:schemeClr val="accent1"/>
                        </a:buClr>
                        <a:buFont typeface="Wingdings" panose="05000000000000000000" pitchFamily="2" charset="2"/>
                        <a:buNone/>
                      </a:pPr>
                      <a:r>
                        <a:rPr lang="en-US" altLang="zh-CN" sz="2400" b="1" dirty="0">
                          <a:latin typeface="Arial" panose="020B0604020202020204" pitchFamily="34" charset="0"/>
                          <a:ea typeface="宋体" panose="02010600030101010101" pitchFamily="2" charset="-122"/>
                        </a:rPr>
                        <a:t>G</a:t>
                      </a:r>
                      <a:endParaRPr lang="en-US" altLang="zh-CN" sz="2400" b="1" dirty="0">
                        <a:latin typeface="Arial" panose="020B0604020202020204" pitchFamily="34" charset="0"/>
                        <a:ea typeface="宋体" panose="02010600030101010101" pitchFamily="2" charset="-122"/>
                      </a:endParaRPr>
                    </a:p>
                  </a:txBody>
                  <a:tcPr>
                    <a:lnL w="12700" cap="flat" cmpd="sng">
                      <a:solidFill>
                        <a:schemeClr val="tx1"/>
                      </a:solidFill>
                      <a:prstDash val="solid"/>
                      <a:miter/>
                      <a:headEnd type="none" w="med" len="med"/>
                      <a:tailEnd type="none" w="med" len="med"/>
                    </a:lnL>
                    <a:lnR w="28575" cap="flat" cmpd="sng">
                      <a:solidFill>
                        <a:schemeClr val="tx1"/>
                      </a:solidFill>
                      <a:prstDash val="solid"/>
                      <a:miter/>
                      <a:headEnd type="none" w="med" len="med"/>
                      <a:tailEnd type="none" w="med" len="med"/>
                    </a:lnR>
                    <a:lnT w="28575" cap="flat" cmpd="sng">
                      <a:solidFill>
                        <a:schemeClr val="tx1"/>
                      </a:solidFill>
                      <a:prstDash val="solid"/>
                      <a:miter/>
                      <a:headEnd type="none" w="med" len="med"/>
                      <a:tailEnd type="none" w="med" len="med"/>
                    </a:lnT>
                    <a:lnB w="12700" cap="flat" cmpd="sng">
                      <a:solidFill>
                        <a:schemeClr val="tx1"/>
                      </a:solidFill>
                      <a:prstDash val="solid"/>
                      <a:miter/>
                      <a:headEnd type="none" w="med" len="med"/>
                      <a:tailEnd type="none" w="med" len="med"/>
                    </a:lnB>
                    <a:lnTlToBr>
                      <a:noFill/>
                    </a:lnTlToBr>
                    <a:lnBlToTr>
                      <a:noFill/>
                    </a:lnBlToTr>
                    <a:noFill/>
                  </a:tcPr>
                </a:tc>
              </a:tr>
              <a:tr h="517525">
                <a:tc>
                  <a:txBody>
                    <a:bodyPr/>
                    <a:p>
                      <a:pPr algn="ctr">
                        <a:spcBef>
                          <a:spcPct val="20000"/>
                        </a:spcBef>
                        <a:buClr>
                          <a:schemeClr val="accent1"/>
                        </a:buClr>
                        <a:buFont typeface="Wingdings" panose="05000000000000000000" pitchFamily="2" charset="2"/>
                        <a:buNone/>
                      </a:pPr>
                      <a:r>
                        <a:rPr lang="en-US" altLang="zh-CN" sz="2400" b="1" dirty="0">
                          <a:latin typeface="Arial" panose="020B0604020202020204" pitchFamily="34" charset="0"/>
                          <a:ea typeface="宋体" panose="02010600030101010101" pitchFamily="2" charset="-122"/>
                        </a:rPr>
                        <a:t>-1</a:t>
                      </a:r>
                      <a:endParaRPr lang="en-US" altLang="zh-CN" sz="2400" b="1" dirty="0">
                        <a:latin typeface="Arial" panose="020B0604020202020204" pitchFamily="34" charset="0"/>
                        <a:ea typeface="宋体" panose="02010600030101010101" pitchFamily="2" charset="-122"/>
                      </a:endParaRPr>
                    </a:p>
                  </a:txBody>
                  <a:tcPr>
                    <a:lnL w="28575" cap="flat" cmpd="sng">
                      <a:solidFill>
                        <a:schemeClr val="tx1"/>
                      </a:solidFill>
                      <a:prstDash val="solid"/>
                      <a:miter/>
                      <a:headEnd type="none" w="med" len="med"/>
                      <a:tailEnd type="none" w="med" len="med"/>
                    </a:lnL>
                    <a:lnR w="12700" cap="flat" cmpd="sng">
                      <a:solidFill>
                        <a:schemeClr val="tx1"/>
                      </a:solidFill>
                      <a:prstDash val="solid"/>
                      <a:miter/>
                      <a:headEnd type="none" w="med" len="med"/>
                      <a:tailEnd type="none" w="med" len="med"/>
                    </a:lnR>
                    <a:lnT w="12700" cap="flat" cmpd="sng">
                      <a:solidFill>
                        <a:schemeClr val="tx1"/>
                      </a:solidFill>
                      <a:prstDash val="solid"/>
                      <a:miter/>
                      <a:headEnd type="none" w="med" len="med"/>
                      <a:tailEnd type="none" w="med" len="med"/>
                    </a:lnT>
                    <a:lnB w="28575" cap="flat" cmpd="sng">
                      <a:solidFill>
                        <a:schemeClr val="tx1"/>
                      </a:solidFill>
                      <a:prstDash val="solid"/>
                      <a:miter/>
                      <a:headEnd type="none" w="med" len="med"/>
                      <a:tailEnd type="none" w="med" len="med"/>
                    </a:lnB>
                    <a:lnTlToBr>
                      <a:noFill/>
                    </a:lnTlToBr>
                    <a:lnBlToTr>
                      <a:noFill/>
                    </a:lnBlToTr>
                    <a:noFill/>
                  </a:tcPr>
                </a:tc>
                <a:tc>
                  <a:txBody>
                    <a:bodyPr/>
                    <a:p>
                      <a:pPr algn="ctr">
                        <a:spcBef>
                          <a:spcPct val="20000"/>
                        </a:spcBef>
                        <a:buClr>
                          <a:schemeClr val="accent1"/>
                        </a:buClr>
                        <a:buFont typeface="Wingdings" panose="05000000000000000000" pitchFamily="2" charset="2"/>
                        <a:buNone/>
                      </a:pPr>
                      <a:r>
                        <a:rPr lang="en-US" altLang="zh-CN" sz="2400" b="1" dirty="0">
                          <a:latin typeface="Arial" panose="020B0604020202020204" pitchFamily="34" charset="0"/>
                          <a:ea typeface="宋体" panose="02010600030101010101" pitchFamily="2" charset="-122"/>
                        </a:rPr>
                        <a:t>0</a:t>
                      </a:r>
                      <a:endParaRPr lang="en-US" altLang="zh-CN" sz="2400" b="1" dirty="0">
                        <a:latin typeface="Arial" panose="020B0604020202020204" pitchFamily="34" charset="0"/>
                        <a:ea typeface="宋体" panose="02010600030101010101" pitchFamily="2" charset="-122"/>
                      </a:endParaRPr>
                    </a:p>
                  </a:txBody>
                  <a:tcPr>
                    <a:lnL w="12700" cap="flat" cmpd="sng">
                      <a:solidFill>
                        <a:schemeClr val="tx1"/>
                      </a:solidFill>
                      <a:prstDash val="solid"/>
                      <a:miter/>
                      <a:headEnd type="none" w="med" len="med"/>
                      <a:tailEnd type="none" w="med" len="med"/>
                    </a:lnL>
                    <a:lnR w="12700" cap="flat" cmpd="sng">
                      <a:solidFill>
                        <a:schemeClr val="tx1"/>
                      </a:solidFill>
                      <a:prstDash val="solid"/>
                      <a:miter/>
                      <a:headEnd type="none" w="med" len="med"/>
                      <a:tailEnd type="none" w="med" len="med"/>
                    </a:lnR>
                    <a:lnT w="12700" cap="flat" cmpd="sng">
                      <a:solidFill>
                        <a:schemeClr val="tx1"/>
                      </a:solidFill>
                      <a:prstDash val="solid"/>
                      <a:miter/>
                      <a:headEnd type="none" w="med" len="med"/>
                      <a:tailEnd type="none" w="med" len="med"/>
                    </a:lnT>
                    <a:lnB w="28575" cap="flat" cmpd="sng">
                      <a:solidFill>
                        <a:schemeClr val="tx1"/>
                      </a:solidFill>
                      <a:prstDash val="solid"/>
                      <a:miter/>
                      <a:headEnd type="none" w="med" len="med"/>
                      <a:tailEnd type="none" w="med" len="med"/>
                    </a:lnB>
                    <a:lnTlToBr>
                      <a:noFill/>
                    </a:lnTlToBr>
                    <a:lnBlToTr>
                      <a:noFill/>
                    </a:lnBlToTr>
                    <a:noFill/>
                  </a:tcPr>
                </a:tc>
                <a:tc>
                  <a:txBody>
                    <a:bodyPr/>
                    <a:p>
                      <a:pPr algn="ctr">
                        <a:spcBef>
                          <a:spcPct val="20000"/>
                        </a:spcBef>
                        <a:buClr>
                          <a:schemeClr val="accent1"/>
                        </a:buClr>
                        <a:buFont typeface="Wingdings" panose="05000000000000000000" pitchFamily="2" charset="2"/>
                        <a:buNone/>
                      </a:pPr>
                      <a:r>
                        <a:rPr lang="en-US" altLang="zh-CN" sz="2400" b="1" dirty="0">
                          <a:latin typeface="Arial" panose="020B0604020202020204" pitchFamily="34" charset="0"/>
                          <a:ea typeface="宋体" panose="02010600030101010101" pitchFamily="2" charset="-122"/>
                        </a:rPr>
                        <a:t>0</a:t>
                      </a:r>
                      <a:endParaRPr lang="en-US" altLang="zh-CN" sz="2400" b="1" dirty="0">
                        <a:latin typeface="Arial" panose="020B0604020202020204" pitchFamily="34" charset="0"/>
                        <a:ea typeface="宋体" panose="02010600030101010101" pitchFamily="2" charset="-122"/>
                      </a:endParaRPr>
                    </a:p>
                  </a:txBody>
                  <a:tcPr>
                    <a:lnL w="12700" cap="flat" cmpd="sng">
                      <a:solidFill>
                        <a:schemeClr val="tx1"/>
                      </a:solidFill>
                      <a:prstDash val="solid"/>
                      <a:miter/>
                      <a:headEnd type="none" w="med" len="med"/>
                      <a:tailEnd type="none" w="med" len="med"/>
                    </a:lnL>
                    <a:lnR w="12700" cap="flat" cmpd="sng">
                      <a:solidFill>
                        <a:schemeClr val="tx1"/>
                      </a:solidFill>
                      <a:prstDash val="solid"/>
                      <a:miter/>
                      <a:headEnd type="none" w="med" len="med"/>
                      <a:tailEnd type="none" w="med" len="med"/>
                    </a:lnR>
                    <a:lnT w="12700" cap="flat" cmpd="sng">
                      <a:solidFill>
                        <a:schemeClr val="tx1"/>
                      </a:solidFill>
                      <a:prstDash val="solid"/>
                      <a:miter/>
                      <a:headEnd type="none" w="med" len="med"/>
                      <a:tailEnd type="none" w="med" len="med"/>
                    </a:lnT>
                    <a:lnB w="28575" cap="flat" cmpd="sng">
                      <a:solidFill>
                        <a:schemeClr val="tx1"/>
                      </a:solidFill>
                      <a:prstDash val="solid"/>
                      <a:miter/>
                      <a:headEnd type="none" w="med" len="med"/>
                      <a:tailEnd type="none" w="med" len="med"/>
                    </a:lnB>
                    <a:lnTlToBr>
                      <a:noFill/>
                    </a:lnTlToBr>
                    <a:lnBlToTr>
                      <a:noFill/>
                    </a:lnBlToTr>
                    <a:noFill/>
                  </a:tcPr>
                </a:tc>
                <a:tc>
                  <a:txBody>
                    <a:bodyPr/>
                    <a:p>
                      <a:pPr algn="ctr">
                        <a:spcBef>
                          <a:spcPct val="20000"/>
                        </a:spcBef>
                        <a:buClr>
                          <a:schemeClr val="accent1"/>
                        </a:buClr>
                        <a:buFont typeface="Wingdings" panose="05000000000000000000" pitchFamily="2" charset="2"/>
                        <a:buNone/>
                      </a:pPr>
                      <a:r>
                        <a:rPr lang="en-US" altLang="zh-CN" sz="2400" b="1" dirty="0">
                          <a:latin typeface="Arial" panose="020B0604020202020204" pitchFamily="34" charset="0"/>
                          <a:ea typeface="宋体" panose="02010600030101010101" pitchFamily="2" charset="-122"/>
                        </a:rPr>
                        <a:t>0</a:t>
                      </a:r>
                      <a:endParaRPr lang="en-US" altLang="zh-CN" sz="2400" b="1" dirty="0">
                        <a:latin typeface="Arial" panose="020B0604020202020204" pitchFamily="34" charset="0"/>
                        <a:ea typeface="宋体" panose="02010600030101010101" pitchFamily="2" charset="-122"/>
                      </a:endParaRPr>
                    </a:p>
                  </a:txBody>
                  <a:tcPr>
                    <a:lnL w="12700" cap="flat" cmpd="sng">
                      <a:solidFill>
                        <a:schemeClr val="tx1"/>
                      </a:solidFill>
                      <a:prstDash val="solid"/>
                      <a:miter/>
                      <a:headEnd type="none" w="med" len="med"/>
                      <a:tailEnd type="none" w="med" len="med"/>
                    </a:lnL>
                    <a:lnR w="12700" cap="flat" cmpd="sng">
                      <a:solidFill>
                        <a:schemeClr val="tx1"/>
                      </a:solidFill>
                      <a:prstDash val="solid"/>
                      <a:miter/>
                      <a:headEnd type="none" w="med" len="med"/>
                      <a:tailEnd type="none" w="med" len="med"/>
                    </a:lnR>
                    <a:lnT w="12700" cap="flat" cmpd="sng">
                      <a:solidFill>
                        <a:schemeClr val="tx1"/>
                      </a:solidFill>
                      <a:prstDash val="solid"/>
                      <a:miter/>
                      <a:headEnd type="none" w="med" len="med"/>
                      <a:tailEnd type="none" w="med" len="med"/>
                    </a:lnT>
                    <a:lnB w="28575" cap="flat" cmpd="sng">
                      <a:solidFill>
                        <a:schemeClr val="tx1"/>
                      </a:solidFill>
                      <a:prstDash val="solid"/>
                      <a:miter/>
                      <a:headEnd type="none" w="med" len="med"/>
                      <a:tailEnd type="none" w="med" len="med"/>
                    </a:lnB>
                    <a:lnTlToBr>
                      <a:noFill/>
                    </a:lnTlToBr>
                    <a:lnBlToTr>
                      <a:noFill/>
                    </a:lnBlToTr>
                    <a:noFill/>
                  </a:tcPr>
                </a:tc>
                <a:tc>
                  <a:txBody>
                    <a:bodyPr/>
                    <a:p>
                      <a:pPr algn="ctr">
                        <a:spcBef>
                          <a:spcPct val="20000"/>
                        </a:spcBef>
                        <a:buClr>
                          <a:schemeClr val="accent1"/>
                        </a:buClr>
                        <a:buFont typeface="Wingdings" panose="05000000000000000000" pitchFamily="2" charset="2"/>
                        <a:buNone/>
                      </a:pPr>
                      <a:r>
                        <a:rPr lang="en-US" altLang="zh-CN" sz="2400" b="1" dirty="0">
                          <a:latin typeface="Arial" panose="020B0604020202020204" pitchFamily="34" charset="0"/>
                          <a:ea typeface="宋体" panose="02010600030101010101" pitchFamily="2" charset="-122"/>
                        </a:rPr>
                        <a:t>1</a:t>
                      </a:r>
                      <a:endParaRPr lang="en-US" altLang="zh-CN" sz="2400" b="1" dirty="0">
                        <a:latin typeface="Arial" panose="020B0604020202020204" pitchFamily="34" charset="0"/>
                        <a:ea typeface="宋体" panose="02010600030101010101" pitchFamily="2" charset="-122"/>
                      </a:endParaRPr>
                    </a:p>
                  </a:txBody>
                  <a:tcPr>
                    <a:lnL w="12700" cap="flat" cmpd="sng">
                      <a:solidFill>
                        <a:schemeClr val="tx1"/>
                      </a:solidFill>
                      <a:prstDash val="solid"/>
                      <a:miter/>
                      <a:headEnd type="none" w="med" len="med"/>
                      <a:tailEnd type="none" w="med" len="med"/>
                    </a:lnL>
                    <a:lnR w="12700" cap="flat" cmpd="sng">
                      <a:solidFill>
                        <a:schemeClr val="tx1"/>
                      </a:solidFill>
                      <a:prstDash val="solid"/>
                      <a:miter/>
                      <a:headEnd type="none" w="med" len="med"/>
                      <a:tailEnd type="none" w="med" len="med"/>
                    </a:lnR>
                    <a:lnT w="12700" cap="flat" cmpd="sng">
                      <a:solidFill>
                        <a:schemeClr val="tx1"/>
                      </a:solidFill>
                      <a:prstDash val="solid"/>
                      <a:miter/>
                      <a:headEnd type="none" w="med" len="med"/>
                      <a:tailEnd type="none" w="med" len="med"/>
                    </a:lnT>
                    <a:lnB w="28575" cap="flat" cmpd="sng">
                      <a:solidFill>
                        <a:schemeClr val="tx1"/>
                      </a:solidFill>
                      <a:prstDash val="solid"/>
                      <a:miter/>
                      <a:headEnd type="none" w="med" len="med"/>
                      <a:tailEnd type="none" w="med" len="med"/>
                    </a:lnB>
                    <a:lnTlToBr>
                      <a:noFill/>
                    </a:lnTlToBr>
                    <a:lnBlToTr>
                      <a:noFill/>
                    </a:lnBlToTr>
                    <a:noFill/>
                  </a:tcPr>
                </a:tc>
                <a:tc>
                  <a:txBody>
                    <a:bodyPr/>
                    <a:p>
                      <a:pPr algn="ctr">
                        <a:spcBef>
                          <a:spcPct val="20000"/>
                        </a:spcBef>
                        <a:buClr>
                          <a:schemeClr val="accent1"/>
                        </a:buClr>
                        <a:buFont typeface="Wingdings" panose="05000000000000000000" pitchFamily="2" charset="2"/>
                        <a:buNone/>
                      </a:pPr>
                      <a:r>
                        <a:rPr lang="en-US" altLang="zh-CN" sz="2400" b="1" dirty="0">
                          <a:latin typeface="Arial" panose="020B0604020202020204" pitchFamily="34" charset="0"/>
                          <a:ea typeface="宋体" panose="02010600030101010101" pitchFamily="2" charset="-122"/>
                        </a:rPr>
                        <a:t>1</a:t>
                      </a:r>
                      <a:endParaRPr lang="en-US" altLang="zh-CN" sz="2400" b="1" dirty="0">
                        <a:latin typeface="Arial" panose="020B0604020202020204" pitchFamily="34" charset="0"/>
                        <a:ea typeface="宋体" panose="02010600030101010101" pitchFamily="2" charset="-122"/>
                      </a:endParaRPr>
                    </a:p>
                  </a:txBody>
                  <a:tcPr>
                    <a:lnL w="12700" cap="flat" cmpd="sng">
                      <a:solidFill>
                        <a:schemeClr val="tx1"/>
                      </a:solidFill>
                      <a:prstDash val="solid"/>
                      <a:miter/>
                      <a:headEnd type="none" w="med" len="med"/>
                      <a:tailEnd type="none" w="med" len="med"/>
                    </a:lnL>
                    <a:lnR w="12700" cap="flat" cmpd="sng">
                      <a:solidFill>
                        <a:schemeClr val="tx1"/>
                      </a:solidFill>
                      <a:prstDash val="solid"/>
                      <a:miter/>
                      <a:headEnd type="none" w="med" len="med"/>
                      <a:tailEnd type="none" w="med" len="med"/>
                    </a:lnR>
                    <a:lnT w="12700" cap="flat" cmpd="sng">
                      <a:solidFill>
                        <a:schemeClr val="tx1"/>
                      </a:solidFill>
                      <a:prstDash val="solid"/>
                      <a:miter/>
                      <a:headEnd type="none" w="med" len="med"/>
                      <a:tailEnd type="none" w="med" len="med"/>
                    </a:lnT>
                    <a:lnB w="28575" cap="flat" cmpd="sng">
                      <a:solidFill>
                        <a:schemeClr val="tx1"/>
                      </a:solidFill>
                      <a:prstDash val="solid"/>
                      <a:miter/>
                      <a:headEnd type="none" w="med" len="med"/>
                      <a:tailEnd type="none" w="med" len="med"/>
                    </a:lnB>
                    <a:lnTlToBr>
                      <a:noFill/>
                    </a:lnTlToBr>
                    <a:lnBlToTr>
                      <a:noFill/>
                    </a:lnBlToTr>
                    <a:noFill/>
                  </a:tcPr>
                </a:tc>
                <a:tc>
                  <a:txBody>
                    <a:bodyPr/>
                    <a:p>
                      <a:pPr algn="ctr">
                        <a:spcBef>
                          <a:spcPct val="20000"/>
                        </a:spcBef>
                        <a:buClr>
                          <a:schemeClr val="accent1"/>
                        </a:buClr>
                        <a:buFont typeface="Wingdings" panose="05000000000000000000" pitchFamily="2" charset="2"/>
                        <a:buNone/>
                      </a:pPr>
                      <a:r>
                        <a:rPr lang="en-US" altLang="zh-CN" sz="2400" b="1" dirty="0">
                          <a:latin typeface="Arial" panose="020B0604020202020204" pitchFamily="34" charset="0"/>
                          <a:ea typeface="宋体" panose="02010600030101010101" pitchFamily="2" charset="-122"/>
                        </a:rPr>
                        <a:t>3</a:t>
                      </a:r>
                      <a:endParaRPr lang="en-US" altLang="zh-CN" sz="2400" b="1" dirty="0">
                        <a:latin typeface="Arial" panose="020B0604020202020204" pitchFamily="34" charset="0"/>
                        <a:ea typeface="宋体" panose="02010600030101010101" pitchFamily="2" charset="-122"/>
                      </a:endParaRPr>
                    </a:p>
                  </a:txBody>
                  <a:tcPr>
                    <a:lnL w="12700" cap="flat" cmpd="sng">
                      <a:solidFill>
                        <a:schemeClr val="tx1"/>
                      </a:solidFill>
                      <a:prstDash val="solid"/>
                      <a:miter/>
                      <a:headEnd type="none" w="med" len="med"/>
                      <a:tailEnd type="none" w="med" len="med"/>
                    </a:lnL>
                    <a:lnR w="28575" cap="flat" cmpd="sng">
                      <a:solidFill>
                        <a:schemeClr val="tx1"/>
                      </a:solidFill>
                      <a:prstDash val="solid"/>
                      <a:miter/>
                      <a:headEnd type="none" w="med" len="med"/>
                      <a:tailEnd type="none" w="med" len="med"/>
                    </a:lnR>
                    <a:lnT w="12700" cap="flat" cmpd="sng">
                      <a:solidFill>
                        <a:schemeClr val="tx1"/>
                      </a:solidFill>
                      <a:prstDash val="solid"/>
                      <a:miter/>
                      <a:headEnd type="none" w="med" len="med"/>
                      <a:tailEnd type="none" w="med" len="med"/>
                    </a:lnT>
                    <a:lnB w="28575" cap="flat" cmpd="sng">
                      <a:solidFill>
                        <a:schemeClr val="tx1"/>
                      </a:solidFill>
                      <a:prstDash val="solid"/>
                      <a:miter/>
                      <a:headEnd type="none" w="med" len="med"/>
                      <a:tailEnd type="none" w="med" len="med"/>
                    </a:lnB>
                    <a:lnTlToBr>
                      <a:noFill/>
                    </a:lnTlToBr>
                    <a:lnBlToTr>
                      <a:noFill/>
                    </a:lnBlToTr>
                    <a:noFill/>
                  </a:tcPr>
                </a:tc>
              </a:tr>
            </a:tbl>
          </a:graphicData>
        </a:graphic>
      </p:graphicFrame>
      <p:sp>
        <p:nvSpPr>
          <p:cNvPr id="73758" name="Text Box 30"/>
          <p:cNvSpPr txBox="1"/>
          <p:nvPr/>
        </p:nvSpPr>
        <p:spPr>
          <a:xfrm>
            <a:off x="1983105" y="3573780"/>
            <a:ext cx="4528820" cy="460375"/>
          </a:xfrm>
          <a:prstGeom prst="rect">
            <a:avLst/>
          </a:prstGeom>
          <a:noFill/>
          <a:ln w="9525">
            <a:noFill/>
          </a:ln>
        </p:spPr>
        <p:txBody>
          <a:bodyPr wrap="square" anchor="t" anchorCtr="0">
            <a:spAutoFit/>
          </a:bodyPr>
          <a:p>
            <a:pPr>
              <a:spcBef>
                <a:spcPct val="50000"/>
              </a:spcBef>
            </a:pPr>
            <a:r>
              <a:rPr lang="en-US" altLang="zh-CN" sz="2400" dirty="0">
                <a:latin typeface="Tahoma" panose="020B0604030504040204" charset="0"/>
                <a:ea typeface="宋体" panose="02010600030101010101" pitchFamily="2" charset="-122"/>
              </a:rPr>
              <a:t>0      1     2     3     4     5     6</a:t>
            </a:r>
            <a:endParaRPr lang="en-US" altLang="zh-CN" sz="2400" dirty="0">
              <a:latin typeface="Tahoma" panose="020B0604030504040204" charset="0"/>
              <a:ea typeface="宋体" panose="02010600030101010101" pitchFamily="2" charset="-122"/>
            </a:endParaRPr>
          </a:p>
        </p:txBody>
      </p:sp>
      <p:grpSp>
        <p:nvGrpSpPr>
          <p:cNvPr id="73759" name="Group 31"/>
          <p:cNvGrpSpPr/>
          <p:nvPr/>
        </p:nvGrpSpPr>
        <p:grpSpPr>
          <a:xfrm>
            <a:off x="7248525" y="3357563"/>
            <a:ext cx="2667000" cy="1795462"/>
            <a:chOff x="3696" y="2565"/>
            <a:chExt cx="1680" cy="1131"/>
          </a:xfrm>
        </p:grpSpPr>
        <p:sp>
          <p:nvSpPr>
            <p:cNvPr id="73760" name="Line 32"/>
            <p:cNvSpPr/>
            <p:nvPr/>
          </p:nvSpPr>
          <p:spPr>
            <a:xfrm>
              <a:off x="4776" y="2736"/>
              <a:ext cx="360" cy="288"/>
            </a:xfrm>
            <a:prstGeom prst="line">
              <a:avLst/>
            </a:prstGeom>
            <a:ln w="38100" cap="flat" cmpd="sng">
              <a:solidFill>
                <a:srgbClr val="009900"/>
              </a:solidFill>
              <a:prstDash val="solid"/>
              <a:round/>
              <a:headEnd type="none" w="med" len="med"/>
              <a:tailEnd type="none" w="med" len="med"/>
            </a:ln>
          </p:spPr>
        </p:sp>
        <p:sp>
          <p:nvSpPr>
            <p:cNvPr id="73761" name="Line 33"/>
            <p:cNvSpPr/>
            <p:nvPr/>
          </p:nvSpPr>
          <p:spPr>
            <a:xfrm flipH="1">
              <a:off x="4272" y="2736"/>
              <a:ext cx="360" cy="336"/>
            </a:xfrm>
            <a:prstGeom prst="line">
              <a:avLst/>
            </a:prstGeom>
            <a:ln w="38100" cap="flat" cmpd="sng">
              <a:solidFill>
                <a:srgbClr val="009900"/>
              </a:solidFill>
              <a:prstDash val="solid"/>
              <a:round/>
              <a:headEnd type="none" w="med" len="med"/>
              <a:tailEnd type="none" w="med" len="med"/>
            </a:ln>
          </p:spPr>
        </p:sp>
        <p:sp>
          <p:nvSpPr>
            <p:cNvPr id="73762" name="Oval 34"/>
            <p:cNvSpPr/>
            <p:nvPr/>
          </p:nvSpPr>
          <p:spPr>
            <a:xfrm>
              <a:off x="4560" y="2565"/>
              <a:ext cx="288" cy="288"/>
            </a:xfrm>
            <a:prstGeom prst="ellipse">
              <a:avLst/>
            </a:prstGeom>
            <a:gradFill rotWithShape="0">
              <a:gsLst>
                <a:gs pos="0">
                  <a:srgbClr val="FF6600"/>
                </a:gs>
                <a:gs pos="100000">
                  <a:srgbClr val="762F00"/>
                </a:gs>
              </a:gsLst>
              <a:lin ang="2700000" scaled="1"/>
              <a:tileRect/>
            </a:gradFill>
            <a:ln w="38100">
              <a:noFill/>
            </a:ln>
          </p:spPr>
          <p:txBody>
            <a:bodyPr wrap="none" lIns="0" rIns="0" anchor="ctr" anchorCtr="0"/>
            <a:p>
              <a:pPr algn="ctr"/>
              <a:r>
                <a:rPr lang="en-US" altLang="zh-CN" sz="2400" dirty="0">
                  <a:solidFill>
                    <a:schemeClr val="bg1"/>
                  </a:solidFill>
                  <a:latin typeface="Tahoma" panose="020B0604030504040204" charset="0"/>
                  <a:ea typeface="宋体" panose="02010600030101010101" pitchFamily="2" charset="-122"/>
                </a:rPr>
                <a:t>A</a:t>
              </a:r>
              <a:endParaRPr lang="en-US" altLang="zh-CN" sz="2400" dirty="0">
                <a:solidFill>
                  <a:schemeClr val="bg1"/>
                </a:solidFill>
                <a:latin typeface="Tahoma" panose="020B0604030504040204" charset="0"/>
                <a:ea typeface="宋体" panose="02010600030101010101" pitchFamily="2" charset="-122"/>
              </a:endParaRPr>
            </a:p>
          </p:txBody>
        </p:sp>
        <p:sp>
          <p:nvSpPr>
            <p:cNvPr id="73763" name="Line 35"/>
            <p:cNvSpPr/>
            <p:nvPr/>
          </p:nvSpPr>
          <p:spPr>
            <a:xfrm flipH="1">
              <a:off x="3936" y="3126"/>
              <a:ext cx="264" cy="309"/>
            </a:xfrm>
            <a:prstGeom prst="line">
              <a:avLst/>
            </a:prstGeom>
            <a:ln w="38100" cap="flat" cmpd="sng">
              <a:solidFill>
                <a:srgbClr val="009900"/>
              </a:solidFill>
              <a:prstDash val="solid"/>
              <a:round/>
              <a:headEnd type="none" w="med" len="med"/>
              <a:tailEnd type="none" w="med" len="med"/>
            </a:ln>
          </p:spPr>
        </p:sp>
        <p:sp>
          <p:nvSpPr>
            <p:cNvPr id="73764" name="Oval 36"/>
            <p:cNvSpPr/>
            <p:nvPr/>
          </p:nvSpPr>
          <p:spPr>
            <a:xfrm>
              <a:off x="3696" y="3387"/>
              <a:ext cx="288" cy="288"/>
            </a:xfrm>
            <a:prstGeom prst="ellipse">
              <a:avLst/>
            </a:prstGeom>
            <a:gradFill rotWithShape="0">
              <a:gsLst>
                <a:gs pos="0">
                  <a:srgbClr val="FF6600"/>
                </a:gs>
                <a:gs pos="100000">
                  <a:srgbClr val="762F00"/>
                </a:gs>
              </a:gsLst>
              <a:lin ang="2700000" scaled="1"/>
              <a:tileRect/>
            </a:gradFill>
            <a:ln w="38100">
              <a:noFill/>
            </a:ln>
          </p:spPr>
          <p:txBody>
            <a:bodyPr wrap="none" lIns="0" rIns="0" anchor="ctr" anchorCtr="0"/>
            <a:p>
              <a:pPr algn="ctr"/>
              <a:r>
                <a:rPr lang="en-US" altLang="zh-CN" sz="2400" dirty="0">
                  <a:solidFill>
                    <a:schemeClr val="bg1"/>
                  </a:solidFill>
                  <a:latin typeface="Tahoma" panose="020B0604030504040204" charset="0"/>
                  <a:ea typeface="宋体" panose="02010600030101010101" pitchFamily="2" charset="-122"/>
                </a:rPr>
                <a:t>E</a:t>
              </a:r>
              <a:endParaRPr lang="en-US" altLang="zh-CN" sz="2400" dirty="0">
                <a:solidFill>
                  <a:schemeClr val="bg1"/>
                </a:solidFill>
                <a:latin typeface="Tahoma" panose="020B0604030504040204" charset="0"/>
                <a:ea typeface="宋体" panose="02010600030101010101" pitchFamily="2" charset="-122"/>
              </a:endParaRPr>
            </a:p>
          </p:txBody>
        </p:sp>
        <p:sp>
          <p:nvSpPr>
            <p:cNvPr id="73765" name="Line 37"/>
            <p:cNvSpPr/>
            <p:nvPr/>
          </p:nvSpPr>
          <p:spPr>
            <a:xfrm>
              <a:off x="4224" y="3147"/>
              <a:ext cx="216" cy="288"/>
            </a:xfrm>
            <a:prstGeom prst="line">
              <a:avLst/>
            </a:prstGeom>
            <a:ln w="38100" cap="flat" cmpd="sng">
              <a:solidFill>
                <a:srgbClr val="009900"/>
              </a:solidFill>
              <a:prstDash val="solid"/>
              <a:round/>
              <a:headEnd type="none" w="med" len="med"/>
              <a:tailEnd type="none" w="med" len="med"/>
            </a:ln>
          </p:spPr>
        </p:sp>
        <p:sp>
          <p:nvSpPr>
            <p:cNvPr id="73766" name="Oval 38"/>
            <p:cNvSpPr/>
            <p:nvPr/>
          </p:nvSpPr>
          <p:spPr>
            <a:xfrm>
              <a:off x="4032" y="2976"/>
              <a:ext cx="288" cy="288"/>
            </a:xfrm>
            <a:prstGeom prst="ellipse">
              <a:avLst/>
            </a:prstGeom>
            <a:gradFill rotWithShape="0">
              <a:gsLst>
                <a:gs pos="0">
                  <a:srgbClr val="FF6600"/>
                </a:gs>
                <a:gs pos="100000">
                  <a:srgbClr val="762F00"/>
                </a:gs>
              </a:gsLst>
              <a:lin ang="2700000" scaled="1"/>
              <a:tileRect/>
            </a:gradFill>
            <a:ln w="38100">
              <a:noFill/>
            </a:ln>
          </p:spPr>
          <p:txBody>
            <a:bodyPr wrap="none" lIns="0" rIns="0" anchor="ctr" anchorCtr="0"/>
            <a:p>
              <a:pPr algn="ctr"/>
              <a:r>
                <a:rPr lang="en-US" altLang="zh-CN" sz="2400" dirty="0">
                  <a:solidFill>
                    <a:schemeClr val="bg1"/>
                  </a:solidFill>
                  <a:latin typeface="Tahoma" panose="020B0604030504040204" charset="0"/>
                  <a:ea typeface="宋体" panose="02010600030101010101" pitchFamily="2" charset="-122"/>
                </a:rPr>
                <a:t>B</a:t>
              </a:r>
              <a:endParaRPr lang="en-US" altLang="zh-CN" sz="2400" dirty="0">
                <a:solidFill>
                  <a:schemeClr val="bg1"/>
                </a:solidFill>
                <a:latin typeface="Tahoma" panose="020B0604030504040204" charset="0"/>
                <a:ea typeface="宋体" panose="02010600030101010101" pitchFamily="2" charset="-122"/>
              </a:endParaRPr>
            </a:p>
          </p:txBody>
        </p:sp>
        <p:sp>
          <p:nvSpPr>
            <p:cNvPr id="73767" name="Line 39"/>
            <p:cNvSpPr/>
            <p:nvPr/>
          </p:nvSpPr>
          <p:spPr>
            <a:xfrm flipH="1">
              <a:off x="4992" y="3147"/>
              <a:ext cx="264" cy="309"/>
            </a:xfrm>
            <a:prstGeom prst="line">
              <a:avLst/>
            </a:prstGeom>
            <a:ln w="38100" cap="flat" cmpd="sng">
              <a:solidFill>
                <a:srgbClr val="009900"/>
              </a:solidFill>
              <a:prstDash val="solid"/>
              <a:round/>
              <a:headEnd type="none" w="med" len="med"/>
              <a:tailEnd type="none" w="med" len="med"/>
            </a:ln>
          </p:spPr>
        </p:sp>
        <p:sp>
          <p:nvSpPr>
            <p:cNvPr id="73768" name="Oval 40"/>
            <p:cNvSpPr/>
            <p:nvPr/>
          </p:nvSpPr>
          <p:spPr>
            <a:xfrm>
              <a:off x="4752" y="3408"/>
              <a:ext cx="288" cy="288"/>
            </a:xfrm>
            <a:prstGeom prst="ellipse">
              <a:avLst/>
            </a:prstGeom>
            <a:gradFill rotWithShape="0">
              <a:gsLst>
                <a:gs pos="0">
                  <a:srgbClr val="FF6600"/>
                </a:gs>
                <a:gs pos="100000">
                  <a:srgbClr val="762F00"/>
                </a:gs>
              </a:gsLst>
              <a:lin ang="2700000" scaled="1"/>
              <a:tileRect/>
            </a:gradFill>
            <a:ln w="38100">
              <a:noFill/>
            </a:ln>
          </p:spPr>
          <p:txBody>
            <a:bodyPr wrap="none" lIns="0" rIns="0" anchor="ctr" anchorCtr="0"/>
            <a:p>
              <a:pPr algn="ctr"/>
              <a:r>
                <a:rPr lang="en-US" altLang="zh-CN" sz="2400" dirty="0">
                  <a:solidFill>
                    <a:schemeClr val="bg1"/>
                  </a:solidFill>
                  <a:latin typeface="Tahoma" panose="020B0604030504040204" charset="0"/>
                  <a:ea typeface="宋体" panose="02010600030101010101" pitchFamily="2" charset="-122"/>
                </a:rPr>
                <a:t>G</a:t>
              </a:r>
              <a:endParaRPr lang="en-US" altLang="zh-CN" sz="2400" dirty="0">
                <a:solidFill>
                  <a:schemeClr val="bg1"/>
                </a:solidFill>
                <a:latin typeface="Tahoma" panose="020B0604030504040204" charset="0"/>
                <a:ea typeface="宋体" panose="02010600030101010101" pitchFamily="2" charset="-122"/>
              </a:endParaRPr>
            </a:p>
          </p:txBody>
        </p:sp>
        <p:sp>
          <p:nvSpPr>
            <p:cNvPr id="73769" name="Oval 41"/>
            <p:cNvSpPr/>
            <p:nvPr/>
          </p:nvSpPr>
          <p:spPr>
            <a:xfrm>
              <a:off x="5088" y="2976"/>
              <a:ext cx="288" cy="288"/>
            </a:xfrm>
            <a:prstGeom prst="ellipse">
              <a:avLst/>
            </a:prstGeom>
            <a:gradFill rotWithShape="0">
              <a:gsLst>
                <a:gs pos="0">
                  <a:srgbClr val="FF6600"/>
                </a:gs>
                <a:gs pos="100000">
                  <a:srgbClr val="762F00"/>
                </a:gs>
              </a:gsLst>
              <a:lin ang="2700000" scaled="1"/>
              <a:tileRect/>
            </a:gradFill>
            <a:ln w="38100">
              <a:noFill/>
            </a:ln>
          </p:spPr>
          <p:txBody>
            <a:bodyPr wrap="none" lIns="0" rIns="0" anchor="ctr" anchorCtr="0"/>
            <a:p>
              <a:pPr algn="ctr"/>
              <a:r>
                <a:rPr lang="en-US" altLang="zh-CN" sz="2400" dirty="0">
                  <a:solidFill>
                    <a:schemeClr val="bg1"/>
                  </a:solidFill>
                  <a:latin typeface="Tahoma" panose="020B0604030504040204" charset="0"/>
                  <a:ea typeface="宋体" panose="02010600030101010101" pitchFamily="2" charset="-122"/>
                </a:rPr>
                <a:t>D</a:t>
              </a:r>
              <a:endParaRPr lang="en-US" altLang="zh-CN" sz="2400" dirty="0">
                <a:solidFill>
                  <a:schemeClr val="bg1"/>
                </a:solidFill>
                <a:latin typeface="Tahoma" panose="020B0604030504040204" charset="0"/>
                <a:ea typeface="宋体" panose="02010600030101010101" pitchFamily="2" charset="-122"/>
              </a:endParaRPr>
            </a:p>
          </p:txBody>
        </p:sp>
        <p:sp>
          <p:nvSpPr>
            <p:cNvPr id="73770" name="Oval 42"/>
            <p:cNvSpPr/>
            <p:nvPr/>
          </p:nvSpPr>
          <p:spPr>
            <a:xfrm>
              <a:off x="4344" y="3408"/>
              <a:ext cx="288" cy="288"/>
            </a:xfrm>
            <a:prstGeom prst="ellipse">
              <a:avLst/>
            </a:prstGeom>
            <a:gradFill rotWithShape="0">
              <a:gsLst>
                <a:gs pos="0">
                  <a:srgbClr val="FF6600"/>
                </a:gs>
                <a:gs pos="100000">
                  <a:srgbClr val="762F00"/>
                </a:gs>
              </a:gsLst>
              <a:lin ang="2700000" scaled="1"/>
              <a:tileRect/>
            </a:gradFill>
            <a:ln w="38100">
              <a:noFill/>
            </a:ln>
          </p:spPr>
          <p:txBody>
            <a:bodyPr wrap="none" lIns="0" rIns="0" anchor="ctr" anchorCtr="0"/>
            <a:p>
              <a:pPr algn="ctr"/>
              <a:r>
                <a:rPr lang="en-US" altLang="zh-CN" sz="2400" dirty="0">
                  <a:solidFill>
                    <a:schemeClr val="bg1"/>
                  </a:solidFill>
                  <a:latin typeface="Tahoma" panose="020B0604030504040204" charset="0"/>
                  <a:ea typeface="宋体" panose="02010600030101010101" pitchFamily="2" charset="-122"/>
                </a:rPr>
                <a:t>F</a:t>
              </a:r>
              <a:endParaRPr lang="en-US" altLang="zh-CN" sz="2400" dirty="0">
                <a:solidFill>
                  <a:schemeClr val="bg1"/>
                </a:solidFill>
                <a:latin typeface="Tahoma" panose="020B0604030504040204" charset="0"/>
                <a:ea typeface="宋体" panose="02010600030101010101" pitchFamily="2" charset="-122"/>
              </a:endParaRPr>
            </a:p>
          </p:txBody>
        </p:sp>
        <p:sp>
          <p:nvSpPr>
            <p:cNvPr id="73771" name="Line 43"/>
            <p:cNvSpPr/>
            <p:nvPr/>
          </p:nvSpPr>
          <p:spPr>
            <a:xfrm flipH="1">
              <a:off x="4704" y="2841"/>
              <a:ext cx="0" cy="144"/>
            </a:xfrm>
            <a:prstGeom prst="line">
              <a:avLst/>
            </a:prstGeom>
            <a:ln w="38100" cap="flat" cmpd="sng">
              <a:solidFill>
                <a:srgbClr val="009900"/>
              </a:solidFill>
              <a:prstDash val="solid"/>
              <a:round/>
              <a:headEnd type="none" w="med" len="med"/>
              <a:tailEnd type="none" w="med" len="med"/>
            </a:ln>
          </p:spPr>
        </p:sp>
        <p:sp>
          <p:nvSpPr>
            <p:cNvPr id="73772" name="Oval 44"/>
            <p:cNvSpPr/>
            <p:nvPr/>
          </p:nvSpPr>
          <p:spPr>
            <a:xfrm>
              <a:off x="4560" y="2976"/>
              <a:ext cx="288" cy="288"/>
            </a:xfrm>
            <a:prstGeom prst="ellipse">
              <a:avLst/>
            </a:prstGeom>
            <a:gradFill rotWithShape="0">
              <a:gsLst>
                <a:gs pos="0">
                  <a:srgbClr val="FF6600"/>
                </a:gs>
                <a:gs pos="100000">
                  <a:srgbClr val="762F00"/>
                </a:gs>
              </a:gsLst>
              <a:lin ang="2700000" scaled="1"/>
              <a:tileRect/>
            </a:gradFill>
            <a:ln w="38100">
              <a:noFill/>
            </a:ln>
          </p:spPr>
          <p:txBody>
            <a:bodyPr wrap="none" lIns="0" rIns="0" anchor="ctr" anchorCtr="0"/>
            <a:p>
              <a:pPr algn="ctr"/>
              <a:r>
                <a:rPr lang="en-US" altLang="zh-CN" sz="2400" dirty="0">
                  <a:solidFill>
                    <a:schemeClr val="bg1"/>
                  </a:solidFill>
                  <a:latin typeface="Tahoma" panose="020B0604030504040204" charset="0"/>
                  <a:ea typeface="宋体" panose="02010600030101010101" pitchFamily="2" charset="-122"/>
                </a:rPr>
                <a:t>C</a:t>
              </a:r>
              <a:endParaRPr lang="en-US" altLang="zh-CN" sz="2400" dirty="0">
                <a:solidFill>
                  <a:schemeClr val="bg1"/>
                </a:solidFill>
                <a:latin typeface="Tahoma" panose="020B0604030504040204" charset="0"/>
                <a:ea typeface="宋体" panose="02010600030101010101" pitchFamily="2" charset="-122"/>
              </a:endParaRPr>
            </a:p>
          </p:txBody>
        </p:sp>
      </p:gr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429260" y="948055"/>
            <a:ext cx="11087735" cy="2057400"/>
          </a:xfrm>
        </p:spPr>
        <p:txBody>
          <a:bodyPr/>
          <a:p>
            <a:pPr marL="457200" marR="0" lvl="1" indent="-457200" algn="l" defTabSz="1219200" rtl="0" eaLnBrk="1" fontAlgn="base" latinLnBrk="0" hangingPunct="1">
              <a:lnSpc>
                <a:spcPct val="100000"/>
              </a:lnSpc>
              <a:spcBef>
                <a:spcPct val="20000"/>
              </a:spcBef>
              <a:buClrTx/>
              <a:buSzTx/>
              <a:buFont typeface="Wingdings" panose="05000000000000000000" charset="0"/>
              <a:buChar char="l"/>
            </a:pP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树的存储结构</a:t>
            </a:r>
            <a:r>
              <a:rPr lang="en-US" altLang="zh-CN" sz="2800" dirty="0">
                <a:latin typeface="黑体" panose="02010609060101010101" pitchFamily="2" charset="-122"/>
                <a:ea typeface="黑体" panose="02010609060101010101" pitchFamily="2" charset="-122"/>
                <a:cs typeface="黑体" panose="02010609060101010101" pitchFamily="2" charset="-122"/>
                <a:sym typeface="+mn-ea"/>
              </a:rPr>
              <a:t>-</a:t>
            </a: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孩子多重</a:t>
            </a: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链表法</a:t>
            </a:r>
            <a:endParaRPr kumimoji="0" lang="zh-CN" altLang="en-US" sz="2400" i="0" u="none" strike="noStrike" kern="0" cap="none" spc="0" normalizeH="0" baseline="0" dirty="0">
              <a:solidFill>
                <a:schemeClr val="tx1"/>
              </a:solidFill>
              <a:latin typeface="黑体" panose="02010609060101010101" pitchFamily="2" charset="-122"/>
              <a:ea typeface="黑体" panose="02010609060101010101" pitchFamily="2" charset="-122"/>
              <a:cs typeface="黑体" panose="02010609060101010101" pitchFamily="2" charset="-122"/>
            </a:endParaRPr>
          </a:p>
          <a:p>
            <a:pPr marR="0" lvl="1" algn="l" defTabSz="1219200" rtl="0" eaLnBrk="1" fontAlgn="base" latinLnBrk="0" hangingPunct="1">
              <a:lnSpc>
                <a:spcPct val="100000"/>
              </a:lnSpc>
              <a:spcBef>
                <a:spcPct val="20000"/>
              </a:spcBef>
              <a:buClrTx/>
              <a:buSzTx/>
              <a:buChar char="•"/>
            </a:pPr>
            <a:r>
              <a:rPr lang="zh-CN" altLang="en-US" dirty="0">
                <a:latin typeface="黑体" panose="02010609060101010101" pitchFamily="2" charset="-122"/>
                <a:ea typeface="黑体" panose="02010609060101010101" pitchFamily="2" charset="-122"/>
                <a:cs typeface="黑体" panose="02010609060101010101" pitchFamily="2" charset="-122"/>
                <a:sym typeface="+mn-ea"/>
              </a:rPr>
              <a:t>可以采用多重链表，即每个结点有多个指针</a:t>
            </a:r>
            <a:endParaRPr lang="zh-CN" altLang="en-US" dirty="0">
              <a:latin typeface="黑体" panose="02010609060101010101" pitchFamily="2" charset="-122"/>
              <a:ea typeface="黑体" panose="02010609060101010101" pitchFamily="2" charset="-122"/>
              <a:cs typeface="黑体" panose="02010609060101010101" pitchFamily="2" charset="-122"/>
              <a:sym typeface="+mn-ea"/>
            </a:endParaRPr>
          </a:p>
          <a:p>
            <a:pPr marR="0" lvl="1" algn="l" defTabSz="1219200" rtl="0" eaLnBrk="1" fontAlgn="base" latinLnBrk="0" hangingPunct="1">
              <a:lnSpc>
                <a:spcPct val="100000"/>
              </a:lnSpc>
              <a:spcBef>
                <a:spcPct val="20000"/>
              </a:spcBef>
              <a:buClrTx/>
              <a:buSzTx/>
              <a:buChar char="•"/>
            </a:pPr>
            <a:r>
              <a:rPr lang="zh-CN" altLang="en-US" dirty="0">
                <a:latin typeface="黑体" panose="02010609060101010101" pitchFamily="2" charset="-122"/>
                <a:ea typeface="黑体" panose="02010609060101010101" pitchFamily="2" charset="-122"/>
                <a:cs typeface="黑体" panose="02010609060101010101" pitchFamily="2" charset="-122"/>
                <a:sym typeface="+mn-ea"/>
              </a:rPr>
              <a:t>根据树的度确定每个结点的孩子指针数，而不是每个结点的度</a:t>
            </a:r>
            <a:endParaRPr kumimoji="0" lang="zh-CN" altLang="en-US" b="0" i="0" u="none" strike="noStrike" kern="0" cap="none" spc="0" normalizeH="0" baseline="0" dirty="0">
              <a:solidFill>
                <a:schemeClr val="tx1"/>
              </a:solidFill>
              <a:latin typeface="黑体" panose="02010609060101010101" pitchFamily="2" charset="-122"/>
              <a:ea typeface="黑体" panose="02010609060101010101" pitchFamily="2" charset="-122"/>
              <a:cs typeface="黑体" panose="02010609060101010101" pitchFamily="2" charset="-122"/>
            </a:endParaRPr>
          </a:p>
          <a:p>
            <a:pPr marR="0" lvl="1" algn="l" defTabSz="1219200" rtl="0" eaLnBrk="1" fontAlgn="base" latinLnBrk="0" hangingPunct="1">
              <a:lnSpc>
                <a:spcPct val="100000"/>
              </a:lnSpc>
              <a:spcBef>
                <a:spcPct val="20000"/>
              </a:spcBef>
              <a:buClrTx/>
              <a:buSzTx/>
              <a:buChar char="•"/>
            </a:pPr>
            <a:r>
              <a:rPr lang="zh-CN" altLang="en-US" dirty="0">
                <a:latin typeface="黑体" panose="02010609060101010101" pitchFamily="2" charset="-122"/>
                <a:ea typeface="黑体" panose="02010609060101010101" pitchFamily="2" charset="-122"/>
                <a:cs typeface="黑体" panose="02010609060101010101" pitchFamily="2" charset="-122"/>
                <a:sym typeface="+mn-ea"/>
              </a:rPr>
              <a:t>缺点是空链域太多</a:t>
            </a:r>
            <a:endParaRPr kumimoji="0" lang="zh-CN" altLang="en-US" i="0" u="none" strike="noStrike" kern="0" cap="none" spc="0" normalizeH="0" baseline="0" dirty="0">
              <a:solidFill>
                <a:schemeClr val="tx1"/>
              </a:solidFill>
              <a:latin typeface="黑体" panose="02010609060101010101" pitchFamily="2" charset="-122"/>
              <a:ea typeface="黑体" panose="02010609060101010101" pitchFamily="2" charset="-122"/>
              <a:cs typeface="黑体" panose="02010609060101010101" pitchFamily="2" charset="-122"/>
            </a:endParaRPr>
          </a:p>
          <a:p>
            <a:pPr marR="0" lvl="1" algn="l" defTabSz="1219200" rtl="0" eaLnBrk="1" fontAlgn="base" latinLnBrk="0" hangingPunct="1">
              <a:lnSpc>
                <a:spcPct val="100000"/>
              </a:lnSpc>
              <a:spcBef>
                <a:spcPct val="20000"/>
              </a:spcBef>
              <a:buClrTx/>
              <a:buSzTx/>
              <a:buChar char="•"/>
            </a:pPr>
            <a:endParaRPr lang="zh-CN" altLang="en-US" sz="2400" dirty="0">
              <a:latin typeface="黑体" panose="02010609060101010101" pitchFamily="2" charset="-122"/>
              <a:ea typeface="黑体" panose="02010609060101010101" pitchFamily="2" charset="-122"/>
              <a:cs typeface="黑体" panose="02010609060101010101" pitchFamily="2" charset="-122"/>
              <a:sym typeface="+mn-ea"/>
            </a:endParaRPr>
          </a:p>
        </p:txBody>
      </p:sp>
      <p:sp>
        <p:nvSpPr>
          <p:cNvPr id="4" name="标题 3"/>
          <p:cNvSpPr>
            <a:spLocks noGrp="1"/>
          </p:cNvSpPr>
          <p:nvPr>
            <p:ph type="title"/>
          </p:nvPr>
        </p:nvSpPr>
        <p:spPr>
          <a:xfrm>
            <a:off x="752475" y="222568"/>
            <a:ext cx="10972800" cy="796908"/>
          </a:xfrm>
        </p:spPr>
        <p:txBody>
          <a:bodyPr/>
          <a:p>
            <a:r>
              <a:rPr lang="en-US" altLang="zh-CN">
                <a:latin typeface="楷体" panose="02010609060101010101" charset="-122"/>
                <a:ea typeface="楷体" panose="02010609060101010101" charset="-122"/>
                <a:cs typeface="楷体" panose="02010609060101010101" charset="-122"/>
                <a:sym typeface="+mn-ea"/>
              </a:rPr>
              <a:t>6.4 </a:t>
            </a:r>
            <a:r>
              <a:rPr lang="zh-CN" altLang="en-US" dirty="0">
                <a:latin typeface="楷体" panose="02010609060101010101" charset="-122"/>
                <a:ea typeface="楷体" panose="02010609060101010101" charset="-122"/>
                <a:sym typeface="+mn-ea"/>
              </a:rPr>
              <a:t>树和森林</a:t>
            </a:r>
            <a:endParaRPr lang="en-US" altLang="zh-CN">
              <a:latin typeface="楷体" panose="02010609060101010101" charset="-122"/>
              <a:ea typeface="楷体" panose="02010609060101010101" charset="-122"/>
              <a:cs typeface="楷体" panose="02010609060101010101" charset="-122"/>
            </a:endParaRPr>
          </a:p>
        </p:txBody>
      </p:sp>
      <p:sp>
        <p:nvSpPr>
          <p:cNvPr id="2" name="灯片编号占位符 1"/>
          <p:cNvSpPr>
            <a:spLocks noGrp="1"/>
          </p:cNvSpPr>
          <p:nvPr>
            <p:ph type="sldNum" sz="quarter" idx="4"/>
          </p:nvPr>
        </p:nvSpPr>
        <p:spPr/>
        <p:txBody>
          <a:bodyPr/>
          <a:p>
            <a:fld id="{F18B4237-A20D-4DE2-ADD8-75BCC50A7656}" type="slidenum">
              <a:rPr lang="zh-CN" altLang="en-US"/>
            </a:fld>
            <a:endParaRPr lang="zh-CN" altLang="en-US"/>
          </a:p>
        </p:txBody>
      </p:sp>
      <p:grpSp>
        <p:nvGrpSpPr>
          <p:cNvPr id="73759" name="Group 31"/>
          <p:cNvGrpSpPr/>
          <p:nvPr/>
        </p:nvGrpSpPr>
        <p:grpSpPr>
          <a:xfrm>
            <a:off x="7248525" y="3357563"/>
            <a:ext cx="2667000" cy="1795462"/>
            <a:chOff x="3696" y="2565"/>
            <a:chExt cx="1680" cy="1131"/>
          </a:xfrm>
        </p:grpSpPr>
        <p:sp>
          <p:nvSpPr>
            <p:cNvPr id="73760" name="Line 32"/>
            <p:cNvSpPr/>
            <p:nvPr/>
          </p:nvSpPr>
          <p:spPr>
            <a:xfrm>
              <a:off x="4776" y="2736"/>
              <a:ext cx="360" cy="288"/>
            </a:xfrm>
            <a:prstGeom prst="line">
              <a:avLst/>
            </a:prstGeom>
            <a:ln w="38100" cap="flat" cmpd="sng">
              <a:solidFill>
                <a:srgbClr val="009900"/>
              </a:solidFill>
              <a:prstDash val="solid"/>
              <a:round/>
              <a:headEnd type="none" w="med" len="med"/>
              <a:tailEnd type="none" w="med" len="med"/>
            </a:ln>
          </p:spPr>
        </p:sp>
        <p:sp>
          <p:nvSpPr>
            <p:cNvPr id="73761" name="Line 33"/>
            <p:cNvSpPr/>
            <p:nvPr/>
          </p:nvSpPr>
          <p:spPr>
            <a:xfrm flipH="1">
              <a:off x="4272" y="2736"/>
              <a:ext cx="360" cy="336"/>
            </a:xfrm>
            <a:prstGeom prst="line">
              <a:avLst/>
            </a:prstGeom>
            <a:ln w="38100" cap="flat" cmpd="sng">
              <a:solidFill>
                <a:srgbClr val="009900"/>
              </a:solidFill>
              <a:prstDash val="solid"/>
              <a:round/>
              <a:headEnd type="none" w="med" len="med"/>
              <a:tailEnd type="none" w="med" len="med"/>
            </a:ln>
          </p:spPr>
        </p:sp>
        <p:sp>
          <p:nvSpPr>
            <p:cNvPr id="73762" name="Oval 34"/>
            <p:cNvSpPr/>
            <p:nvPr/>
          </p:nvSpPr>
          <p:spPr>
            <a:xfrm>
              <a:off x="4560" y="2565"/>
              <a:ext cx="288" cy="288"/>
            </a:xfrm>
            <a:prstGeom prst="ellipse">
              <a:avLst/>
            </a:prstGeom>
            <a:gradFill rotWithShape="0">
              <a:gsLst>
                <a:gs pos="0">
                  <a:srgbClr val="FF6600"/>
                </a:gs>
                <a:gs pos="100000">
                  <a:srgbClr val="762F00"/>
                </a:gs>
              </a:gsLst>
              <a:lin ang="2700000" scaled="1"/>
              <a:tileRect/>
            </a:gradFill>
            <a:ln w="38100">
              <a:noFill/>
            </a:ln>
          </p:spPr>
          <p:txBody>
            <a:bodyPr wrap="none" lIns="0" rIns="0" anchor="ctr" anchorCtr="0"/>
            <a:p>
              <a:pPr algn="ctr"/>
              <a:r>
                <a:rPr lang="en-US" altLang="zh-CN" sz="2400" dirty="0">
                  <a:solidFill>
                    <a:schemeClr val="bg1"/>
                  </a:solidFill>
                  <a:latin typeface="Tahoma" panose="020B0604030504040204" charset="0"/>
                  <a:ea typeface="宋体" panose="02010600030101010101" pitchFamily="2" charset="-122"/>
                </a:rPr>
                <a:t>A</a:t>
              </a:r>
              <a:endParaRPr lang="en-US" altLang="zh-CN" sz="2400" dirty="0">
                <a:solidFill>
                  <a:schemeClr val="bg1"/>
                </a:solidFill>
                <a:latin typeface="Tahoma" panose="020B0604030504040204" charset="0"/>
                <a:ea typeface="宋体" panose="02010600030101010101" pitchFamily="2" charset="-122"/>
              </a:endParaRPr>
            </a:p>
          </p:txBody>
        </p:sp>
        <p:sp>
          <p:nvSpPr>
            <p:cNvPr id="73763" name="Line 35"/>
            <p:cNvSpPr/>
            <p:nvPr/>
          </p:nvSpPr>
          <p:spPr>
            <a:xfrm flipH="1">
              <a:off x="3936" y="3126"/>
              <a:ext cx="264" cy="309"/>
            </a:xfrm>
            <a:prstGeom prst="line">
              <a:avLst/>
            </a:prstGeom>
            <a:ln w="38100" cap="flat" cmpd="sng">
              <a:solidFill>
                <a:srgbClr val="009900"/>
              </a:solidFill>
              <a:prstDash val="solid"/>
              <a:round/>
              <a:headEnd type="none" w="med" len="med"/>
              <a:tailEnd type="none" w="med" len="med"/>
            </a:ln>
          </p:spPr>
        </p:sp>
        <p:sp>
          <p:nvSpPr>
            <p:cNvPr id="73764" name="Oval 36"/>
            <p:cNvSpPr/>
            <p:nvPr/>
          </p:nvSpPr>
          <p:spPr>
            <a:xfrm>
              <a:off x="3696" y="3387"/>
              <a:ext cx="288" cy="288"/>
            </a:xfrm>
            <a:prstGeom prst="ellipse">
              <a:avLst/>
            </a:prstGeom>
            <a:gradFill rotWithShape="0">
              <a:gsLst>
                <a:gs pos="0">
                  <a:srgbClr val="FF6600"/>
                </a:gs>
                <a:gs pos="100000">
                  <a:srgbClr val="762F00"/>
                </a:gs>
              </a:gsLst>
              <a:lin ang="2700000" scaled="1"/>
              <a:tileRect/>
            </a:gradFill>
            <a:ln w="38100">
              <a:noFill/>
            </a:ln>
          </p:spPr>
          <p:txBody>
            <a:bodyPr wrap="none" lIns="0" rIns="0" anchor="ctr" anchorCtr="0"/>
            <a:p>
              <a:pPr algn="ctr"/>
              <a:r>
                <a:rPr lang="en-US" altLang="zh-CN" sz="2400" dirty="0">
                  <a:solidFill>
                    <a:schemeClr val="bg1"/>
                  </a:solidFill>
                  <a:latin typeface="Tahoma" panose="020B0604030504040204" charset="0"/>
                  <a:ea typeface="宋体" panose="02010600030101010101" pitchFamily="2" charset="-122"/>
                </a:rPr>
                <a:t>E</a:t>
              </a:r>
              <a:endParaRPr lang="en-US" altLang="zh-CN" sz="2400" dirty="0">
                <a:solidFill>
                  <a:schemeClr val="bg1"/>
                </a:solidFill>
                <a:latin typeface="Tahoma" panose="020B0604030504040204" charset="0"/>
                <a:ea typeface="宋体" panose="02010600030101010101" pitchFamily="2" charset="-122"/>
              </a:endParaRPr>
            </a:p>
          </p:txBody>
        </p:sp>
        <p:sp>
          <p:nvSpPr>
            <p:cNvPr id="73765" name="Line 37"/>
            <p:cNvSpPr/>
            <p:nvPr/>
          </p:nvSpPr>
          <p:spPr>
            <a:xfrm>
              <a:off x="4224" y="3147"/>
              <a:ext cx="216" cy="288"/>
            </a:xfrm>
            <a:prstGeom prst="line">
              <a:avLst/>
            </a:prstGeom>
            <a:ln w="38100" cap="flat" cmpd="sng">
              <a:solidFill>
                <a:srgbClr val="009900"/>
              </a:solidFill>
              <a:prstDash val="solid"/>
              <a:round/>
              <a:headEnd type="none" w="med" len="med"/>
              <a:tailEnd type="none" w="med" len="med"/>
            </a:ln>
          </p:spPr>
        </p:sp>
        <p:sp>
          <p:nvSpPr>
            <p:cNvPr id="73766" name="Oval 38"/>
            <p:cNvSpPr/>
            <p:nvPr/>
          </p:nvSpPr>
          <p:spPr>
            <a:xfrm>
              <a:off x="4032" y="2976"/>
              <a:ext cx="288" cy="288"/>
            </a:xfrm>
            <a:prstGeom prst="ellipse">
              <a:avLst/>
            </a:prstGeom>
            <a:gradFill rotWithShape="0">
              <a:gsLst>
                <a:gs pos="0">
                  <a:srgbClr val="FF6600"/>
                </a:gs>
                <a:gs pos="100000">
                  <a:srgbClr val="762F00"/>
                </a:gs>
              </a:gsLst>
              <a:lin ang="2700000" scaled="1"/>
              <a:tileRect/>
            </a:gradFill>
            <a:ln w="38100">
              <a:noFill/>
            </a:ln>
          </p:spPr>
          <p:txBody>
            <a:bodyPr wrap="none" lIns="0" rIns="0" anchor="ctr" anchorCtr="0"/>
            <a:p>
              <a:pPr algn="ctr"/>
              <a:r>
                <a:rPr lang="en-US" altLang="zh-CN" sz="2400" dirty="0">
                  <a:solidFill>
                    <a:schemeClr val="bg1"/>
                  </a:solidFill>
                  <a:latin typeface="Tahoma" panose="020B0604030504040204" charset="0"/>
                  <a:ea typeface="宋体" panose="02010600030101010101" pitchFamily="2" charset="-122"/>
                </a:rPr>
                <a:t>B</a:t>
              </a:r>
              <a:endParaRPr lang="en-US" altLang="zh-CN" sz="2400" dirty="0">
                <a:solidFill>
                  <a:schemeClr val="bg1"/>
                </a:solidFill>
                <a:latin typeface="Tahoma" panose="020B0604030504040204" charset="0"/>
                <a:ea typeface="宋体" panose="02010600030101010101" pitchFamily="2" charset="-122"/>
              </a:endParaRPr>
            </a:p>
          </p:txBody>
        </p:sp>
        <p:sp>
          <p:nvSpPr>
            <p:cNvPr id="73767" name="Line 39"/>
            <p:cNvSpPr/>
            <p:nvPr/>
          </p:nvSpPr>
          <p:spPr>
            <a:xfrm flipH="1">
              <a:off x="4992" y="3147"/>
              <a:ext cx="264" cy="309"/>
            </a:xfrm>
            <a:prstGeom prst="line">
              <a:avLst/>
            </a:prstGeom>
            <a:ln w="38100" cap="flat" cmpd="sng">
              <a:solidFill>
                <a:srgbClr val="009900"/>
              </a:solidFill>
              <a:prstDash val="solid"/>
              <a:round/>
              <a:headEnd type="none" w="med" len="med"/>
              <a:tailEnd type="none" w="med" len="med"/>
            </a:ln>
          </p:spPr>
        </p:sp>
        <p:sp>
          <p:nvSpPr>
            <p:cNvPr id="73768" name="Oval 40"/>
            <p:cNvSpPr/>
            <p:nvPr/>
          </p:nvSpPr>
          <p:spPr>
            <a:xfrm>
              <a:off x="4752" y="3408"/>
              <a:ext cx="288" cy="288"/>
            </a:xfrm>
            <a:prstGeom prst="ellipse">
              <a:avLst/>
            </a:prstGeom>
            <a:gradFill rotWithShape="0">
              <a:gsLst>
                <a:gs pos="0">
                  <a:srgbClr val="FF6600"/>
                </a:gs>
                <a:gs pos="100000">
                  <a:srgbClr val="762F00"/>
                </a:gs>
              </a:gsLst>
              <a:lin ang="2700000" scaled="1"/>
              <a:tileRect/>
            </a:gradFill>
            <a:ln w="38100">
              <a:noFill/>
            </a:ln>
          </p:spPr>
          <p:txBody>
            <a:bodyPr wrap="none" lIns="0" rIns="0" anchor="ctr" anchorCtr="0"/>
            <a:p>
              <a:pPr algn="ctr"/>
              <a:r>
                <a:rPr lang="en-US" altLang="zh-CN" sz="2400" dirty="0">
                  <a:solidFill>
                    <a:schemeClr val="bg1"/>
                  </a:solidFill>
                  <a:latin typeface="Tahoma" panose="020B0604030504040204" charset="0"/>
                  <a:ea typeface="宋体" panose="02010600030101010101" pitchFamily="2" charset="-122"/>
                </a:rPr>
                <a:t>G</a:t>
              </a:r>
              <a:endParaRPr lang="en-US" altLang="zh-CN" sz="2400" dirty="0">
                <a:solidFill>
                  <a:schemeClr val="bg1"/>
                </a:solidFill>
                <a:latin typeface="Tahoma" panose="020B0604030504040204" charset="0"/>
                <a:ea typeface="宋体" panose="02010600030101010101" pitchFamily="2" charset="-122"/>
              </a:endParaRPr>
            </a:p>
          </p:txBody>
        </p:sp>
        <p:sp>
          <p:nvSpPr>
            <p:cNvPr id="73769" name="Oval 41"/>
            <p:cNvSpPr/>
            <p:nvPr/>
          </p:nvSpPr>
          <p:spPr>
            <a:xfrm>
              <a:off x="5088" y="2976"/>
              <a:ext cx="288" cy="288"/>
            </a:xfrm>
            <a:prstGeom prst="ellipse">
              <a:avLst/>
            </a:prstGeom>
            <a:gradFill rotWithShape="0">
              <a:gsLst>
                <a:gs pos="0">
                  <a:srgbClr val="FF6600"/>
                </a:gs>
                <a:gs pos="100000">
                  <a:srgbClr val="762F00"/>
                </a:gs>
              </a:gsLst>
              <a:lin ang="2700000" scaled="1"/>
              <a:tileRect/>
            </a:gradFill>
            <a:ln w="38100">
              <a:noFill/>
            </a:ln>
          </p:spPr>
          <p:txBody>
            <a:bodyPr wrap="none" lIns="0" rIns="0" anchor="ctr" anchorCtr="0"/>
            <a:p>
              <a:pPr algn="ctr"/>
              <a:r>
                <a:rPr lang="en-US" altLang="zh-CN" sz="2400" dirty="0">
                  <a:solidFill>
                    <a:schemeClr val="bg1"/>
                  </a:solidFill>
                  <a:latin typeface="Tahoma" panose="020B0604030504040204" charset="0"/>
                  <a:ea typeface="宋体" panose="02010600030101010101" pitchFamily="2" charset="-122"/>
                </a:rPr>
                <a:t>D</a:t>
              </a:r>
              <a:endParaRPr lang="en-US" altLang="zh-CN" sz="2400" dirty="0">
                <a:solidFill>
                  <a:schemeClr val="bg1"/>
                </a:solidFill>
                <a:latin typeface="Tahoma" panose="020B0604030504040204" charset="0"/>
                <a:ea typeface="宋体" panose="02010600030101010101" pitchFamily="2" charset="-122"/>
              </a:endParaRPr>
            </a:p>
          </p:txBody>
        </p:sp>
        <p:sp>
          <p:nvSpPr>
            <p:cNvPr id="73770" name="Oval 42"/>
            <p:cNvSpPr/>
            <p:nvPr/>
          </p:nvSpPr>
          <p:spPr>
            <a:xfrm>
              <a:off x="4344" y="3408"/>
              <a:ext cx="288" cy="288"/>
            </a:xfrm>
            <a:prstGeom prst="ellipse">
              <a:avLst/>
            </a:prstGeom>
            <a:gradFill rotWithShape="0">
              <a:gsLst>
                <a:gs pos="0">
                  <a:srgbClr val="FF6600"/>
                </a:gs>
                <a:gs pos="100000">
                  <a:srgbClr val="762F00"/>
                </a:gs>
              </a:gsLst>
              <a:lin ang="2700000" scaled="1"/>
              <a:tileRect/>
            </a:gradFill>
            <a:ln w="38100">
              <a:noFill/>
            </a:ln>
          </p:spPr>
          <p:txBody>
            <a:bodyPr wrap="none" lIns="0" rIns="0" anchor="ctr" anchorCtr="0"/>
            <a:p>
              <a:pPr algn="ctr"/>
              <a:r>
                <a:rPr lang="en-US" altLang="zh-CN" sz="2400" dirty="0">
                  <a:solidFill>
                    <a:schemeClr val="bg1"/>
                  </a:solidFill>
                  <a:latin typeface="Tahoma" panose="020B0604030504040204" charset="0"/>
                  <a:ea typeface="宋体" panose="02010600030101010101" pitchFamily="2" charset="-122"/>
                </a:rPr>
                <a:t>F</a:t>
              </a:r>
              <a:endParaRPr lang="en-US" altLang="zh-CN" sz="2400" dirty="0">
                <a:solidFill>
                  <a:schemeClr val="bg1"/>
                </a:solidFill>
                <a:latin typeface="Tahoma" panose="020B0604030504040204" charset="0"/>
                <a:ea typeface="宋体" panose="02010600030101010101" pitchFamily="2" charset="-122"/>
              </a:endParaRPr>
            </a:p>
          </p:txBody>
        </p:sp>
        <p:sp>
          <p:nvSpPr>
            <p:cNvPr id="73771" name="Line 43"/>
            <p:cNvSpPr/>
            <p:nvPr/>
          </p:nvSpPr>
          <p:spPr>
            <a:xfrm flipH="1">
              <a:off x="4704" y="2841"/>
              <a:ext cx="0" cy="144"/>
            </a:xfrm>
            <a:prstGeom prst="line">
              <a:avLst/>
            </a:prstGeom>
            <a:ln w="38100" cap="flat" cmpd="sng">
              <a:solidFill>
                <a:srgbClr val="009900"/>
              </a:solidFill>
              <a:prstDash val="solid"/>
              <a:round/>
              <a:headEnd type="none" w="med" len="med"/>
              <a:tailEnd type="none" w="med" len="med"/>
            </a:ln>
          </p:spPr>
        </p:sp>
        <p:sp>
          <p:nvSpPr>
            <p:cNvPr id="73772" name="Oval 44"/>
            <p:cNvSpPr/>
            <p:nvPr/>
          </p:nvSpPr>
          <p:spPr>
            <a:xfrm>
              <a:off x="4560" y="2976"/>
              <a:ext cx="288" cy="288"/>
            </a:xfrm>
            <a:prstGeom prst="ellipse">
              <a:avLst/>
            </a:prstGeom>
            <a:gradFill rotWithShape="0">
              <a:gsLst>
                <a:gs pos="0">
                  <a:srgbClr val="FF6600"/>
                </a:gs>
                <a:gs pos="100000">
                  <a:srgbClr val="762F00"/>
                </a:gs>
              </a:gsLst>
              <a:lin ang="2700000" scaled="1"/>
              <a:tileRect/>
            </a:gradFill>
            <a:ln w="38100">
              <a:noFill/>
            </a:ln>
          </p:spPr>
          <p:txBody>
            <a:bodyPr wrap="none" lIns="0" rIns="0" anchor="ctr" anchorCtr="0"/>
            <a:p>
              <a:pPr algn="ctr"/>
              <a:r>
                <a:rPr lang="en-US" altLang="zh-CN" sz="2400" dirty="0">
                  <a:solidFill>
                    <a:schemeClr val="bg1"/>
                  </a:solidFill>
                  <a:latin typeface="Tahoma" panose="020B0604030504040204" charset="0"/>
                  <a:ea typeface="宋体" panose="02010600030101010101" pitchFamily="2" charset="-122"/>
                </a:rPr>
                <a:t>C</a:t>
              </a:r>
              <a:endParaRPr lang="en-US" altLang="zh-CN" sz="2400" dirty="0">
                <a:solidFill>
                  <a:schemeClr val="bg1"/>
                </a:solidFill>
                <a:latin typeface="Tahoma" panose="020B0604030504040204" charset="0"/>
                <a:ea typeface="宋体" panose="02010600030101010101" pitchFamily="2" charset="-122"/>
              </a:endParaRPr>
            </a:p>
          </p:txBody>
        </p:sp>
      </p:grpSp>
      <p:grpSp>
        <p:nvGrpSpPr>
          <p:cNvPr id="74770" name="Group 18"/>
          <p:cNvGrpSpPr/>
          <p:nvPr/>
        </p:nvGrpSpPr>
        <p:grpSpPr>
          <a:xfrm>
            <a:off x="752158" y="3716338"/>
            <a:ext cx="6172200" cy="536575"/>
            <a:chOff x="144" y="3312"/>
            <a:chExt cx="3888" cy="338"/>
          </a:xfrm>
        </p:grpSpPr>
        <p:sp>
          <p:nvSpPr>
            <p:cNvPr id="834579" name="Rectangle 19"/>
            <p:cNvSpPr>
              <a:spLocks noChangeArrowheads="1"/>
            </p:cNvSpPr>
            <p:nvPr/>
          </p:nvSpPr>
          <p:spPr bwMode="auto">
            <a:xfrm>
              <a:off x="144" y="3312"/>
              <a:ext cx="3888" cy="336"/>
            </a:xfrm>
            <a:prstGeom prst="rect">
              <a:avLst/>
            </a:prstGeom>
            <a:solidFill>
              <a:srgbClr val="FFFFCC"/>
            </a:solidFill>
            <a:ln w="19050">
              <a:solidFill>
                <a:srgbClr val="FF0000"/>
              </a:solidFill>
              <a:miter lim="800000"/>
            </a:ln>
            <a:effectLst>
              <a:outerShdw dist="107763" dir="2700000" algn="ctr" rotWithShape="0">
                <a:schemeClr val="bg2"/>
              </a:outerShdw>
            </a:effectLst>
          </p:spPr>
          <p:txBody>
            <a:bodyPr wrap="none" anchor="ctr"/>
            <a:p>
              <a:pPr marL="0" marR="0" lvl="0" indent="0" algn="l" defTabSz="914400" rtl="0" eaLnBrk="1" fontAlgn="base" latinLnBrk="0" hangingPunct="1">
                <a:lnSpc>
                  <a:spcPct val="100000"/>
                </a:lnSpc>
                <a:spcBef>
                  <a:spcPct val="0"/>
                </a:spcBef>
                <a:spcAft>
                  <a:spcPct val="0"/>
                </a:spcAft>
                <a:buClrTx/>
                <a:buSzTx/>
                <a:buFontTx/>
                <a:buNone/>
                <a:defRPr/>
              </a:pPr>
              <a:r>
                <a:rPr kumimoji="1" lang="en-US" altLang="zh-CN" sz="2400" b="1" i="1" u="none" strike="noStrike" kern="1200" cap="none" spc="0" normalizeH="0" baseline="0" noProof="0">
                  <a:ln>
                    <a:noFill/>
                  </a:ln>
                  <a:solidFill>
                    <a:schemeClr val="tx1"/>
                  </a:solidFill>
                  <a:effectLst/>
                  <a:uLnTx/>
                  <a:uFillTx/>
                  <a:latin typeface="Times New Roman" panose="02020603050405020304" pitchFamily="18" charset="0"/>
                  <a:ea typeface="黑体" panose="02010609060101010101" pitchFamily="2" charset="-122"/>
                  <a:cs typeface="+mn-cs"/>
                </a:rPr>
                <a:t> </a:t>
              </a:r>
              <a:r>
                <a:rPr kumimoji="1" lang="en-US" altLang="zh-CN" sz="2400" b="1" i="0" u="none" strike="noStrike" kern="1200" cap="none" spc="0" normalizeH="0" baseline="0" noProof="0">
                  <a:ln>
                    <a:noFill/>
                  </a:ln>
                  <a:solidFill>
                    <a:schemeClr val="tx1"/>
                  </a:solidFill>
                  <a:effectLst/>
                  <a:uLnTx/>
                  <a:uFillTx/>
                  <a:latin typeface="Times New Roman" panose="02020603050405020304" pitchFamily="18" charset="0"/>
                  <a:ea typeface="黑体" panose="02010609060101010101" pitchFamily="2" charset="-122"/>
                  <a:cs typeface="+mn-cs"/>
                </a:rPr>
                <a:t>data </a:t>
              </a:r>
              <a:endParaRPr kumimoji="1" lang="en-US" altLang="zh-CN" sz="2400" b="1" i="0" u="none" strike="noStrike" kern="1200" cap="none" spc="0" normalizeH="0" baseline="0" noProof="0">
                <a:ln>
                  <a:noFill/>
                </a:ln>
                <a:solidFill>
                  <a:schemeClr val="tx1"/>
                </a:solidFill>
                <a:effectLst/>
                <a:uLnTx/>
                <a:uFillTx/>
                <a:latin typeface="Times New Roman" panose="02020603050405020304" pitchFamily="18" charset="0"/>
                <a:ea typeface="黑体" panose="02010609060101010101" pitchFamily="2" charset="-122"/>
                <a:cs typeface="+mn-cs"/>
              </a:endParaRPr>
            </a:p>
          </p:txBody>
        </p:sp>
        <p:sp>
          <p:nvSpPr>
            <p:cNvPr id="74772" name="Text Box 20"/>
            <p:cNvSpPr txBox="1"/>
            <p:nvPr/>
          </p:nvSpPr>
          <p:spPr>
            <a:xfrm>
              <a:off x="720" y="3360"/>
              <a:ext cx="597" cy="290"/>
            </a:xfrm>
            <a:prstGeom prst="rect">
              <a:avLst/>
            </a:prstGeom>
            <a:noFill/>
            <a:ln w="9525">
              <a:noFill/>
            </a:ln>
          </p:spPr>
          <p:txBody>
            <a:bodyPr anchor="t" anchorCtr="0">
              <a:spAutoFit/>
            </a:bodyPr>
            <a:p>
              <a:r>
                <a:rPr lang="en-US" altLang="zh-CN" sz="2400" b="1" dirty="0">
                  <a:latin typeface="Times New Roman" panose="02020603050405020304" pitchFamily="18" charset="0"/>
                  <a:ea typeface="黑体" panose="02010609060101010101" pitchFamily="2" charset="-122"/>
                </a:rPr>
                <a:t>child</a:t>
              </a:r>
              <a:r>
                <a:rPr lang="en-US" altLang="zh-CN" sz="2400" b="1" baseline="-25000" dirty="0">
                  <a:latin typeface="Times New Roman" panose="02020603050405020304" pitchFamily="18" charset="0"/>
                  <a:ea typeface="黑体" panose="02010609060101010101" pitchFamily="2" charset="-122"/>
                </a:rPr>
                <a:t>1</a:t>
              </a:r>
              <a:endParaRPr lang="en-US" altLang="zh-CN" sz="2400" dirty="0">
                <a:latin typeface="Arial" panose="020B0604020202020204" pitchFamily="34" charset="0"/>
                <a:ea typeface="黑体" panose="02010609060101010101" pitchFamily="2" charset="-122"/>
              </a:endParaRPr>
            </a:p>
          </p:txBody>
        </p:sp>
        <p:sp>
          <p:nvSpPr>
            <p:cNvPr id="74773" name="Line 21"/>
            <p:cNvSpPr/>
            <p:nvPr/>
          </p:nvSpPr>
          <p:spPr>
            <a:xfrm>
              <a:off x="720" y="3312"/>
              <a:ext cx="0" cy="336"/>
            </a:xfrm>
            <a:prstGeom prst="line">
              <a:avLst/>
            </a:prstGeom>
            <a:ln w="19050" cap="flat" cmpd="sng">
              <a:solidFill>
                <a:srgbClr val="FF0000"/>
              </a:solidFill>
              <a:prstDash val="solid"/>
              <a:round/>
              <a:headEnd type="none" w="med" len="med"/>
              <a:tailEnd type="none" w="med" len="med"/>
            </a:ln>
          </p:spPr>
        </p:sp>
        <p:sp>
          <p:nvSpPr>
            <p:cNvPr id="74774" name="Line 22"/>
            <p:cNvSpPr/>
            <p:nvPr/>
          </p:nvSpPr>
          <p:spPr>
            <a:xfrm>
              <a:off x="1344" y="3312"/>
              <a:ext cx="0" cy="336"/>
            </a:xfrm>
            <a:prstGeom prst="line">
              <a:avLst/>
            </a:prstGeom>
            <a:ln w="19050" cap="flat" cmpd="sng">
              <a:solidFill>
                <a:srgbClr val="FF0000"/>
              </a:solidFill>
              <a:prstDash val="solid"/>
              <a:round/>
              <a:headEnd type="none" w="med" len="med"/>
              <a:tailEnd type="none" w="med" len="med"/>
            </a:ln>
          </p:spPr>
        </p:sp>
        <p:sp>
          <p:nvSpPr>
            <p:cNvPr id="74775" name="Line 23"/>
            <p:cNvSpPr/>
            <p:nvPr/>
          </p:nvSpPr>
          <p:spPr>
            <a:xfrm>
              <a:off x="3360" y="3312"/>
              <a:ext cx="0" cy="336"/>
            </a:xfrm>
            <a:prstGeom prst="line">
              <a:avLst/>
            </a:prstGeom>
            <a:ln w="19050" cap="flat" cmpd="sng">
              <a:solidFill>
                <a:srgbClr val="FF0000"/>
              </a:solidFill>
              <a:prstDash val="solid"/>
              <a:round/>
              <a:headEnd type="none" w="med" len="med"/>
              <a:tailEnd type="none" w="med" len="med"/>
            </a:ln>
          </p:spPr>
        </p:sp>
        <p:sp>
          <p:nvSpPr>
            <p:cNvPr id="74776" name="Text Box 24"/>
            <p:cNvSpPr txBox="1"/>
            <p:nvPr/>
          </p:nvSpPr>
          <p:spPr>
            <a:xfrm>
              <a:off x="1392" y="3360"/>
              <a:ext cx="583" cy="290"/>
            </a:xfrm>
            <a:prstGeom prst="rect">
              <a:avLst/>
            </a:prstGeom>
            <a:noFill/>
            <a:ln w="9525">
              <a:noFill/>
            </a:ln>
          </p:spPr>
          <p:txBody>
            <a:bodyPr wrap="none" anchor="t" anchorCtr="0">
              <a:spAutoFit/>
            </a:bodyPr>
            <a:p>
              <a:r>
                <a:rPr lang="en-US" altLang="zh-CN" sz="2400" b="1" dirty="0">
                  <a:latin typeface="Times New Roman" panose="02020603050405020304" pitchFamily="18" charset="0"/>
                  <a:ea typeface="黑体" panose="02010609060101010101" pitchFamily="2" charset="-122"/>
                </a:rPr>
                <a:t>child</a:t>
              </a:r>
              <a:r>
                <a:rPr lang="en-US" altLang="zh-CN" sz="2400" b="1" baseline="-25000" dirty="0">
                  <a:latin typeface="Times New Roman" panose="02020603050405020304" pitchFamily="18" charset="0"/>
                  <a:ea typeface="黑体" panose="02010609060101010101" pitchFamily="2" charset="-122"/>
                </a:rPr>
                <a:t>2</a:t>
              </a:r>
              <a:endParaRPr lang="en-US" altLang="zh-CN" sz="2400" dirty="0">
                <a:latin typeface="Arial" panose="020B0604020202020204" pitchFamily="34" charset="0"/>
                <a:ea typeface="黑体" panose="02010609060101010101" pitchFamily="2" charset="-122"/>
              </a:endParaRPr>
            </a:p>
          </p:txBody>
        </p:sp>
        <p:sp>
          <p:nvSpPr>
            <p:cNvPr id="74777" name="Text Box 25"/>
            <p:cNvSpPr txBox="1"/>
            <p:nvPr/>
          </p:nvSpPr>
          <p:spPr>
            <a:xfrm>
              <a:off x="2016" y="3360"/>
              <a:ext cx="583" cy="290"/>
            </a:xfrm>
            <a:prstGeom prst="rect">
              <a:avLst/>
            </a:prstGeom>
            <a:noFill/>
            <a:ln w="9525">
              <a:noFill/>
            </a:ln>
          </p:spPr>
          <p:txBody>
            <a:bodyPr wrap="none" anchor="t" anchorCtr="0">
              <a:spAutoFit/>
            </a:bodyPr>
            <a:p>
              <a:r>
                <a:rPr lang="en-US" altLang="zh-CN" sz="2400" b="1" dirty="0">
                  <a:latin typeface="Times New Roman" panose="02020603050405020304" pitchFamily="18" charset="0"/>
                  <a:ea typeface="黑体" panose="02010609060101010101" pitchFamily="2" charset="-122"/>
                </a:rPr>
                <a:t>child</a:t>
              </a:r>
              <a:r>
                <a:rPr lang="en-US" altLang="zh-CN" sz="2400" b="1" baseline="-25000" dirty="0">
                  <a:latin typeface="Times New Roman" panose="02020603050405020304" pitchFamily="18" charset="0"/>
                  <a:ea typeface="黑体" panose="02010609060101010101" pitchFamily="2" charset="-122"/>
                </a:rPr>
                <a:t>3</a:t>
              </a:r>
              <a:endParaRPr lang="en-US" altLang="zh-CN" sz="2400" dirty="0">
                <a:latin typeface="Arial" panose="020B0604020202020204" pitchFamily="34" charset="0"/>
                <a:ea typeface="黑体" panose="02010609060101010101" pitchFamily="2" charset="-122"/>
              </a:endParaRPr>
            </a:p>
          </p:txBody>
        </p:sp>
        <p:sp>
          <p:nvSpPr>
            <p:cNvPr id="74778" name="Line 26"/>
            <p:cNvSpPr/>
            <p:nvPr/>
          </p:nvSpPr>
          <p:spPr>
            <a:xfrm>
              <a:off x="2784" y="3522"/>
              <a:ext cx="420" cy="0"/>
            </a:xfrm>
            <a:prstGeom prst="line">
              <a:avLst/>
            </a:prstGeom>
            <a:ln w="76200" cap="flat" cmpd="sng">
              <a:solidFill>
                <a:schemeClr val="tx1"/>
              </a:solidFill>
              <a:prstDash val="sysDot"/>
              <a:round/>
              <a:headEnd type="none" w="med" len="med"/>
              <a:tailEnd type="none" w="med" len="med"/>
            </a:ln>
          </p:spPr>
        </p:sp>
        <p:sp>
          <p:nvSpPr>
            <p:cNvPr id="74779" name="Text Box 27"/>
            <p:cNvSpPr txBox="1"/>
            <p:nvPr/>
          </p:nvSpPr>
          <p:spPr>
            <a:xfrm>
              <a:off x="3408" y="3360"/>
              <a:ext cx="583" cy="290"/>
            </a:xfrm>
            <a:prstGeom prst="rect">
              <a:avLst/>
            </a:prstGeom>
            <a:noFill/>
            <a:ln w="9525">
              <a:noFill/>
            </a:ln>
          </p:spPr>
          <p:txBody>
            <a:bodyPr wrap="none" anchor="t" anchorCtr="0">
              <a:spAutoFit/>
            </a:bodyPr>
            <a:p>
              <a:r>
                <a:rPr lang="en-US" altLang="zh-CN" sz="2400" b="1" dirty="0">
                  <a:latin typeface="Times New Roman" panose="02020603050405020304" pitchFamily="18" charset="0"/>
                  <a:ea typeface="黑体" panose="02010609060101010101" pitchFamily="2" charset="-122"/>
                </a:rPr>
                <a:t>child</a:t>
              </a:r>
              <a:r>
                <a:rPr lang="en-US" altLang="zh-CN" sz="2400" b="1" i="1" baseline="-25000" dirty="0">
                  <a:latin typeface="Times New Roman" panose="02020603050405020304" pitchFamily="18" charset="0"/>
                  <a:ea typeface="黑体" panose="02010609060101010101" pitchFamily="2" charset="-122"/>
                </a:rPr>
                <a:t>d</a:t>
              </a:r>
              <a:endParaRPr lang="en-US" altLang="zh-CN" sz="2400" dirty="0">
                <a:latin typeface="Arial" panose="020B0604020202020204" pitchFamily="34" charset="0"/>
                <a:ea typeface="黑体" panose="02010609060101010101" pitchFamily="2" charset="-122"/>
              </a:endParaRPr>
            </a:p>
          </p:txBody>
        </p:sp>
        <p:sp>
          <p:nvSpPr>
            <p:cNvPr id="74780" name="Line 28"/>
            <p:cNvSpPr/>
            <p:nvPr/>
          </p:nvSpPr>
          <p:spPr>
            <a:xfrm>
              <a:off x="1968" y="3312"/>
              <a:ext cx="0" cy="336"/>
            </a:xfrm>
            <a:prstGeom prst="line">
              <a:avLst/>
            </a:prstGeom>
            <a:ln w="19050" cap="flat" cmpd="sng">
              <a:solidFill>
                <a:srgbClr val="FF0000"/>
              </a:solidFill>
              <a:prstDash val="solid"/>
              <a:round/>
              <a:headEnd type="none" w="med" len="med"/>
              <a:tailEnd type="none" w="med" len="med"/>
            </a:ln>
          </p:spPr>
        </p:sp>
        <p:sp>
          <p:nvSpPr>
            <p:cNvPr id="74781" name="Line 29"/>
            <p:cNvSpPr/>
            <p:nvPr/>
          </p:nvSpPr>
          <p:spPr>
            <a:xfrm>
              <a:off x="2640" y="3312"/>
              <a:ext cx="0" cy="336"/>
            </a:xfrm>
            <a:prstGeom prst="line">
              <a:avLst/>
            </a:prstGeom>
            <a:ln w="19050" cap="flat" cmpd="sng">
              <a:solidFill>
                <a:srgbClr val="FF0000"/>
              </a:solidFill>
              <a:prstDash val="solid"/>
              <a:round/>
              <a:headEnd type="none" w="med" len="med"/>
              <a:tailEnd type="none" w="med" len="med"/>
            </a:ln>
          </p:spPr>
        </p:sp>
      </p:gr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429260" y="948055"/>
            <a:ext cx="11087735" cy="2057400"/>
          </a:xfrm>
        </p:spPr>
        <p:txBody>
          <a:bodyPr/>
          <a:p>
            <a:pPr marL="457200" marR="0" lvl="1" indent="-457200" algn="l" defTabSz="1219200" rtl="0" eaLnBrk="1" fontAlgn="base" latinLnBrk="0" hangingPunct="1">
              <a:lnSpc>
                <a:spcPct val="100000"/>
              </a:lnSpc>
              <a:spcBef>
                <a:spcPct val="20000"/>
              </a:spcBef>
              <a:buClrTx/>
              <a:buSzTx/>
              <a:buFont typeface="Wingdings" panose="05000000000000000000" charset="0"/>
              <a:buChar char="l"/>
            </a:pP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树的存储结构</a:t>
            </a:r>
            <a:r>
              <a:rPr lang="en-US" altLang="zh-CN" sz="2800" dirty="0">
                <a:latin typeface="黑体" panose="02010609060101010101" pitchFamily="2" charset="-122"/>
                <a:ea typeface="黑体" panose="02010609060101010101" pitchFamily="2" charset="-122"/>
                <a:cs typeface="黑体" panose="02010609060101010101" pitchFamily="2" charset="-122"/>
                <a:sym typeface="+mn-ea"/>
              </a:rPr>
              <a:t>-</a:t>
            </a: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孩子链表法</a:t>
            </a:r>
            <a:endParaRPr kumimoji="0" lang="zh-CN" altLang="en-US" sz="2400" i="0" u="none" strike="noStrike" kern="0" cap="none" spc="0" normalizeH="0" baseline="0" dirty="0">
              <a:solidFill>
                <a:schemeClr val="tx1"/>
              </a:solidFill>
              <a:latin typeface="黑体" panose="02010609060101010101" pitchFamily="2" charset="-122"/>
              <a:ea typeface="黑体" panose="02010609060101010101" pitchFamily="2" charset="-122"/>
              <a:cs typeface="黑体" panose="02010609060101010101" pitchFamily="2" charset="-122"/>
            </a:endParaRPr>
          </a:p>
          <a:p>
            <a:pPr marR="0" lvl="1" algn="l" defTabSz="1219200" rtl="0" eaLnBrk="1" fontAlgn="base" latinLnBrk="0" hangingPunct="1">
              <a:lnSpc>
                <a:spcPct val="100000"/>
              </a:lnSpc>
              <a:spcBef>
                <a:spcPct val="20000"/>
              </a:spcBef>
              <a:buClrTx/>
              <a:buSzTx/>
              <a:buChar char="•"/>
            </a:pPr>
            <a:r>
              <a:rPr lang="zh-CN" altLang="en-US" noProof="0" smtClean="0">
                <a:ln>
                  <a:noFill/>
                </a:ln>
                <a:effectLst/>
                <a:uLnTx/>
                <a:uFillTx/>
                <a:latin typeface="黑体" panose="02010609060101010101" pitchFamily="2" charset="-122"/>
                <a:ea typeface="黑体" panose="02010609060101010101" pitchFamily="2" charset="-122"/>
                <a:cs typeface="+mn-ea"/>
                <a:sym typeface="+mn-ea"/>
              </a:rPr>
              <a:t>将</a:t>
            </a:r>
            <a:r>
              <a:rPr lang="zh-CN" altLang="en-US" noProof="0" smtClean="0">
                <a:ln>
                  <a:noFill/>
                </a:ln>
                <a:effectLst/>
                <a:uLnTx/>
                <a:uFillTx/>
                <a:latin typeface="黑体" panose="02010609060101010101" pitchFamily="2" charset="-122"/>
                <a:ea typeface="黑体" panose="02010609060101010101" pitchFamily="2" charset="-122"/>
                <a:cs typeface="+mn-ea"/>
                <a:sym typeface="+mn-ea"/>
              </a:rPr>
              <a:t>所有结点排列成一个线性表</a:t>
            </a:r>
            <a:endParaRPr lang="zh-CN" altLang="en-US" noProof="0" smtClean="0">
              <a:ln>
                <a:noFill/>
              </a:ln>
              <a:effectLst/>
              <a:uLnTx/>
              <a:uFillTx/>
              <a:latin typeface="黑体" panose="02010609060101010101" pitchFamily="2" charset="-122"/>
              <a:ea typeface="黑体" panose="02010609060101010101" pitchFamily="2" charset="-122"/>
              <a:cs typeface="+mn-ea"/>
              <a:sym typeface="+mn-ea"/>
            </a:endParaRPr>
          </a:p>
          <a:p>
            <a:pPr marR="0" lvl="1" algn="l" defTabSz="1219200" rtl="0" eaLnBrk="1" fontAlgn="base" latinLnBrk="0" hangingPunct="1">
              <a:lnSpc>
                <a:spcPct val="100000"/>
              </a:lnSpc>
              <a:spcBef>
                <a:spcPct val="20000"/>
              </a:spcBef>
              <a:buClrTx/>
              <a:buSzTx/>
              <a:buChar char="•"/>
            </a:pPr>
            <a:r>
              <a:rPr lang="zh-CN" altLang="en-US" dirty="0">
                <a:latin typeface="黑体" panose="02010609060101010101" pitchFamily="2" charset="-122"/>
                <a:ea typeface="黑体" panose="02010609060101010101" pitchFamily="2" charset="-122"/>
                <a:cs typeface="黑体" panose="02010609060101010101" pitchFamily="2" charset="-122"/>
                <a:sym typeface="+mn-ea"/>
              </a:rPr>
              <a:t>将每个结点的孩子的</a:t>
            </a:r>
            <a:r>
              <a:rPr lang="zh-CN" altLang="en-US" dirty="0">
                <a:solidFill>
                  <a:srgbClr val="FF0000"/>
                </a:solidFill>
                <a:latin typeface="黑体" panose="02010609060101010101" pitchFamily="2" charset="-122"/>
                <a:ea typeface="黑体" panose="02010609060101010101" pitchFamily="2" charset="-122"/>
                <a:cs typeface="黑体" panose="02010609060101010101" pitchFamily="2" charset="-122"/>
                <a:sym typeface="+mn-ea"/>
              </a:rPr>
              <a:t>下标</a:t>
            </a:r>
            <a:r>
              <a:rPr lang="zh-CN" altLang="en-US" dirty="0">
                <a:latin typeface="黑体" panose="02010609060101010101" pitchFamily="2" charset="-122"/>
                <a:ea typeface="黑体" panose="02010609060101010101" pitchFamily="2" charset="-122"/>
                <a:cs typeface="黑体" panose="02010609060101010101" pitchFamily="2" charset="-122"/>
                <a:sym typeface="+mn-ea"/>
              </a:rPr>
              <a:t>排列起来，用单链表表示</a:t>
            </a:r>
            <a:endParaRPr lang="zh-CN" altLang="en-US" dirty="0">
              <a:latin typeface="黑体" panose="02010609060101010101" pitchFamily="2" charset="-122"/>
              <a:ea typeface="黑体" panose="02010609060101010101" pitchFamily="2" charset="-122"/>
              <a:cs typeface="黑体" panose="02010609060101010101" pitchFamily="2" charset="-122"/>
              <a:sym typeface="+mn-ea"/>
            </a:endParaRPr>
          </a:p>
          <a:p>
            <a:pPr marR="0" lvl="1" algn="l" defTabSz="1219200" rtl="0" eaLnBrk="1" fontAlgn="base" latinLnBrk="0" hangingPunct="1">
              <a:lnSpc>
                <a:spcPct val="100000"/>
              </a:lnSpc>
              <a:spcBef>
                <a:spcPct val="20000"/>
              </a:spcBef>
              <a:buClrTx/>
              <a:buSzTx/>
              <a:buChar char="•"/>
            </a:pPr>
            <a:endParaRPr kumimoji="0" lang="zh-CN" altLang="en-US" b="0" i="0" u="none" strike="noStrike" kern="0" cap="none" spc="0" normalizeH="0" baseline="0" noProof="0" smtClean="0">
              <a:ln>
                <a:noFill/>
              </a:ln>
              <a:solidFill>
                <a:schemeClr val="tx1"/>
              </a:solidFill>
              <a:effectLst/>
              <a:uLnTx/>
              <a:uFillTx/>
              <a:latin typeface="黑体" panose="02010609060101010101" pitchFamily="2" charset="-122"/>
              <a:ea typeface="黑体" panose="02010609060101010101" pitchFamily="2" charset="-122"/>
              <a:cs typeface="+mn-ea"/>
            </a:endParaRPr>
          </a:p>
          <a:p>
            <a:pPr marR="0" lvl="1" algn="l" defTabSz="1219200" rtl="0" eaLnBrk="1" fontAlgn="base" latinLnBrk="0" hangingPunct="1">
              <a:lnSpc>
                <a:spcPct val="100000"/>
              </a:lnSpc>
              <a:spcBef>
                <a:spcPct val="20000"/>
              </a:spcBef>
              <a:buClrTx/>
              <a:buSzTx/>
              <a:buChar char="•"/>
            </a:pPr>
            <a:endParaRPr kumimoji="0" lang="zh-CN" altLang="en-US" i="0" u="none" strike="noStrike" kern="0" cap="none" spc="0" normalizeH="0" baseline="0" dirty="0">
              <a:solidFill>
                <a:schemeClr val="tx1"/>
              </a:solidFill>
              <a:latin typeface="黑体" panose="02010609060101010101" pitchFamily="2" charset="-122"/>
              <a:ea typeface="黑体" panose="02010609060101010101" pitchFamily="2" charset="-122"/>
              <a:cs typeface="黑体" panose="02010609060101010101" pitchFamily="2" charset="-122"/>
            </a:endParaRPr>
          </a:p>
          <a:p>
            <a:pPr marR="0" lvl="1" algn="l" defTabSz="1219200" rtl="0" eaLnBrk="1" fontAlgn="base" latinLnBrk="0" hangingPunct="1">
              <a:lnSpc>
                <a:spcPct val="100000"/>
              </a:lnSpc>
              <a:spcBef>
                <a:spcPct val="20000"/>
              </a:spcBef>
              <a:buClrTx/>
              <a:buSzTx/>
              <a:buChar char="•"/>
            </a:pPr>
            <a:endParaRPr lang="zh-CN" altLang="en-US" sz="2400" dirty="0">
              <a:latin typeface="黑体" panose="02010609060101010101" pitchFamily="2" charset="-122"/>
              <a:ea typeface="黑体" panose="02010609060101010101" pitchFamily="2" charset="-122"/>
              <a:cs typeface="黑体" panose="02010609060101010101" pitchFamily="2" charset="-122"/>
              <a:sym typeface="+mn-ea"/>
            </a:endParaRPr>
          </a:p>
        </p:txBody>
      </p:sp>
      <p:sp>
        <p:nvSpPr>
          <p:cNvPr id="4" name="标题 3"/>
          <p:cNvSpPr>
            <a:spLocks noGrp="1"/>
          </p:cNvSpPr>
          <p:nvPr>
            <p:ph type="title"/>
          </p:nvPr>
        </p:nvSpPr>
        <p:spPr>
          <a:xfrm>
            <a:off x="752475" y="222568"/>
            <a:ext cx="10972800" cy="796908"/>
          </a:xfrm>
        </p:spPr>
        <p:txBody>
          <a:bodyPr/>
          <a:p>
            <a:r>
              <a:rPr lang="en-US" altLang="zh-CN">
                <a:latin typeface="楷体" panose="02010609060101010101" charset="-122"/>
                <a:ea typeface="楷体" panose="02010609060101010101" charset="-122"/>
                <a:cs typeface="楷体" panose="02010609060101010101" charset="-122"/>
                <a:sym typeface="+mn-ea"/>
              </a:rPr>
              <a:t>6.4 </a:t>
            </a:r>
            <a:r>
              <a:rPr lang="zh-CN" altLang="en-US" dirty="0">
                <a:latin typeface="楷体" panose="02010609060101010101" charset="-122"/>
                <a:ea typeface="楷体" panose="02010609060101010101" charset="-122"/>
                <a:sym typeface="+mn-ea"/>
              </a:rPr>
              <a:t>树和森林</a:t>
            </a:r>
            <a:endParaRPr lang="en-US" altLang="zh-CN">
              <a:latin typeface="楷体" panose="02010609060101010101" charset="-122"/>
              <a:ea typeface="楷体" panose="02010609060101010101" charset="-122"/>
              <a:cs typeface="楷体" panose="02010609060101010101" charset="-122"/>
            </a:endParaRPr>
          </a:p>
        </p:txBody>
      </p:sp>
      <p:sp>
        <p:nvSpPr>
          <p:cNvPr id="2" name="灯片编号占位符 1"/>
          <p:cNvSpPr>
            <a:spLocks noGrp="1"/>
          </p:cNvSpPr>
          <p:nvPr>
            <p:ph type="sldNum" sz="quarter" idx="4"/>
          </p:nvPr>
        </p:nvSpPr>
        <p:spPr/>
        <p:txBody>
          <a:bodyPr/>
          <a:p>
            <a:fld id="{F18B4237-A20D-4DE2-ADD8-75BCC50A7656}" type="slidenum">
              <a:rPr lang="zh-CN" altLang="en-US"/>
            </a:fld>
            <a:endParaRPr lang="zh-CN" altLang="en-US"/>
          </a:p>
        </p:txBody>
      </p:sp>
      <p:grpSp>
        <p:nvGrpSpPr>
          <p:cNvPr id="73759" name="Group 31"/>
          <p:cNvGrpSpPr/>
          <p:nvPr/>
        </p:nvGrpSpPr>
        <p:grpSpPr>
          <a:xfrm>
            <a:off x="7248525" y="3357563"/>
            <a:ext cx="2667000" cy="1795462"/>
            <a:chOff x="3696" y="2565"/>
            <a:chExt cx="1680" cy="1131"/>
          </a:xfrm>
        </p:grpSpPr>
        <p:sp>
          <p:nvSpPr>
            <p:cNvPr id="73760" name="Line 32"/>
            <p:cNvSpPr/>
            <p:nvPr/>
          </p:nvSpPr>
          <p:spPr>
            <a:xfrm>
              <a:off x="4776" y="2736"/>
              <a:ext cx="360" cy="288"/>
            </a:xfrm>
            <a:prstGeom prst="line">
              <a:avLst/>
            </a:prstGeom>
            <a:ln w="38100" cap="flat" cmpd="sng">
              <a:solidFill>
                <a:srgbClr val="009900"/>
              </a:solidFill>
              <a:prstDash val="solid"/>
              <a:round/>
              <a:headEnd type="none" w="med" len="med"/>
              <a:tailEnd type="none" w="med" len="med"/>
            </a:ln>
          </p:spPr>
        </p:sp>
        <p:sp>
          <p:nvSpPr>
            <p:cNvPr id="73761" name="Line 33"/>
            <p:cNvSpPr/>
            <p:nvPr/>
          </p:nvSpPr>
          <p:spPr>
            <a:xfrm flipH="1">
              <a:off x="4272" y="2736"/>
              <a:ext cx="360" cy="336"/>
            </a:xfrm>
            <a:prstGeom prst="line">
              <a:avLst/>
            </a:prstGeom>
            <a:ln w="38100" cap="flat" cmpd="sng">
              <a:solidFill>
                <a:srgbClr val="009900"/>
              </a:solidFill>
              <a:prstDash val="solid"/>
              <a:round/>
              <a:headEnd type="none" w="med" len="med"/>
              <a:tailEnd type="none" w="med" len="med"/>
            </a:ln>
          </p:spPr>
        </p:sp>
        <p:sp>
          <p:nvSpPr>
            <p:cNvPr id="73762" name="Oval 34"/>
            <p:cNvSpPr/>
            <p:nvPr/>
          </p:nvSpPr>
          <p:spPr>
            <a:xfrm>
              <a:off x="4560" y="2565"/>
              <a:ext cx="288" cy="288"/>
            </a:xfrm>
            <a:prstGeom prst="ellipse">
              <a:avLst/>
            </a:prstGeom>
            <a:gradFill rotWithShape="0">
              <a:gsLst>
                <a:gs pos="0">
                  <a:srgbClr val="FF6600"/>
                </a:gs>
                <a:gs pos="100000">
                  <a:srgbClr val="762F00"/>
                </a:gs>
              </a:gsLst>
              <a:lin ang="2700000" scaled="1"/>
              <a:tileRect/>
            </a:gradFill>
            <a:ln w="38100">
              <a:noFill/>
            </a:ln>
          </p:spPr>
          <p:txBody>
            <a:bodyPr wrap="none" lIns="0" rIns="0" anchor="ctr" anchorCtr="0"/>
            <a:p>
              <a:pPr algn="ctr"/>
              <a:r>
                <a:rPr lang="en-US" altLang="zh-CN" sz="2400" dirty="0">
                  <a:solidFill>
                    <a:schemeClr val="bg1"/>
                  </a:solidFill>
                  <a:latin typeface="Tahoma" panose="020B0604030504040204" charset="0"/>
                  <a:ea typeface="宋体" panose="02010600030101010101" pitchFamily="2" charset="-122"/>
                </a:rPr>
                <a:t>A</a:t>
              </a:r>
              <a:endParaRPr lang="en-US" altLang="zh-CN" sz="2400" dirty="0">
                <a:solidFill>
                  <a:schemeClr val="bg1"/>
                </a:solidFill>
                <a:latin typeface="Tahoma" panose="020B0604030504040204" charset="0"/>
                <a:ea typeface="宋体" panose="02010600030101010101" pitchFamily="2" charset="-122"/>
              </a:endParaRPr>
            </a:p>
          </p:txBody>
        </p:sp>
        <p:sp>
          <p:nvSpPr>
            <p:cNvPr id="73763" name="Line 35"/>
            <p:cNvSpPr/>
            <p:nvPr/>
          </p:nvSpPr>
          <p:spPr>
            <a:xfrm flipH="1">
              <a:off x="3936" y="3126"/>
              <a:ext cx="264" cy="309"/>
            </a:xfrm>
            <a:prstGeom prst="line">
              <a:avLst/>
            </a:prstGeom>
            <a:ln w="38100" cap="flat" cmpd="sng">
              <a:solidFill>
                <a:srgbClr val="009900"/>
              </a:solidFill>
              <a:prstDash val="solid"/>
              <a:round/>
              <a:headEnd type="none" w="med" len="med"/>
              <a:tailEnd type="none" w="med" len="med"/>
            </a:ln>
          </p:spPr>
        </p:sp>
        <p:sp>
          <p:nvSpPr>
            <p:cNvPr id="73764" name="Oval 36"/>
            <p:cNvSpPr/>
            <p:nvPr/>
          </p:nvSpPr>
          <p:spPr>
            <a:xfrm>
              <a:off x="3696" y="3387"/>
              <a:ext cx="288" cy="288"/>
            </a:xfrm>
            <a:prstGeom prst="ellipse">
              <a:avLst/>
            </a:prstGeom>
            <a:gradFill rotWithShape="0">
              <a:gsLst>
                <a:gs pos="0">
                  <a:srgbClr val="FF6600"/>
                </a:gs>
                <a:gs pos="100000">
                  <a:srgbClr val="762F00"/>
                </a:gs>
              </a:gsLst>
              <a:lin ang="2700000" scaled="1"/>
              <a:tileRect/>
            </a:gradFill>
            <a:ln w="38100">
              <a:noFill/>
            </a:ln>
          </p:spPr>
          <p:txBody>
            <a:bodyPr wrap="none" lIns="0" rIns="0" anchor="ctr" anchorCtr="0"/>
            <a:p>
              <a:pPr algn="ctr"/>
              <a:r>
                <a:rPr lang="en-US" altLang="zh-CN" sz="2400" dirty="0">
                  <a:solidFill>
                    <a:schemeClr val="bg1"/>
                  </a:solidFill>
                  <a:latin typeface="Tahoma" panose="020B0604030504040204" charset="0"/>
                  <a:ea typeface="宋体" panose="02010600030101010101" pitchFamily="2" charset="-122"/>
                </a:rPr>
                <a:t>E</a:t>
              </a:r>
              <a:endParaRPr lang="en-US" altLang="zh-CN" sz="2400" dirty="0">
                <a:solidFill>
                  <a:schemeClr val="bg1"/>
                </a:solidFill>
                <a:latin typeface="Tahoma" panose="020B0604030504040204" charset="0"/>
                <a:ea typeface="宋体" panose="02010600030101010101" pitchFamily="2" charset="-122"/>
              </a:endParaRPr>
            </a:p>
          </p:txBody>
        </p:sp>
        <p:sp>
          <p:nvSpPr>
            <p:cNvPr id="73765" name="Line 37"/>
            <p:cNvSpPr/>
            <p:nvPr/>
          </p:nvSpPr>
          <p:spPr>
            <a:xfrm>
              <a:off x="4224" y="3147"/>
              <a:ext cx="216" cy="288"/>
            </a:xfrm>
            <a:prstGeom prst="line">
              <a:avLst/>
            </a:prstGeom>
            <a:ln w="38100" cap="flat" cmpd="sng">
              <a:solidFill>
                <a:srgbClr val="009900"/>
              </a:solidFill>
              <a:prstDash val="solid"/>
              <a:round/>
              <a:headEnd type="none" w="med" len="med"/>
              <a:tailEnd type="none" w="med" len="med"/>
            </a:ln>
          </p:spPr>
        </p:sp>
        <p:sp>
          <p:nvSpPr>
            <p:cNvPr id="73766" name="Oval 38"/>
            <p:cNvSpPr/>
            <p:nvPr/>
          </p:nvSpPr>
          <p:spPr>
            <a:xfrm>
              <a:off x="4032" y="2976"/>
              <a:ext cx="288" cy="288"/>
            </a:xfrm>
            <a:prstGeom prst="ellipse">
              <a:avLst/>
            </a:prstGeom>
            <a:gradFill rotWithShape="0">
              <a:gsLst>
                <a:gs pos="0">
                  <a:srgbClr val="FF6600"/>
                </a:gs>
                <a:gs pos="100000">
                  <a:srgbClr val="762F00"/>
                </a:gs>
              </a:gsLst>
              <a:lin ang="2700000" scaled="1"/>
              <a:tileRect/>
            </a:gradFill>
            <a:ln w="38100">
              <a:noFill/>
            </a:ln>
          </p:spPr>
          <p:txBody>
            <a:bodyPr wrap="none" lIns="0" rIns="0" anchor="ctr" anchorCtr="0"/>
            <a:p>
              <a:pPr algn="ctr"/>
              <a:r>
                <a:rPr lang="en-US" altLang="zh-CN" sz="2400" dirty="0">
                  <a:solidFill>
                    <a:schemeClr val="bg1"/>
                  </a:solidFill>
                  <a:latin typeface="Tahoma" panose="020B0604030504040204" charset="0"/>
                  <a:ea typeface="宋体" panose="02010600030101010101" pitchFamily="2" charset="-122"/>
                </a:rPr>
                <a:t>B</a:t>
              </a:r>
              <a:endParaRPr lang="en-US" altLang="zh-CN" sz="2400" dirty="0">
                <a:solidFill>
                  <a:schemeClr val="bg1"/>
                </a:solidFill>
                <a:latin typeface="Tahoma" panose="020B0604030504040204" charset="0"/>
                <a:ea typeface="宋体" panose="02010600030101010101" pitchFamily="2" charset="-122"/>
              </a:endParaRPr>
            </a:p>
          </p:txBody>
        </p:sp>
        <p:sp>
          <p:nvSpPr>
            <p:cNvPr id="73767" name="Line 39"/>
            <p:cNvSpPr/>
            <p:nvPr/>
          </p:nvSpPr>
          <p:spPr>
            <a:xfrm flipH="1">
              <a:off x="4992" y="3147"/>
              <a:ext cx="264" cy="309"/>
            </a:xfrm>
            <a:prstGeom prst="line">
              <a:avLst/>
            </a:prstGeom>
            <a:ln w="38100" cap="flat" cmpd="sng">
              <a:solidFill>
                <a:srgbClr val="009900"/>
              </a:solidFill>
              <a:prstDash val="solid"/>
              <a:round/>
              <a:headEnd type="none" w="med" len="med"/>
              <a:tailEnd type="none" w="med" len="med"/>
            </a:ln>
          </p:spPr>
        </p:sp>
        <p:sp>
          <p:nvSpPr>
            <p:cNvPr id="73768" name="Oval 40"/>
            <p:cNvSpPr/>
            <p:nvPr/>
          </p:nvSpPr>
          <p:spPr>
            <a:xfrm>
              <a:off x="4752" y="3408"/>
              <a:ext cx="288" cy="288"/>
            </a:xfrm>
            <a:prstGeom prst="ellipse">
              <a:avLst/>
            </a:prstGeom>
            <a:gradFill rotWithShape="0">
              <a:gsLst>
                <a:gs pos="0">
                  <a:srgbClr val="FF6600"/>
                </a:gs>
                <a:gs pos="100000">
                  <a:srgbClr val="762F00"/>
                </a:gs>
              </a:gsLst>
              <a:lin ang="2700000" scaled="1"/>
              <a:tileRect/>
            </a:gradFill>
            <a:ln w="38100">
              <a:noFill/>
            </a:ln>
          </p:spPr>
          <p:txBody>
            <a:bodyPr wrap="none" lIns="0" rIns="0" anchor="ctr" anchorCtr="0"/>
            <a:p>
              <a:pPr algn="ctr"/>
              <a:r>
                <a:rPr lang="en-US" altLang="zh-CN" sz="2400" dirty="0">
                  <a:solidFill>
                    <a:schemeClr val="bg1"/>
                  </a:solidFill>
                  <a:latin typeface="Tahoma" panose="020B0604030504040204" charset="0"/>
                  <a:ea typeface="宋体" panose="02010600030101010101" pitchFamily="2" charset="-122"/>
                </a:rPr>
                <a:t>G</a:t>
              </a:r>
              <a:endParaRPr lang="en-US" altLang="zh-CN" sz="2400" dirty="0">
                <a:solidFill>
                  <a:schemeClr val="bg1"/>
                </a:solidFill>
                <a:latin typeface="Tahoma" panose="020B0604030504040204" charset="0"/>
                <a:ea typeface="宋体" panose="02010600030101010101" pitchFamily="2" charset="-122"/>
              </a:endParaRPr>
            </a:p>
          </p:txBody>
        </p:sp>
        <p:sp>
          <p:nvSpPr>
            <p:cNvPr id="73769" name="Oval 41"/>
            <p:cNvSpPr/>
            <p:nvPr/>
          </p:nvSpPr>
          <p:spPr>
            <a:xfrm>
              <a:off x="5088" y="2976"/>
              <a:ext cx="288" cy="288"/>
            </a:xfrm>
            <a:prstGeom prst="ellipse">
              <a:avLst/>
            </a:prstGeom>
            <a:gradFill rotWithShape="0">
              <a:gsLst>
                <a:gs pos="0">
                  <a:srgbClr val="FF6600"/>
                </a:gs>
                <a:gs pos="100000">
                  <a:srgbClr val="762F00"/>
                </a:gs>
              </a:gsLst>
              <a:lin ang="2700000" scaled="1"/>
              <a:tileRect/>
            </a:gradFill>
            <a:ln w="38100">
              <a:noFill/>
            </a:ln>
          </p:spPr>
          <p:txBody>
            <a:bodyPr wrap="none" lIns="0" rIns="0" anchor="ctr" anchorCtr="0"/>
            <a:p>
              <a:pPr algn="ctr"/>
              <a:r>
                <a:rPr lang="en-US" altLang="zh-CN" sz="2400" dirty="0">
                  <a:solidFill>
                    <a:schemeClr val="bg1"/>
                  </a:solidFill>
                  <a:latin typeface="Tahoma" panose="020B0604030504040204" charset="0"/>
                  <a:ea typeface="宋体" panose="02010600030101010101" pitchFamily="2" charset="-122"/>
                </a:rPr>
                <a:t>D</a:t>
              </a:r>
              <a:endParaRPr lang="en-US" altLang="zh-CN" sz="2400" dirty="0">
                <a:solidFill>
                  <a:schemeClr val="bg1"/>
                </a:solidFill>
                <a:latin typeface="Tahoma" panose="020B0604030504040204" charset="0"/>
                <a:ea typeface="宋体" panose="02010600030101010101" pitchFamily="2" charset="-122"/>
              </a:endParaRPr>
            </a:p>
          </p:txBody>
        </p:sp>
        <p:sp>
          <p:nvSpPr>
            <p:cNvPr id="73770" name="Oval 42"/>
            <p:cNvSpPr/>
            <p:nvPr/>
          </p:nvSpPr>
          <p:spPr>
            <a:xfrm>
              <a:off x="4344" y="3408"/>
              <a:ext cx="288" cy="288"/>
            </a:xfrm>
            <a:prstGeom prst="ellipse">
              <a:avLst/>
            </a:prstGeom>
            <a:gradFill rotWithShape="0">
              <a:gsLst>
                <a:gs pos="0">
                  <a:srgbClr val="FF6600"/>
                </a:gs>
                <a:gs pos="100000">
                  <a:srgbClr val="762F00"/>
                </a:gs>
              </a:gsLst>
              <a:lin ang="2700000" scaled="1"/>
              <a:tileRect/>
            </a:gradFill>
            <a:ln w="38100">
              <a:noFill/>
            </a:ln>
          </p:spPr>
          <p:txBody>
            <a:bodyPr wrap="none" lIns="0" rIns="0" anchor="ctr" anchorCtr="0"/>
            <a:p>
              <a:pPr algn="ctr"/>
              <a:r>
                <a:rPr lang="en-US" altLang="zh-CN" sz="2400" dirty="0">
                  <a:solidFill>
                    <a:schemeClr val="bg1"/>
                  </a:solidFill>
                  <a:latin typeface="Tahoma" panose="020B0604030504040204" charset="0"/>
                  <a:ea typeface="宋体" panose="02010600030101010101" pitchFamily="2" charset="-122"/>
                </a:rPr>
                <a:t>F</a:t>
              </a:r>
              <a:endParaRPr lang="en-US" altLang="zh-CN" sz="2400" dirty="0">
                <a:solidFill>
                  <a:schemeClr val="bg1"/>
                </a:solidFill>
                <a:latin typeface="Tahoma" panose="020B0604030504040204" charset="0"/>
                <a:ea typeface="宋体" panose="02010600030101010101" pitchFamily="2" charset="-122"/>
              </a:endParaRPr>
            </a:p>
          </p:txBody>
        </p:sp>
        <p:sp>
          <p:nvSpPr>
            <p:cNvPr id="73771" name="Line 43"/>
            <p:cNvSpPr/>
            <p:nvPr/>
          </p:nvSpPr>
          <p:spPr>
            <a:xfrm flipH="1">
              <a:off x="4704" y="2841"/>
              <a:ext cx="0" cy="144"/>
            </a:xfrm>
            <a:prstGeom prst="line">
              <a:avLst/>
            </a:prstGeom>
            <a:ln w="38100" cap="flat" cmpd="sng">
              <a:solidFill>
                <a:srgbClr val="009900"/>
              </a:solidFill>
              <a:prstDash val="solid"/>
              <a:round/>
              <a:headEnd type="none" w="med" len="med"/>
              <a:tailEnd type="none" w="med" len="med"/>
            </a:ln>
          </p:spPr>
        </p:sp>
        <p:sp>
          <p:nvSpPr>
            <p:cNvPr id="73772" name="Oval 44"/>
            <p:cNvSpPr/>
            <p:nvPr/>
          </p:nvSpPr>
          <p:spPr>
            <a:xfrm>
              <a:off x="4560" y="2976"/>
              <a:ext cx="288" cy="288"/>
            </a:xfrm>
            <a:prstGeom prst="ellipse">
              <a:avLst/>
            </a:prstGeom>
            <a:gradFill rotWithShape="0">
              <a:gsLst>
                <a:gs pos="0">
                  <a:srgbClr val="FF6600"/>
                </a:gs>
                <a:gs pos="100000">
                  <a:srgbClr val="762F00"/>
                </a:gs>
              </a:gsLst>
              <a:lin ang="2700000" scaled="1"/>
              <a:tileRect/>
            </a:gradFill>
            <a:ln w="38100">
              <a:noFill/>
            </a:ln>
          </p:spPr>
          <p:txBody>
            <a:bodyPr wrap="none" lIns="0" rIns="0" anchor="ctr" anchorCtr="0"/>
            <a:p>
              <a:pPr algn="ctr"/>
              <a:r>
                <a:rPr lang="en-US" altLang="zh-CN" sz="2400" dirty="0">
                  <a:solidFill>
                    <a:schemeClr val="bg1"/>
                  </a:solidFill>
                  <a:latin typeface="Tahoma" panose="020B0604030504040204" charset="0"/>
                  <a:ea typeface="宋体" panose="02010600030101010101" pitchFamily="2" charset="-122"/>
                </a:rPr>
                <a:t>C</a:t>
              </a:r>
              <a:endParaRPr lang="en-US" altLang="zh-CN" sz="2400" dirty="0">
                <a:solidFill>
                  <a:schemeClr val="bg1"/>
                </a:solidFill>
                <a:latin typeface="Tahoma" panose="020B0604030504040204" charset="0"/>
                <a:ea typeface="宋体" panose="02010600030101010101" pitchFamily="2" charset="-122"/>
              </a:endParaRPr>
            </a:p>
          </p:txBody>
        </p:sp>
      </p:grpSp>
      <p:graphicFrame>
        <p:nvGraphicFramePr>
          <p:cNvPr id="28678" name="表格 28677"/>
          <p:cNvGraphicFramePr/>
          <p:nvPr>
            <p:custDataLst>
              <p:tags r:id="rId1"/>
            </p:custDataLst>
          </p:nvPr>
        </p:nvGraphicFramePr>
        <p:xfrm>
          <a:off x="2712085" y="3213100"/>
          <a:ext cx="990600" cy="2133600"/>
        </p:xfrm>
        <a:graphic>
          <a:graphicData uri="http://schemas.openxmlformats.org/drawingml/2006/table">
            <a:tbl>
              <a:tblPr/>
              <a:tblGrid>
                <a:gridCol w="495300"/>
                <a:gridCol w="495300"/>
              </a:tblGrid>
              <a:tr h="304800">
                <a:tc>
                  <a:txBody>
                    <a:bodyPr/>
                    <a:p>
                      <a:pPr algn="ctr">
                        <a:spcBef>
                          <a:spcPct val="20000"/>
                        </a:spcBef>
                        <a:buClr>
                          <a:schemeClr val="accent1"/>
                        </a:buClr>
                        <a:buFont typeface="Wingdings" panose="05000000000000000000" pitchFamily="2" charset="2"/>
                        <a:buNone/>
                      </a:pPr>
                      <a:r>
                        <a:rPr lang="en-US" altLang="zh-CN" sz="1800" b="1" dirty="0">
                          <a:latin typeface="Times New Roman" panose="02020603050405020304" pitchFamily="18" charset="0"/>
                          <a:ea typeface="宋体" panose="02010600030101010101" pitchFamily="2" charset="-122"/>
                          <a:cs typeface="Times New Roman" panose="02020603050405020304" pitchFamily="18" charset="0"/>
                        </a:rPr>
                        <a:t>A</a:t>
                      </a:r>
                      <a:endParaRPr lang="en-US" altLang="zh-CN" sz="1800" b="1" dirty="0">
                        <a:latin typeface="Times New Roman" panose="02020603050405020304" pitchFamily="18" charset="0"/>
                        <a:ea typeface="宋体" panose="02010600030101010101" pitchFamily="2" charset="-122"/>
                        <a:cs typeface="Times New Roman" panose="02020603050405020304" pitchFamily="18" charset="0"/>
                      </a:endParaRPr>
                    </a:p>
                  </a:txBody>
                  <a:tcPr marT="0" marB="0">
                    <a:lnL w="28575" cap="flat" cmpd="sng">
                      <a:solidFill>
                        <a:schemeClr val="tx1"/>
                      </a:solidFill>
                      <a:prstDash val="solid"/>
                      <a:miter/>
                      <a:headEnd type="none" w="med" len="med"/>
                      <a:tailEnd type="none" w="med" len="med"/>
                    </a:lnL>
                    <a:lnR w="12700" cap="flat" cmpd="sng">
                      <a:solidFill>
                        <a:schemeClr val="tx1"/>
                      </a:solidFill>
                      <a:prstDash val="solid"/>
                      <a:miter/>
                      <a:headEnd type="none" w="med" len="med"/>
                      <a:tailEnd type="none" w="med" len="med"/>
                    </a:lnR>
                    <a:lnT w="28575" cap="flat" cmpd="sng">
                      <a:solidFill>
                        <a:schemeClr val="tx1"/>
                      </a:solidFill>
                      <a:prstDash val="solid"/>
                      <a:miter/>
                      <a:headEnd type="none" w="med" len="med"/>
                      <a:tailEnd type="none" w="med" len="med"/>
                    </a:lnT>
                    <a:lnB w="12700" cap="flat" cmpd="sng">
                      <a:solidFill>
                        <a:schemeClr val="tx1"/>
                      </a:solidFill>
                      <a:prstDash val="solid"/>
                      <a:miter/>
                      <a:headEnd type="none" w="med" len="med"/>
                      <a:tailEnd type="none" w="med" len="med"/>
                    </a:lnB>
                    <a:lnTlToBr>
                      <a:noFill/>
                    </a:lnTlToBr>
                    <a:lnBlToTr>
                      <a:noFill/>
                    </a:lnBlToTr>
                    <a:noFill/>
                  </a:tcPr>
                </a:tc>
                <a:tc>
                  <a:txBody>
                    <a:bodyPr/>
                    <a:p>
                      <a:pPr algn="ctr">
                        <a:spcBef>
                          <a:spcPct val="20000"/>
                        </a:spcBef>
                        <a:buClr>
                          <a:schemeClr val="accent1"/>
                        </a:buClr>
                        <a:buFont typeface="Wingdings" panose="05000000000000000000" pitchFamily="2" charset="2"/>
                        <a:buNone/>
                      </a:pPr>
                      <a:endParaRPr lang="zh-CN" altLang="zh-CN" sz="1800" b="1" dirty="0">
                        <a:latin typeface="Times New Roman" panose="02020603050405020304" pitchFamily="18" charset="0"/>
                        <a:ea typeface="宋体" panose="02010600030101010101" pitchFamily="2" charset="-122"/>
                        <a:cs typeface="Times New Roman" panose="02020603050405020304" pitchFamily="18" charset="0"/>
                      </a:endParaRPr>
                    </a:p>
                  </a:txBody>
                  <a:tcPr marT="0" marB="0">
                    <a:lnL w="12700" cap="flat" cmpd="sng">
                      <a:solidFill>
                        <a:schemeClr val="tx1"/>
                      </a:solidFill>
                      <a:prstDash val="solid"/>
                      <a:miter/>
                      <a:headEnd type="none" w="med" len="med"/>
                      <a:tailEnd type="none" w="med" len="med"/>
                    </a:lnL>
                    <a:lnR w="28575" cap="flat" cmpd="sng">
                      <a:solidFill>
                        <a:schemeClr val="tx1"/>
                      </a:solidFill>
                      <a:prstDash val="solid"/>
                      <a:miter/>
                      <a:headEnd type="none" w="med" len="med"/>
                      <a:tailEnd type="none" w="med" len="med"/>
                    </a:lnR>
                    <a:lnT w="28575" cap="flat" cmpd="sng">
                      <a:solidFill>
                        <a:schemeClr val="tx1"/>
                      </a:solidFill>
                      <a:prstDash val="solid"/>
                      <a:miter/>
                      <a:headEnd type="none" w="med" len="med"/>
                      <a:tailEnd type="none" w="med" len="med"/>
                    </a:lnT>
                    <a:lnB w="12700" cap="flat" cmpd="sng">
                      <a:solidFill>
                        <a:schemeClr val="tx1"/>
                      </a:solidFill>
                      <a:prstDash val="solid"/>
                      <a:miter/>
                      <a:headEnd type="none" w="med" len="med"/>
                      <a:tailEnd type="none" w="med" len="med"/>
                    </a:lnB>
                    <a:lnTlToBr>
                      <a:noFill/>
                    </a:lnTlToBr>
                    <a:lnBlToTr>
                      <a:noFill/>
                    </a:lnBlToTr>
                    <a:noFill/>
                  </a:tcPr>
                </a:tc>
              </a:tr>
              <a:tr h="304800">
                <a:tc>
                  <a:txBody>
                    <a:bodyPr/>
                    <a:p>
                      <a:pPr algn="ctr">
                        <a:spcBef>
                          <a:spcPct val="20000"/>
                        </a:spcBef>
                        <a:buClr>
                          <a:schemeClr val="accent1"/>
                        </a:buClr>
                        <a:buFont typeface="Wingdings" panose="05000000000000000000" pitchFamily="2" charset="2"/>
                        <a:buNone/>
                      </a:pPr>
                      <a:r>
                        <a:rPr lang="en-US" altLang="zh-CN" sz="1800" b="1" dirty="0">
                          <a:latin typeface="Times New Roman" panose="02020603050405020304" pitchFamily="18" charset="0"/>
                          <a:ea typeface="宋体" panose="02010600030101010101" pitchFamily="2" charset="-122"/>
                          <a:cs typeface="Times New Roman" panose="02020603050405020304" pitchFamily="18" charset="0"/>
                        </a:rPr>
                        <a:t>B</a:t>
                      </a:r>
                      <a:endParaRPr lang="en-US" altLang="zh-CN" sz="1800" b="1" dirty="0">
                        <a:latin typeface="Times New Roman" panose="02020603050405020304" pitchFamily="18" charset="0"/>
                        <a:ea typeface="宋体" panose="02010600030101010101" pitchFamily="2" charset="-122"/>
                        <a:cs typeface="Times New Roman" panose="02020603050405020304" pitchFamily="18" charset="0"/>
                      </a:endParaRPr>
                    </a:p>
                  </a:txBody>
                  <a:tcPr marT="0" marB="0">
                    <a:lnL w="28575" cap="flat" cmpd="sng">
                      <a:solidFill>
                        <a:schemeClr val="tx1"/>
                      </a:solidFill>
                      <a:prstDash val="solid"/>
                      <a:miter/>
                      <a:headEnd type="none" w="med" len="med"/>
                      <a:tailEnd type="none" w="med" len="med"/>
                    </a:lnL>
                    <a:lnR w="12700" cap="flat" cmpd="sng">
                      <a:solidFill>
                        <a:schemeClr val="tx1"/>
                      </a:solidFill>
                      <a:prstDash val="solid"/>
                      <a:miter/>
                      <a:headEnd type="none" w="med" len="med"/>
                      <a:tailEnd type="none" w="med" len="med"/>
                    </a:lnR>
                    <a:lnT w="12700" cap="flat" cmpd="sng">
                      <a:solidFill>
                        <a:schemeClr val="tx1"/>
                      </a:solidFill>
                      <a:prstDash val="solid"/>
                      <a:miter/>
                      <a:headEnd type="none" w="med" len="med"/>
                      <a:tailEnd type="none" w="med" len="med"/>
                    </a:lnT>
                    <a:lnB w="12700" cap="flat" cmpd="sng">
                      <a:solidFill>
                        <a:schemeClr val="tx1"/>
                      </a:solidFill>
                      <a:prstDash val="solid"/>
                      <a:miter/>
                      <a:headEnd type="none" w="med" len="med"/>
                      <a:tailEnd type="none" w="med" len="med"/>
                    </a:lnB>
                    <a:lnTlToBr>
                      <a:noFill/>
                    </a:lnTlToBr>
                    <a:lnBlToTr>
                      <a:noFill/>
                    </a:lnBlToTr>
                    <a:noFill/>
                  </a:tcPr>
                </a:tc>
                <a:tc>
                  <a:txBody>
                    <a:bodyPr/>
                    <a:p>
                      <a:pPr algn="ctr">
                        <a:spcBef>
                          <a:spcPct val="20000"/>
                        </a:spcBef>
                        <a:buClr>
                          <a:schemeClr val="accent1"/>
                        </a:buClr>
                        <a:buFont typeface="Wingdings" panose="05000000000000000000" pitchFamily="2" charset="2"/>
                        <a:buNone/>
                      </a:pPr>
                      <a:endParaRPr lang="zh-CN" altLang="zh-CN" sz="1800" b="1" dirty="0">
                        <a:latin typeface="Times New Roman" panose="02020603050405020304" pitchFamily="18" charset="0"/>
                        <a:ea typeface="宋体" panose="02010600030101010101" pitchFamily="2" charset="-122"/>
                        <a:cs typeface="Times New Roman" panose="02020603050405020304" pitchFamily="18" charset="0"/>
                      </a:endParaRPr>
                    </a:p>
                  </a:txBody>
                  <a:tcPr marT="0" marB="0">
                    <a:lnL w="12700" cap="flat" cmpd="sng">
                      <a:solidFill>
                        <a:schemeClr val="tx1"/>
                      </a:solidFill>
                      <a:prstDash val="solid"/>
                      <a:miter/>
                      <a:headEnd type="none" w="med" len="med"/>
                      <a:tailEnd type="none" w="med" len="med"/>
                    </a:lnL>
                    <a:lnR w="28575" cap="flat" cmpd="sng">
                      <a:solidFill>
                        <a:schemeClr val="tx1"/>
                      </a:solidFill>
                      <a:prstDash val="solid"/>
                      <a:miter/>
                      <a:headEnd type="none" w="med" len="med"/>
                      <a:tailEnd type="none" w="med" len="med"/>
                    </a:lnR>
                    <a:lnT w="12700" cap="flat" cmpd="sng">
                      <a:solidFill>
                        <a:schemeClr val="tx1"/>
                      </a:solidFill>
                      <a:prstDash val="solid"/>
                      <a:miter/>
                      <a:headEnd type="none" w="med" len="med"/>
                      <a:tailEnd type="none" w="med" len="med"/>
                    </a:lnT>
                    <a:lnB w="12700" cap="flat" cmpd="sng">
                      <a:solidFill>
                        <a:schemeClr val="tx1"/>
                      </a:solidFill>
                      <a:prstDash val="solid"/>
                      <a:miter/>
                      <a:headEnd type="none" w="med" len="med"/>
                      <a:tailEnd type="none" w="med" len="med"/>
                    </a:lnB>
                    <a:lnTlToBr>
                      <a:noFill/>
                    </a:lnTlToBr>
                    <a:lnBlToTr>
                      <a:noFill/>
                    </a:lnBlToTr>
                    <a:noFill/>
                  </a:tcPr>
                </a:tc>
              </a:tr>
              <a:tr h="304800">
                <a:tc>
                  <a:txBody>
                    <a:bodyPr/>
                    <a:p>
                      <a:pPr algn="ctr">
                        <a:spcBef>
                          <a:spcPct val="20000"/>
                        </a:spcBef>
                        <a:buClr>
                          <a:schemeClr val="accent1"/>
                        </a:buClr>
                        <a:buFont typeface="Wingdings" panose="05000000000000000000" pitchFamily="2" charset="2"/>
                        <a:buNone/>
                      </a:pPr>
                      <a:r>
                        <a:rPr lang="en-US" altLang="zh-CN" sz="1800" b="1" dirty="0">
                          <a:latin typeface="Times New Roman" panose="02020603050405020304" pitchFamily="18" charset="0"/>
                          <a:ea typeface="宋体" panose="02010600030101010101" pitchFamily="2" charset="-122"/>
                          <a:cs typeface="Times New Roman" panose="02020603050405020304" pitchFamily="18" charset="0"/>
                        </a:rPr>
                        <a:t>C</a:t>
                      </a:r>
                      <a:endParaRPr lang="en-US" altLang="zh-CN" sz="1800" b="1" dirty="0">
                        <a:latin typeface="Times New Roman" panose="02020603050405020304" pitchFamily="18" charset="0"/>
                        <a:ea typeface="宋体" panose="02010600030101010101" pitchFamily="2" charset="-122"/>
                        <a:cs typeface="Times New Roman" panose="02020603050405020304" pitchFamily="18" charset="0"/>
                      </a:endParaRPr>
                    </a:p>
                  </a:txBody>
                  <a:tcPr marT="0" marB="0">
                    <a:lnL w="28575" cap="flat" cmpd="sng">
                      <a:solidFill>
                        <a:schemeClr val="tx1"/>
                      </a:solidFill>
                      <a:prstDash val="solid"/>
                      <a:miter/>
                      <a:headEnd type="none" w="med" len="med"/>
                      <a:tailEnd type="none" w="med" len="med"/>
                    </a:lnL>
                    <a:lnR w="12700" cap="flat" cmpd="sng">
                      <a:solidFill>
                        <a:schemeClr val="tx1"/>
                      </a:solidFill>
                      <a:prstDash val="solid"/>
                      <a:miter/>
                      <a:headEnd type="none" w="med" len="med"/>
                      <a:tailEnd type="none" w="med" len="med"/>
                    </a:lnR>
                    <a:lnT w="12700" cap="flat" cmpd="sng">
                      <a:solidFill>
                        <a:schemeClr val="tx1"/>
                      </a:solidFill>
                      <a:prstDash val="solid"/>
                      <a:miter/>
                      <a:headEnd type="none" w="med" len="med"/>
                      <a:tailEnd type="none" w="med" len="med"/>
                    </a:lnT>
                    <a:lnB w="12700" cap="flat" cmpd="sng">
                      <a:solidFill>
                        <a:schemeClr val="tx1"/>
                      </a:solidFill>
                      <a:prstDash val="solid"/>
                      <a:miter/>
                      <a:headEnd type="none" w="med" len="med"/>
                      <a:tailEnd type="none" w="med" len="med"/>
                    </a:lnB>
                    <a:lnTlToBr>
                      <a:noFill/>
                    </a:lnTlToBr>
                    <a:lnBlToTr>
                      <a:noFill/>
                    </a:lnBlToTr>
                    <a:noFill/>
                  </a:tcPr>
                </a:tc>
                <a:tc>
                  <a:txBody>
                    <a:bodyPr/>
                    <a:p>
                      <a:pPr algn="ctr">
                        <a:spcBef>
                          <a:spcPct val="20000"/>
                        </a:spcBef>
                        <a:buClr>
                          <a:schemeClr val="accent1"/>
                        </a:buClr>
                        <a:buFont typeface="Wingdings" panose="05000000000000000000" pitchFamily="2" charset="2"/>
                        <a:buNone/>
                      </a:pPr>
                      <a:r>
                        <a:rPr lang="en-US" altLang="zh-CN" sz="1800" b="1" dirty="0">
                          <a:latin typeface="Times New Roman" panose="02020603050405020304" pitchFamily="18" charset="0"/>
                          <a:ea typeface="宋体" panose="02010600030101010101" pitchFamily="2" charset="-122"/>
                          <a:cs typeface="Times New Roman" panose="02020603050405020304" pitchFamily="18" charset="0"/>
                        </a:rPr>
                        <a:t>^</a:t>
                      </a:r>
                      <a:endParaRPr lang="en-US" altLang="zh-CN" sz="1800" b="1" dirty="0">
                        <a:latin typeface="Times New Roman" panose="02020603050405020304" pitchFamily="18" charset="0"/>
                        <a:ea typeface="宋体" panose="02010600030101010101" pitchFamily="2" charset="-122"/>
                        <a:cs typeface="Times New Roman" panose="02020603050405020304" pitchFamily="18" charset="0"/>
                      </a:endParaRPr>
                    </a:p>
                  </a:txBody>
                  <a:tcPr marT="0" marB="0">
                    <a:lnL w="12700" cap="flat" cmpd="sng">
                      <a:solidFill>
                        <a:schemeClr val="tx1"/>
                      </a:solidFill>
                      <a:prstDash val="solid"/>
                      <a:miter/>
                      <a:headEnd type="none" w="med" len="med"/>
                      <a:tailEnd type="none" w="med" len="med"/>
                    </a:lnL>
                    <a:lnR w="28575" cap="flat" cmpd="sng">
                      <a:solidFill>
                        <a:schemeClr val="tx1"/>
                      </a:solidFill>
                      <a:prstDash val="solid"/>
                      <a:miter/>
                      <a:headEnd type="none" w="med" len="med"/>
                      <a:tailEnd type="none" w="med" len="med"/>
                    </a:lnR>
                    <a:lnT w="12700" cap="flat" cmpd="sng">
                      <a:solidFill>
                        <a:schemeClr val="tx1"/>
                      </a:solidFill>
                      <a:prstDash val="solid"/>
                      <a:miter/>
                      <a:headEnd type="none" w="med" len="med"/>
                      <a:tailEnd type="none" w="med" len="med"/>
                    </a:lnT>
                    <a:lnB w="12700" cap="flat" cmpd="sng">
                      <a:solidFill>
                        <a:schemeClr val="tx1"/>
                      </a:solidFill>
                      <a:prstDash val="solid"/>
                      <a:miter/>
                      <a:headEnd type="none" w="med" len="med"/>
                      <a:tailEnd type="none" w="med" len="med"/>
                    </a:lnB>
                    <a:lnTlToBr>
                      <a:noFill/>
                    </a:lnTlToBr>
                    <a:lnBlToTr>
                      <a:noFill/>
                    </a:lnBlToTr>
                    <a:noFill/>
                  </a:tcPr>
                </a:tc>
              </a:tr>
              <a:tr h="304800">
                <a:tc>
                  <a:txBody>
                    <a:bodyPr/>
                    <a:p>
                      <a:pPr algn="ctr">
                        <a:spcBef>
                          <a:spcPct val="20000"/>
                        </a:spcBef>
                        <a:buClr>
                          <a:schemeClr val="accent1"/>
                        </a:buClr>
                        <a:buFont typeface="Wingdings" panose="05000000000000000000" pitchFamily="2" charset="2"/>
                        <a:buNone/>
                      </a:pPr>
                      <a:r>
                        <a:rPr lang="en-US" altLang="zh-CN" sz="1800" b="1" dirty="0">
                          <a:latin typeface="Times New Roman" panose="02020603050405020304" pitchFamily="18" charset="0"/>
                          <a:ea typeface="宋体" panose="02010600030101010101" pitchFamily="2" charset="-122"/>
                          <a:cs typeface="Times New Roman" panose="02020603050405020304" pitchFamily="18" charset="0"/>
                        </a:rPr>
                        <a:t>D</a:t>
                      </a:r>
                      <a:endParaRPr lang="en-US" altLang="zh-CN" sz="1800" b="1" dirty="0">
                        <a:latin typeface="Times New Roman" panose="02020603050405020304" pitchFamily="18" charset="0"/>
                        <a:ea typeface="宋体" panose="02010600030101010101" pitchFamily="2" charset="-122"/>
                        <a:cs typeface="Times New Roman" panose="02020603050405020304" pitchFamily="18" charset="0"/>
                      </a:endParaRPr>
                    </a:p>
                  </a:txBody>
                  <a:tcPr marT="0" marB="0">
                    <a:lnL w="28575" cap="flat" cmpd="sng">
                      <a:solidFill>
                        <a:schemeClr val="tx1"/>
                      </a:solidFill>
                      <a:prstDash val="solid"/>
                      <a:miter/>
                      <a:headEnd type="none" w="med" len="med"/>
                      <a:tailEnd type="none" w="med" len="med"/>
                    </a:lnL>
                    <a:lnR w="12700" cap="flat" cmpd="sng">
                      <a:solidFill>
                        <a:schemeClr val="tx1"/>
                      </a:solidFill>
                      <a:prstDash val="solid"/>
                      <a:miter/>
                      <a:headEnd type="none" w="med" len="med"/>
                      <a:tailEnd type="none" w="med" len="med"/>
                    </a:lnR>
                    <a:lnT w="12700" cap="flat" cmpd="sng">
                      <a:solidFill>
                        <a:schemeClr val="tx1"/>
                      </a:solidFill>
                      <a:prstDash val="solid"/>
                      <a:miter/>
                      <a:headEnd type="none" w="med" len="med"/>
                      <a:tailEnd type="none" w="med" len="med"/>
                    </a:lnT>
                    <a:lnB w="12700" cap="flat" cmpd="sng">
                      <a:solidFill>
                        <a:schemeClr val="tx1"/>
                      </a:solidFill>
                      <a:prstDash val="solid"/>
                      <a:miter/>
                      <a:headEnd type="none" w="med" len="med"/>
                      <a:tailEnd type="none" w="med" len="med"/>
                    </a:lnB>
                    <a:lnTlToBr>
                      <a:noFill/>
                    </a:lnTlToBr>
                    <a:lnBlToTr>
                      <a:noFill/>
                    </a:lnBlToTr>
                    <a:noFill/>
                  </a:tcPr>
                </a:tc>
                <a:tc>
                  <a:txBody>
                    <a:bodyPr/>
                    <a:p>
                      <a:pPr algn="ctr">
                        <a:spcBef>
                          <a:spcPct val="20000"/>
                        </a:spcBef>
                        <a:buClr>
                          <a:schemeClr val="accent1"/>
                        </a:buClr>
                        <a:buFont typeface="Wingdings" panose="05000000000000000000" pitchFamily="2" charset="2"/>
                        <a:buNone/>
                      </a:pPr>
                      <a:endParaRPr lang="zh-CN" altLang="zh-CN" sz="1800" b="1" dirty="0">
                        <a:latin typeface="Times New Roman" panose="02020603050405020304" pitchFamily="18" charset="0"/>
                        <a:ea typeface="宋体" panose="02010600030101010101" pitchFamily="2" charset="-122"/>
                        <a:cs typeface="Times New Roman" panose="02020603050405020304" pitchFamily="18" charset="0"/>
                      </a:endParaRPr>
                    </a:p>
                  </a:txBody>
                  <a:tcPr marT="0" marB="0">
                    <a:lnL w="12700" cap="flat" cmpd="sng">
                      <a:solidFill>
                        <a:schemeClr val="tx1"/>
                      </a:solidFill>
                      <a:prstDash val="solid"/>
                      <a:miter/>
                      <a:headEnd type="none" w="med" len="med"/>
                      <a:tailEnd type="none" w="med" len="med"/>
                    </a:lnL>
                    <a:lnR w="28575" cap="flat" cmpd="sng">
                      <a:solidFill>
                        <a:schemeClr val="tx1"/>
                      </a:solidFill>
                      <a:prstDash val="solid"/>
                      <a:miter/>
                      <a:headEnd type="none" w="med" len="med"/>
                      <a:tailEnd type="none" w="med" len="med"/>
                    </a:lnR>
                    <a:lnT w="12700" cap="flat" cmpd="sng">
                      <a:solidFill>
                        <a:schemeClr val="tx1"/>
                      </a:solidFill>
                      <a:prstDash val="solid"/>
                      <a:miter/>
                      <a:headEnd type="none" w="med" len="med"/>
                      <a:tailEnd type="none" w="med" len="med"/>
                    </a:lnT>
                    <a:lnB w="12700" cap="flat" cmpd="sng">
                      <a:solidFill>
                        <a:schemeClr val="tx1"/>
                      </a:solidFill>
                      <a:prstDash val="solid"/>
                      <a:miter/>
                      <a:headEnd type="none" w="med" len="med"/>
                      <a:tailEnd type="none" w="med" len="med"/>
                    </a:lnB>
                    <a:lnTlToBr>
                      <a:noFill/>
                    </a:lnTlToBr>
                    <a:lnBlToTr>
                      <a:noFill/>
                    </a:lnBlToTr>
                    <a:noFill/>
                  </a:tcPr>
                </a:tc>
              </a:tr>
              <a:tr h="304800">
                <a:tc>
                  <a:txBody>
                    <a:bodyPr/>
                    <a:p>
                      <a:pPr algn="ctr">
                        <a:spcBef>
                          <a:spcPct val="20000"/>
                        </a:spcBef>
                        <a:buClr>
                          <a:schemeClr val="accent1"/>
                        </a:buClr>
                        <a:buFont typeface="Wingdings" panose="05000000000000000000" pitchFamily="2" charset="2"/>
                        <a:buNone/>
                      </a:pPr>
                      <a:r>
                        <a:rPr lang="en-US" altLang="zh-CN" sz="1800" b="1" dirty="0">
                          <a:latin typeface="Times New Roman" panose="02020603050405020304" pitchFamily="18" charset="0"/>
                          <a:ea typeface="宋体" panose="02010600030101010101" pitchFamily="2" charset="-122"/>
                          <a:cs typeface="Times New Roman" panose="02020603050405020304" pitchFamily="18" charset="0"/>
                        </a:rPr>
                        <a:t>E</a:t>
                      </a:r>
                      <a:endParaRPr lang="en-US" altLang="zh-CN" sz="1800" b="1" dirty="0">
                        <a:latin typeface="Times New Roman" panose="02020603050405020304" pitchFamily="18" charset="0"/>
                        <a:ea typeface="宋体" panose="02010600030101010101" pitchFamily="2" charset="-122"/>
                        <a:cs typeface="Times New Roman" panose="02020603050405020304" pitchFamily="18" charset="0"/>
                      </a:endParaRPr>
                    </a:p>
                  </a:txBody>
                  <a:tcPr marT="0" marB="0">
                    <a:lnL w="28575" cap="flat" cmpd="sng">
                      <a:solidFill>
                        <a:schemeClr val="tx1"/>
                      </a:solidFill>
                      <a:prstDash val="solid"/>
                      <a:miter/>
                      <a:headEnd type="none" w="med" len="med"/>
                      <a:tailEnd type="none" w="med" len="med"/>
                    </a:lnL>
                    <a:lnR w="12700" cap="flat" cmpd="sng">
                      <a:solidFill>
                        <a:schemeClr val="tx1"/>
                      </a:solidFill>
                      <a:prstDash val="solid"/>
                      <a:miter/>
                      <a:headEnd type="none" w="med" len="med"/>
                      <a:tailEnd type="none" w="med" len="med"/>
                    </a:lnR>
                    <a:lnT w="12700" cap="flat" cmpd="sng">
                      <a:solidFill>
                        <a:schemeClr val="tx1"/>
                      </a:solidFill>
                      <a:prstDash val="solid"/>
                      <a:miter/>
                      <a:headEnd type="none" w="med" len="med"/>
                      <a:tailEnd type="none" w="med" len="med"/>
                    </a:lnT>
                    <a:lnB w="12700" cap="flat" cmpd="sng">
                      <a:solidFill>
                        <a:schemeClr val="tx1"/>
                      </a:solidFill>
                      <a:prstDash val="solid"/>
                      <a:miter/>
                      <a:headEnd type="none" w="med" len="med"/>
                      <a:tailEnd type="none" w="med" len="med"/>
                    </a:lnB>
                    <a:lnTlToBr>
                      <a:noFill/>
                    </a:lnTlToBr>
                    <a:lnBlToTr>
                      <a:noFill/>
                    </a:lnBlToTr>
                    <a:noFill/>
                  </a:tcPr>
                </a:tc>
                <a:tc>
                  <a:txBody>
                    <a:bodyPr/>
                    <a:p>
                      <a:pPr algn="ctr">
                        <a:spcBef>
                          <a:spcPct val="20000"/>
                        </a:spcBef>
                        <a:buClr>
                          <a:schemeClr val="accent1"/>
                        </a:buClr>
                        <a:buFont typeface="Wingdings" panose="05000000000000000000" pitchFamily="2" charset="2"/>
                        <a:buNone/>
                      </a:pPr>
                      <a:r>
                        <a:rPr lang="en-US" altLang="zh-CN" sz="1800" b="1" dirty="0">
                          <a:latin typeface="Times New Roman" panose="02020603050405020304" pitchFamily="18" charset="0"/>
                          <a:ea typeface="宋体" panose="02010600030101010101" pitchFamily="2" charset="-122"/>
                          <a:cs typeface="Times New Roman" panose="02020603050405020304" pitchFamily="18" charset="0"/>
                          <a:sym typeface="+mn-ea"/>
                        </a:rPr>
                        <a:t>^</a:t>
                      </a:r>
                      <a:endParaRPr lang="en-US" altLang="zh-CN" sz="1800" b="1" dirty="0">
                        <a:latin typeface="Times New Roman" panose="02020603050405020304" pitchFamily="18" charset="0"/>
                        <a:ea typeface="宋体" panose="02010600030101010101" pitchFamily="2" charset="-122"/>
                        <a:cs typeface="Times New Roman" panose="02020603050405020304" pitchFamily="18" charset="0"/>
                        <a:sym typeface="+mn-ea"/>
                      </a:endParaRPr>
                    </a:p>
                  </a:txBody>
                  <a:tcPr marT="0" marB="0">
                    <a:lnL w="12700" cap="flat" cmpd="sng">
                      <a:solidFill>
                        <a:schemeClr val="tx1"/>
                      </a:solidFill>
                      <a:prstDash val="solid"/>
                      <a:miter/>
                      <a:headEnd type="none" w="med" len="med"/>
                      <a:tailEnd type="none" w="med" len="med"/>
                    </a:lnL>
                    <a:lnR w="28575" cap="flat" cmpd="sng">
                      <a:solidFill>
                        <a:schemeClr val="tx1"/>
                      </a:solidFill>
                      <a:prstDash val="solid"/>
                      <a:miter/>
                      <a:headEnd type="none" w="med" len="med"/>
                      <a:tailEnd type="none" w="med" len="med"/>
                    </a:lnR>
                    <a:lnT w="12700" cap="flat" cmpd="sng">
                      <a:solidFill>
                        <a:schemeClr val="tx1"/>
                      </a:solidFill>
                      <a:prstDash val="solid"/>
                      <a:miter/>
                      <a:headEnd type="none" w="med" len="med"/>
                      <a:tailEnd type="none" w="med" len="med"/>
                    </a:lnT>
                    <a:lnB w="12700" cap="flat" cmpd="sng">
                      <a:solidFill>
                        <a:schemeClr val="tx1"/>
                      </a:solidFill>
                      <a:prstDash val="solid"/>
                      <a:miter/>
                      <a:headEnd type="none" w="med" len="med"/>
                      <a:tailEnd type="none" w="med" len="med"/>
                    </a:lnB>
                    <a:lnTlToBr>
                      <a:noFill/>
                    </a:lnTlToBr>
                    <a:lnBlToTr>
                      <a:noFill/>
                    </a:lnBlToTr>
                    <a:noFill/>
                  </a:tcPr>
                </a:tc>
              </a:tr>
              <a:tr h="304800">
                <a:tc>
                  <a:txBody>
                    <a:bodyPr/>
                    <a:p>
                      <a:pPr algn="ctr">
                        <a:spcBef>
                          <a:spcPct val="20000"/>
                        </a:spcBef>
                        <a:buClr>
                          <a:schemeClr val="accent1"/>
                        </a:buClr>
                        <a:buFont typeface="Wingdings" panose="05000000000000000000" pitchFamily="2" charset="2"/>
                        <a:buNone/>
                      </a:pPr>
                      <a:r>
                        <a:rPr lang="en-US" altLang="zh-CN" sz="1800" b="1" dirty="0">
                          <a:latin typeface="Times New Roman" panose="02020603050405020304" pitchFamily="18" charset="0"/>
                          <a:ea typeface="宋体" panose="02010600030101010101" pitchFamily="2" charset="-122"/>
                          <a:cs typeface="Times New Roman" panose="02020603050405020304" pitchFamily="18" charset="0"/>
                        </a:rPr>
                        <a:t>F</a:t>
                      </a:r>
                      <a:endParaRPr lang="en-US" altLang="zh-CN" sz="1800" b="1" dirty="0">
                        <a:latin typeface="Times New Roman" panose="02020603050405020304" pitchFamily="18" charset="0"/>
                        <a:ea typeface="宋体" panose="02010600030101010101" pitchFamily="2" charset="-122"/>
                        <a:cs typeface="Times New Roman" panose="02020603050405020304" pitchFamily="18" charset="0"/>
                      </a:endParaRPr>
                    </a:p>
                  </a:txBody>
                  <a:tcPr marT="0" marB="0">
                    <a:lnL w="28575" cap="flat" cmpd="sng">
                      <a:solidFill>
                        <a:schemeClr val="tx1"/>
                      </a:solidFill>
                      <a:prstDash val="solid"/>
                      <a:miter/>
                      <a:headEnd type="none" w="med" len="med"/>
                      <a:tailEnd type="none" w="med" len="med"/>
                    </a:lnL>
                    <a:lnR w="12700" cap="flat" cmpd="sng">
                      <a:solidFill>
                        <a:schemeClr val="tx1"/>
                      </a:solidFill>
                      <a:prstDash val="solid"/>
                      <a:miter/>
                      <a:headEnd type="none" w="med" len="med"/>
                      <a:tailEnd type="none" w="med" len="med"/>
                    </a:lnR>
                    <a:lnT w="12700" cap="flat" cmpd="sng">
                      <a:solidFill>
                        <a:schemeClr val="tx1"/>
                      </a:solidFill>
                      <a:prstDash val="solid"/>
                      <a:miter/>
                      <a:headEnd type="none" w="med" len="med"/>
                      <a:tailEnd type="none" w="med" len="med"/>
                    </a:lnT>
                    <a:lnB w="12700" cap="flat" cmpd="sng">
                      <a:solidFill>
                        <a:schemeClr val="tx1"/>
                      </a:solidFill>
                      <a:prstDash val="solid"/>
                      <a:miter/>
                      <a:headEnd type="none" w="med" len="med"/>
                      <a:tailEnd type="none" w="med" len="med"/>
                    </a:lnB>
                    <a:lnTlToBr>
                      <a:noFill/>
                    </a:lnTlToBr>
                    <a:lnBlToTr>
                      <a:noFill/>
                    </a:lnBlToTr>
                    <a:noFill/>
                  </a:tcPr>
                </a:tc>
                <a:tc>
                  <a:txBody>
                    <a:bodyPr/>
                    <a:p>
                      <a:pPr algn="ctr">
                        <a:spcBef>
                          <a:spcPct val="20000"/>
                        </a:spcBef>
                        <a:buClr>
                          <a:schemeClr val="accent1"/>
                        </a:buClr>
                        <a:buFont typeface="Wingdings" panose="05000000000000000000" pitchFamily="2" charset="2"/>
                        <a:buNone/>
                      </a:pPr>
                      <a:r>
                        <a:rPr lang="en-US" altLang="zh-CN" sz="1800" b="1" dirty="0">
                          <a:latin typeface="Times New Roman" panose="02020603050405020304" pitchFamily="18" charset="0"/>
                          <a:ea typeface="宋体" panose="02010600030101010101" pitchFamily="2" charset="-122"/>
                          <a:cs typeface="Times New Roman" panose="02020603050405020304" pitchFamily="18" charset="0"/>
                          <a:sym typeface="+mn-ea"/>
                        </a:rPr>
                        <a:t>^</a:t>
                      </a:r>
                      <a:endParaRPr lang="en-US" altLang="zh-CN" sz="1800" b="1" dirty="0">
                        <a:latin typeface="Times New Roman" panose="02020603050405020304" pitchFamily="18" charset="0"/>
                        <a:ea typeface="宋体" panose="02010600030101010101" pitchFamily="2" charset="-122"/>
                        <a:cs typeface="Times New Roman" panose="02020603050405020304" pitchFamily="18" charset="0"/>
                        <a:sym typeface="+mn-ea"/>
                      </a:endParaRPr>
                    </a:p>
                  </a:txBody>
                  <a:tcPr marT="0" marB="0">
                    <a:lnL w="12700" cap="flat" cmpd="sng">
                      <a:solidFill>
                        <a:schemeClr val="tx1"/>
                      </a:solidFill>
                      <a:prstDash val="solid"/>
                      <a:miter/>
                      <a:headEnd type="none" w="med" len="med"/>
                      <a:tailEnd type="none" w="med" len="med"/>
                    </a:lnL>
                    <a:lnR w="28575" cap="flat" cmpd="sng">
                      <a:solidFill>
                        <a:schemeClr val="tx1"/>
                      </a:solidFill>
                      <a:prstDash val="solid"/>
                      <a:miter/>
                      <a:headEnd type="none" w="med" len="med"/>
                      <a:tailEnd type="none" w="med" len="med"/>
                    </a:lnR>
                    <a:lnT w="12700" cap="flat" cmpd="sng">
                      <a:solidFill>
                        <a:schemeClr val="tx1"/>
                      </a:solidFill>
                      <a:prstDash val="solid"/>
                      <a:miter/>
                      <a:headEnd type="none" w="med" len="med"/>
                      <a:tailEnd type="none" w="med" len="med"/>
                    </a:lnT>
                    <a:lnB w="12700" cap="flat" cmpd="sng">
                      <a:solidFill>
                        <a:schemeClr val="tx1"/>
                      </a:solidFill>
                      <a:prstDash val="solid"/>
                      <a:miter/>
                      <a:headEnd type="none" w="med" len="med"/>
                      <a:tailEnd type="none" w="med" len="med"/>
                    </a:lnB>
                    <a:lnTlToBr>
                      <a:noFill/>
                    </a:lnTlToBr>
                    <a:lnBlToTr>
                      <a:noFill/>
                    </a:lnBlToTr>
                    <a:noFill/>
                  </a:tcPr>
                </a:tc>
              </a:tr>
              <a:tr h="304800">
                <a:tc>
                  <a:txBody>
                    <a:bodyPr/>
                    <a:p>
                      <a:pPr algn="ctr">
                        <a:spcBef>
                          <a:spcPct val="20000"/>
                        </a:spcBef>
                        <a:buClr>
                          <a:schemeClr val="accent1"/>
                        </a:buClr>
                        <a:buFont typeface="Wingdings" panose="05000000000000000000" pitchFamily="2" charset="2"/>
                        <a:buNone/>
                      </a:pPr>
                      <a:r>
                        <a:rPr lang="en-US" altLang="zh-CN" sz="1800" b="1" dirty="0">
                          <a:latin typeface="Times New Roman" panose="02020603050405020304" pitchFamily="18" charset="0"/>
                          <a:ea typeface="宋体" panose="02010600030101010101" pitchFamily="2" charset="-122"/>
                          <a:cs typeface="Times New Roman" panose="02020603050405020304" pitchFamily="18" charset="0"/>
                        </a:rPr>
                        <a:t>G</a:t>
                      </a:r>
                      <a:endParaRPr lang="en-US" altLang="zh-CN" sz="1800" b="1" dirty="0">
                        <a:latin typeface="Times New Roman" panose="02020603050405020304" pitchFamily="18" charset="0"/>
                        <a:ea typeface="宋体" panose="02010600030101010101" pitchFamily="2" charset="-122"/>
                        <a:cs typeface="Times New Roman" panose="02020603050405020304" pitchFamily="18" charset="0"/>
                      </a:endParaRPr>
                    </a:p>
                  </a:txBody>
                  <a:tcPr marT="0" marB="0">
                    <a:lnL w="28575" cap="flat" cmpd="sng">
                      <a:solidFill>
                        <a:schemeClr val="tx1"/>
                      </a:solidFill>
                      <a:prstDash val="solid"/>
                      <a:miter/>
                      <a:headEnd type="none" w="med" len="med"/>
                      <a:tailEnd type="none" w="med" len="med"/>
                    </a:lnL>
                    <a:lnR w="12700" cap="flat" cmpd="sng">
                      <a:solidFill>
                        <a:schemeClr val="tx1"/>
                      </a:solidFill>
                      <a:prstDash val="solid"/>
                      <a:miter/>
                      <a:headEnd type="none" w="med" len="med"/>
                      <a:tailEnd type="none" w="med" len="med"/>
                    </a:lnR>
                    <a:lnT w="12700" cap="flat" cmpd="sng">
                      <a:solidFill>
                        <a:schemeClr val="tx1"/>
                      </a:solidFill>
                      <a:prstDash val="solid"/>
                      <a:miter/>
                      <a:headEnd type="none" w="med" len="med"/>
                      <a:tailEnd type="none" w="med" len="med"/>
                    </a:lnT>
                    <a:lnB w="28575" cap="flat" cmpd="sng">
                      <a:solidFill>
                        <a:schemeClr val="tx1"/>
                      </a:solidFill>
                      <a:prstDash val="solid"/>
                      <a:miter/>
                      <a:headEnd type="none" w="med" len="med"/>
                      <a:tailEnd type="none" w="med" len="med"/>
                    </a:lnB>
                    <a:lnTlToBr>
                      <a:noFill/>
                    </a:lnTlToBr>
                    <a:lnBlToTr>
                      <a:noFill/>
                    </a:lnBlToTr>
                    <a:noFill/>
                  </a:tcPr>
                </a:tc>
                <a:tc>
                  <a:txBody>
                    <a:bodyPr/>
                    <a:p>
                      <a:pPr algn="ctr">
                        <a:spcBef>
                          <a:spcPct val="20000"/>
                        </a:spcBef>
                        <a:buClr>
                          <a:schemeClr val="accent1"/>
                        </a:buClr>
                        <a:buFont typeface="Wingdings" panose="05000000000000000000" pitchFamily="2" charset="2"/>
                        <a:buNone/>
                      </a:pPr>
                      <a:r>
                        <a:rPr lang="en-US" altLang="zh-CN" sz="1800" b="1" dirty="0">
                          <a:latin typeface="Times New Roman" panose="02020603050405020304" pitchFamily="18" charset="0"/>
                          <a:ea typeface="宋体" panose="02010600030101010101" pitchFamily="2" charset="-122"/>
                          <a:cs typeface="Times New Roman" panose="02020603050405020304" pitchFamily="18" charset="0"/>
                          <a:sym typeface="+mn-ea"/>
                        </a:rPr>
                        <a:t>^</a:t>
                      </a:r>
                      <a:endParaRPr lang="en-US" altLang="zh-CN" sz="1800" b="1" dirty="0">
                        <a:latin typeface="Times New Roman" panose="02020603050405020304" pitchFamily="18" charset="0"/>
                        <a:ea typeface="宋体" panose="02010600030101010101" pitchFamily="2" charset="-122"/>
                        <a:cs typeface="Times New Roman" panose="02020603050405020304" pitchFamily="18" charset="0"/>
                        <a:sym typeface="+mn-ea"/>
                      </a:endParaRPr>
                    </a:p>
                  </a:txBody>
                  <a:tcPr marT="0" marB="0">
                    <a:lnL w="12700" cap="flat" cmpd="sng">
                      <a:solidFill>
                        <a:schemeClr val="tx1"/>
                      </a:solidFill>
                      <a:prstDash val="solid"/>
                      <a:miter/>
                      <a:headEnd type="none" w="med" len="med"/>
                      <a:tailEnd type="none" w="med" len="med"/>
                    </a:lnL>
                    <a:lnR w="28575" cap="flat" cmpd="sng">
                      <a:solidFill>
                        <a:schemeClr val="tx1"/>
                      </a:solidFill>
                      <a:prstDash val="solid"/>
                      <a:miter/>
                      <a:headEnd type="none" w="med" len="med"/>
                      <a:tailEnd type="none" w="med" len="med"/>
                    </a:lnR>
                    <a:lnT w="12700" cap="flat" cmpd="sng">
                      <a:solidFill>
                        <a:schemeClr val="tx1"/>
                      </a:solidFill>
                      <a:prstDash val="solid"/>
                      <a:miter/>
                      <a:headEnd type="none" w="med" len="med"/>
                      <a:tailEnd type="none" w="med" len="med"/>
                    </a:lnT>
                    <a:lnB w="28575" cap="flat" cmpd="sng">
                      <a:solidFill>
                        <a:schemeClr val="tx1"/>
                      </a:solidFill>
                      <a:prstDash val="solid"/>
                      <a:miter/>
                      <a:headEnd type="none" w="med" len="med"/>
                      <a:tailEnd type="none" w="med" len="med"/>
                    </a:lnB>
                    <a:lnTlToBr>
                      <a:noFill/>
                    </a:lnTlToBr>
                    <a:lnBlToTr>
                      <a:noFill/>
                    </a:lnBlToTr>
                    <a:noFill/>
                  </a:tcPr>
                </a:tc>
              </a:tr>
            </a:tbl>
          </a:graphicData>
        </a:graphic>
      </p:graphicFrame>
      <p:sp>
        <p:nvSpPr>
          <p:cNvPr id="75820" name="Text Box 44"/>
          <p:cNvSpPr txBox="1"/>
          <p:nvPr/>
        </p:nvSpPr>
        <p:spPr>
          <a:xfrm>
            <a:off x="2407285" y="3213100"/>
            <a:ext cx="381000" cy="2195830"/>
          </a:xfrm>
          <a:prstGeom prst="rect">
            <a:avLst/>
          </a:prstGeom>
          <a:noFill/>
          <a:ln w="9525">
            <a:noFill/>
          </a:ln>
        </p:spPr>
        <p:txBody>
          <a:bodyPr anchor="t" anchorCtr="0">
            <a:spAutoFit/>
          </a:bodyPr>
          <a:p>
            <a:pPr>
              <a:spcBef>
                <a:spcPct val="10000"/>
              </a:spcBef>
            </a:pP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0</a:t>
            </a:r>
            <a:endParaRPr lang="en-US" altLang="zh-CN" sz="1800" dirty="0">
              <a:latin typeface="Times New Roman" panose="02020603050405020304" pitchFamily="18" charset="0"/>
              <a:ea typeface="宋体" panose="02010600030101010101" pitchFamily="2" charset="-122"/>
              <a:cs typeface="Times New Roman" panose="02020603050405020304" pitchFamily="18" charset="0"/>
            </a:endParaRPr>
          </a:p>
          <a:p>
            <a:pPr>
              <a:spcBef>
                <a:spcPct val="10000"/>
              </a:spcBef>
            </a:pP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1</a:t>
            </a:r>
            <a:endParaRPr lang="en-US" altLang="zh-CN" sz="1800" dirty="0">
              <a:latin typeface="Times New Roman" panose="02020603050405020304" pitchFamily="18" charset="0"/>
              <a:ea typeface="宋体" panose="02010600030101010101" pitchFamily="2" charset="-122"/>
              <a:cs typeface="Times New Roman" panose="02020603050405020304" pitchFamily="18" charset="0"/>
            </a:endParaRPr>
          </a:p>
          <a:p>
            <a:pPr>
              <a:spcBef>
                <a:spcPct val="10000"/>
              </a:spcBef>
            </a:pP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2</a:t>
            </a:r>
            <a:endParaRPr lang="en-US" altLang="zh-CN" sz="1800" dirty="0">
              <a:latin typeface="Times New Roman" panose="02020603050405020304" pitchFamily="18" charset="0"/>
              <a:ea typeface="宋体" panose="02010600030101010101" pitchFamily="2" charset="-122"/>
              <a:cs typeface="Times New Roman" panose="02020603050405020304" pitchFamily="18" charset="0"/>
            </a:endParaRPr>
          </a:p>
          <a:p>
            <a:pPr>
              <a:spcBef>
                <a:spcPct val="10000"/>
              </a:spcBef>
            </a:pP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3</a:t>
            </a:r>
            <a:endParaRPr lang="en-US" altLang="zh-CN" sz="1800" dirty="0">
              <a:latin typeface="Times New Roman" panose="02020603050405020304" pitchFamily="18" charset="0"/>
              <a:ea typeface="宋体" panose="02010600030101010101" pitchFamily="2" charset="-122"/>
              <a:cs typeface="Times New Roman" panose="02020603050405020304" pitchFamily="18" charset="0"/>
            </a:endParaRPr>
          </a:p>
          <a:p>
            <a:pPr>
              <a:spcBef>
                <a:spcPct val="10000"/>
              </a:spcBef>
            </a:pP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4</a:t>
            </a:r>
            <a:endParaRPr lang="en-US" altLang="zh-CN" sz="1800" dirty="0">
              <a:latin typeface="Times New Roman" panose="02020603050405020304" pitchFamily="18" charset="0"/>
              <a:ea typeface="宋体" panose="02010600030101010101" pitchFamily="2" charset="-122"/>
              <a:cs typeface="Times New Roman" panose="02020603050405020304" pitchFamily="18" charset="0"/>
            </a:endParaRPr>
          </a:p>
          <a:p>
            <a:pPr>
              <a:spcBef>
                <a:spcPct val="10000"/>
              </a:spcBef>
            </a:pP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5</a:t>
            </a:r>
            <a:endParaRPr lang="en-US" altLang="zh-CN" sz="1800" dirty="0">
              <a:latin typeface="Times New Roman" panose="02020603050405020304" pitchFamily="18" charset="0"/>
              <a:ea typeface="宋体" panose="02010600030101010101" pitchFamily="2" charset="-122"/>
              <a:cs typeface="Times New Roman" panose="02020603050405020304" pitchFamily="18" charset="0"/>
            </a:endParaRPr>
          </a:p>
          <a:p>
            <a:pPr>
              <a:spcBef>
                <a:spcPct val="10000"/>
              </a:spcBef>
            </a:pP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6</a:t>
            </a:r>
            <a:endParaRPr lang="en-US" altLang="zh-CN" sz="1800" dirty="0">
              <a:latin typeface="Times New Roman" panose="02020603050405020304" pitchFamily="18" charset="0"/>
              <a:ea typeface="宋体" panose="02010600030101010101" pitchFamily="2" charset="-122"/>
              <a:cs typeface="Times New Roman" panose="02020603050405020304" pitchFamily="18" charset="0"/>
            </a:endParaRPr>
          </a:p>
        </p:txBody>
      </p:sp>
      <p:grpSp>
        <p:nvGrpSpPr>
          <p:cNvPr id="5" name="组合 4"/>
          <p:cNvGrpSpPr/>
          <p:nvPr/>
        </p:nvGrpSpPr>
        <p:grpSpPr>
          <a:xfrm>
            <a:off x="3474085" y="3213100"/>
            <a:ext cx="2940050" cy="276225"/>
            <a:chOff x="5810" y="5060"/>
            <a:chExt cx="4630" cy="435"/>
          </a:xfrm>
        </p:grpSpPr>
        <p:grpSp>
          <p:nvGrpSpPr>
            <p:cNvPr id="75821" name="Group 45"/>
            <p:cNvGrpSpPr/>
            <p:nvPr/>
          </p:nvGrpSpPr>
          <p:grpSpPr>
            <a:xfrm>
              <a:off x="6650" y="5060"/>
              <a:ext cx="910" cy="435"/>
              <a:chOff x="1392" y="2880"/>
              <a:chExt cx="364" cy="174"/>
            </a:xfrm>
          </p:grpSpPr>
          <p:sp>
            <p:nvSpPr>
              <p:cNvPr id="75822" name="Text Box 46"/>
              <p:cNvSpPr txBox="1"/>
              <p:nvPr/>
            </p:nvSpPr>
            <p:spPr>
              <a:xfrm>
                <a:off x="1392" y="2880"/>
                <a:ext cx="240" cy="174"/>
              </a:xfrm>
              <a:prstGeom prst="rect">
                <a:avLst/>
              </a:prstGeom>
              <a:noFill/>
              <a:ln w="9525" cap="flat" cmpd="sng">
                <a:solidFill>
                  <a:schemeClr val="tx1"/>
                </a:solidFill>
                <a:prstDash val="solid"/>
                <a:miter/>
                <a:headEnd type="none" w="med" len="med"/>
                <a:tailEnd type="none" w="med" len="med"/>
              </a:ln>
            </p:spPr>
            <p:txBody>
              <a:bodyPr tIns="0" bIns="0" anchor="t" anchorCtr="0">
                <a:spAutoFit/>
              </a:bodyPr>
              <a:p>
                <a:pPr algn="ctr">
                  <a:spcBef>
                    <a:spcPct val="50000"/>
                  </a:spcBef>
                </a:pP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1</a:t>
                </a:r>
                <a:endParaRPr lang="en-US" altLang="zh-CN" sz="18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75823" name="Text Box 47"/>
              <p:cNvSpPr txBox="1"/>
              <p:nvPr/>
            </p:nvSpPr>
            <p:spPr>
              <a:xfrm>
                <a:off x="1634" y="2880"/>
                <a:ext cx="122" cy="174"/>
              </a:xfrm>
              <a:prstGeom prst="rect">
                <a:avLst/>
              </a:prstGeom>
              <a:noFill/>
              <a:ln w="9525" cap="flat" cmpd="sng">
                <a:solidFill>
                  <a:schemeClr val="tx1"/>
                </a:solidFill>
                <a:prstDash val="solid"/>
                <a:miter/>
                <a:headEnd type="none" w="med" len="med"/>
                <a:tailEnd type="none" w="med" len="med"/>
              </a:ln>
            </p:spPr>
            <p:txBody>
              <a:bodyPr tIns="0" bIns="0" anchor="t" anchorCtr="0">
                <a:spAutoFit/>
              </a:bodyPr>
              <a:p>
                <a:pPr>
                  <a:spcBef>
                    <a:spcPct val="50000"/>
                  </a:spcBef>
                </a:pPr>
                <a:endParaRPr lang="zh-CN" altLang="zh-CN" sz="1800" dirty="0">
                  <a:latin typeface="Times New Roman" panose="02020603050405020304" pitchFamily="18" charset="0"/>
                  <a:ea typeface="宋体" panose="02010600030101010101" pitchFamily="2" charset="-122"/>
                  <a:cs typeface="Times New Roman" panose="02020603050405020304" pitchFamily="18" charset="0"/>
                </a:endParaRPr>
              </a:p>
            </p:txBody>
          </p:sp>
        </p:grpSp>
        <p:grpSp>
          <p:nvGrpSpPr>
            <p:cNvPr id="75824" name="Group 48"/>
            <p:cNvGrpSpPr/>
            <p:nvPr/>
          </p:nvGrpSpPr>
          <p:grpSpPr>
            <a:xfrm>
              <a:off x="8090" y="5060"/>
              <a:ext cx="910" cy="435"/>
              <a:chOff x="1392" y="2880"/>
              <a:chExt cx="364" cy="174"/>
            </a:xfrm>
          </p:grpSpPr>
          <p:sp>
            <p:nvSpPr>
              <p:cNvPr id="75825" name="Text Box 49"/>
              <p:cNvSpPr txBox="1"/>
              <p:nvPr/>
            </p:nvSpPr>
            <p:spPr>
              <a:xfrm>
                <a:off x="1392" y="2880"/>
                <a:ext cx="240" cy="174"/>
              </a:xfrm>
              <a:prstGeom prst="rect">
                <a:avLst/>
              </a:prstGeom>
              <a:noFill/>
              <a:ln w="9525" cap="flat" cmpd="sng">
                <a:solidFill>
                  <a:schemeClr val="tx1"/>
                </a:solidFill>
                <a:prstDash val="solid"/>
                <a:miter/>
                <a:headEnd type="none" w="med" len="med"/>
                <a:tailEnd type="none" w="med" len="med"/>
              </a:ln>
            </p:spPr>
            <p:txBody>
              <a:bodyPr tIns="0" bIns="0" anchor="t" anchorCtr="0">
                <a:spAutoFit/>
              </a:bodyPr>
              <a:p>
                <a:pPr algn="ctr">
                  <a:spcBef>
                    <a:spcPct val="50000"/>
                  </a:spcBef>
                </a:pP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2</a:t>
                </a:r>
                <a:endParaRPr lang="en-US" altLang="zh-CN" sz="18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75826" name="Text Box 50"/>
              <p:cNvSpPr txBox="1"/>
              <p:nvPr/>
            </p:nvSpPr>
            <p:spPr>
              <a:xfrm>
                <a:off x="1634" y="2880"/>
                <a:ext cx="122" cy="156"/>
              </a:xfrm>
              <a:prstGeom prst="rect">
                <a:avLst/>
              </a:prstGeom>
              <a:noFill/>
              <a:ln w="9525" cap="flat" cmpd="sng">
                <a:solidFill>
                  <a:schemeClr val="tx1"/>
                </a:solidFill>
                <a:prstDash val="solid"/>
                <a:miter/>
                <a:headEnd type="none" w="med" len="med"/>
                <a:tailEnd type="none" w="med" len="med"/>
              </a:ln>
            </p:spPr>
            <p:txBody>
              <a:bodyPr tIns="0" bIns="0" anchor="t" anchorCtr="0">
                <a:spAutoFit/>
              </a:bodyPr>
              <a:p>
                <a:pPr>
                  <a:spcBef>
                    <a:spcPct val="50000"/>
                  </a:spcBef>
                </a:pPr>
                <a:endParaRPr lang="zh-CN" altLang="zh-CN" sz="1800" dirty="0">
                  <a:latin typeface="Times New Roman" panose="02020603050405020304" pitchFamily="18" charset="0"/>
                  <a:ea typeface="宋体" panose="02010600030101010101" pitchFamily="2" charset="-122"/>
                  <a:cs typeface="Times New Roman" panose="02020603050405020304" pitchFamily="18" charset="0"/>
                </a:endParaRPr>
              </a:p>
            </p:txBody>
          </p:sp>
        </p:grpSp>
        <p:grpSp>
          <p:nvGrpSpPr>
            <p:cNvPr id="75827" name="Group 51"/>
            <p:cNvGrpSpPr/>
            <p:nvPr/>
          </p:nvGrpSpPr>
          <p:grpSpPr>
            <a:xfrm>
              <a:off x="9530" y="5060"/>
              <a:ext cx="910" cy="435"/>
              <a:chOff x="1392" y="2880"/>
              <a:chExt cx="364" cy="174"/>
            </a:xfrm>
          </p:grpSpPr>
          <p:sp>
            <p:nvSpPr>
              <p:cNvPr id="75828" name="Text Box 52"/>
              <p:cNvSpPr txBox="1"/>
              <p:nvPr/>
            </p:nvSpPr>
            <p:spPr>
              <a:xfrm>
                <a:off x="1392" y="2880"/>
                <a:ext cx="240" cy="174"/>
              </a:xfrm>
              <a:prstGeom prst="rect">
                <a:avLst/>
              </a:prstGeom>
              <a:noFill/>
              <a:ln w="9525" cap="flat" cmpd="sng">
                <a:solidFill>
                  <a:schemeClr val="tx1"/>
                </a:solidFill>
                <a:prstDash val="solid"/>
                <a:miter/>
                <a:headEnd type="none" w="med" len="med"/>
                <a:tailEnd type="none" w="med" len="med"/>
              </a:ln>
            </p:spPr>
            <p:txBody>
              <a:bodyPr lIns="0" tIns="0" rIns="0" bIns="0" anchor="t" anchorCtr="0">
                <a:spAutoFit/>
              </a:bodyPr>
              <a:p>
                <a:pPr algn="ctr">
                  <a:spcBef>
                    <a:spcPct val="50000"/>
                  </a:spcBef>
                </a:pP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3</a:t>
                </a:r>
                <a:endParaRPr lang="en-US" altLang="zh-CN" sz="18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75829" name="Text Box 53"/>
              <p:cNvSpPr txBox="1"/>
              <p:nvPr/>
            </p:nvSpPr>
            <p:spPr>
              <a:xfrm>
                <a:off x="1634" y="2880"/>
                <a:ext cx="122" cy="174"/>
              </a:xfrm>
              <a:prstGeom prst="rect">
                <a:avLst/>
              </a:prstGeom>
              <a:noFill/>
              <a:ln w="9525" cap="flat" cmpd="sng">
                <a:solidFill>
                  <a:schemeClr val="tx1"/>
                </a:solidFill>
                <a:prstDash val="solid"/>
                <a:miter/>
                <a:headEnd type="none" w="med" len="med"/>
                <a:tailEnd type="none" w="med" len="med"/>
              </a:ln>
            </p:spPr>
            <p:txBody>
              <a:bodyPr lIns="0" tIns="0" rIns="0" bIns="0" anchor="t" anchorCtr="0">
                <a:spAutoFit/>
              </a:bodyPr>
              <a:p>
                <a:pPr>
                  <a:spcBef>
                    <a:spcPct val="50000"/>
                  </a:spcBef>
                </a:pP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a:t>
                </a:r>
                <a:endParaRPr lang="en-US" altLang="zh-CN" sz="1800" dirty="0">
                  <a:latin typeface="Times New Roman" panose="02020603050405020304" pitchFamily="18" charset="0"/>
                  <a:ea typeface="宋体" panose="02010600030101010101" pitchFamily="2" charset="-122"/>
                  <a:cs typeface="Times New Roman" panose="02020603050405020304" pitchFamily="18" charset="0"/>
                </a:endParaRPr>
              </a:p>
            </p:txBody>
          </p:sp>
        </p:grpSp>
        <p:sp>
          <p:nvSpPr>
            <p:cNvPr id="75830" name="Line 54"/>
            <p:cNvSpPr/>
            <p:nvPr/>
          </p:nvSpPr>
          <p:spPr>
            <a:xfrm>
              <a:off x="5810" y="5300"/>
              <a:ext cx="840" cy="0"/>
            </a:xfrm>
            <a:prstGeom prst="line">
              <a:avLst/>
            </a:prstGeom>
            <a:ln w="9525" cap="flat" cmpd="sng">
              <a:solidFill>
                <a:schemeClr val="tx1"/>
              </a:solidFill>
              <a:prstDash val="solid"/>
              <a:miter/>
              <a:headEnd type="none" w="med" len="med"/>
              <a:tailEnd type="triangle" w="med" len="med"/>
            </a:ln>
          </p:spPr>
        </p:sp>
        <p:sp>
          <p:nvSpPr>
            <p:cNvPr id="75831" name="Line 55"/>
            <p:cNvSpPr/>
            <p:nvPr/>
          </p:nvSpPr>
          <p:spPr>
            <a:xfrm>
              <a:off x="7370" y="5300"/>
              <a:ext cx="720" cy="0"/>
            </a:xfrm>
            <a:prstGeom prst="line">
              <a:avLst/>
            </a:prstGeom>
            <a:ln w="9525" cap="flat" cmpd="sng">
              <a:solidFill>
                <a:schemeClr val="tx1"/>
              </a:solidFill>
              <a:prstDash val="solid"/>
              <a:miter/>
              <a:headEnd type="none" w="med" len="med"/>
              <a:tailEnd type="triangle" w="med" len="med"/>
            </a:ln>
          </p:spPr>
        </p:sp>
        <p:sp>
          <p:nvSpPr>
            <p:cNvPr id="75832" name="Line 56"/>
            <p:cNvSpPr/>
            <p:nvPr/>
          </p:nvSpPr>
          <p:spPr>
            <a:xfrm>
              <a:off x="8810" y="5300"/>
              <a:ext cx="720" cy="0"/>
            </a:xfrm>
            <a:prstGeom prst="line">
              <a:avLst/>
            </a:prstGeom>
            <a:ln w="9525" cap="flat" cmpd="sng">
              <a:solidFill>
                <a:schemeClr val="tx1"/>
              </a:solidFill>
              <a:prstDash val="solid"/>
              <a:miter/>
              <a:headEnd type="none" w="med" len="med"/>
              <a:tailEnd type="triangle" w="med" len="med"/>
            </a:ln>
          </p:spPr>
        </p:sp>
      </p:grpSp>
      <p:grpSp>
        <p:nvGrpSpPr>
          <p:cNvPr id="6" name="组合 5"/>
          <p:cNvGrpSpPr/>
          <p:nvPr/>
        </p:nvGrpSpPr>
        <p:grpSpPr>
          <a:xfrm>
            <a:off x="3474085" y="3594100"/>
            <a:ext cx="2025650" cy="276225"/>
            <a:chOff x="5810" y="5660"/>
            <a:chExt cx="3190" cy="435"/>
          </a:xfrm>
        </p:grpSpPr>
        <p:grpSp>
          <p:nvGrpSpPr>
            <p:cNvPr id="75833" name="Group 57"/>
            <p:cNvGrpSpPr/>
            <p:nvPr/>
          </p:nvGrpSpPr>
          <p:grpSpPr>
            <a:xfrm>
              <a:off x="6650" y="5660"/>
              <a:ext cx="910" cy="435"/>
              <a:chOff x="1392" y="2880"/>
              <a:chExt cx="364" cy="174"/>
            </a:xfrm>
          </p:grpSpPr>
          <p:sp>
            <p:nvSpPr>
              <p:cNvPr id="75834" name="Text Box 58"/>
              <p:cNvSpPr txBox="1"/>
              <p:nvPr/>
            </p:nvSpPr>
            <p:spPr>
              <a:xfrm>
                <a:off x="1392" y="2880"/>
                <a:ext cx="240" cy="174"/>
              </a:xfrm>
              <a:prstGeom prst="rect">
                <a:avLst/>
              </a:prstGeom>
              <a:noFill/>
              <a:ln w="9525" cap="flat" cmpd="sng">
                <a:solidFill>
                  <a:schemeClr val="tx1"/>
                </a:solidFill>
                <a:prstDash val="solid"/>
                <a:miter/>
                <a:headEnd type="none" w="med" len="med"/>
                <a:tailEnd type="none" w="med" len="med"/>
              </a:ln>
            </p:spPr>
            <p:txBody>
              <a:bodyPr tIns="0" bIns="0" anchor="t" anchorCtr="0">
                <a:spAutoFit/>
              </a:bodyPr>
              <a:p>
                <a:pPr algn="ctr">
                  <a:spcBef>
                    <a:spcPct val="50000"/>
                  </a:spcBef>
                </a:pP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4</a:t>
                </a:r>
                <a:endParaRPr lang="en-US" altLang="zh-CN" sz="18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75835" name="Text Box 59"/>
              <p:cNvSpPr txBox="1"/>
              <p:nvPr/>
            </p:nvSpPr>
            <p:spPr>
              <a:xfrm>
                <a:off x="1634" y="2880"/>
                <a:ext cx="122" cy="174"/>
              </a:xfrm>
              <a:prstGeom prst="rect">
                <a:avLst/>
              </a:prstGeom>
              <a:noFill/>
              <a:ln w="9525" cap="flat" cmpd="sng">
                <a:solidFill>
                  <a:schemeClr val="tx1"/>
                </a:solidFill>
                <a:prstDash val="solid"/>
                <a:miter/>
                <a:headEnd type="none" w="med" len="med"/>
                <a:tailEnd type="none" w="med" len="med"/>
              </a:ln>
            </p:spPr>
            <p:txBody>
              <a:bodyPr tIns="0" bIns="0" anchor="t" anchorCtr="0">
                <a:spAutoFit/>
              </a:bodyPr>
              <a:p>
                <a:pPr>
                  <a:spcBef>
                    <a:spcPct val="50000"/>
                  </a:spcBef>
                </a:pPr>
                <a:endParaRPr lang="zh-CN" altLang="zh-CN" sz="1800" dirty="0">
                  <a:latin typeface="Times New Roman" panose="02020603050405020304" pitchFamily="18" charset="0"/>
                  <a:ea typeface="宋体" panose="02010600030101010101" pitchFamily="2" charset="-122"/>
                  <a:cs typeface="Times New Roman" panose="02020603050405020304" pitchFamily="18" charset="0"/>
                </a:endParaRPr>
              </a:p>
            </p:txBody>
          </p:sp>
        </p:grpSp>
        <p:grpSp>
          <p:nvGrpSpPr>
            <p:cNvPr id="75836" name="Group 60"/>
            <p:cNvGrpSpPr/>
            <p:nvPr/>
          </p:nvGrpSpPr>
          <p:grpSpPr>
            <a:xfrm>
              <a:off x="8090" y="5660"/>
              <a:ext cx="910" cy="435"/>
              <a:chOff x="1392" y="2880"/>
              <a:chExt cx="364" cy="174"/>
            </a:xfrm>
          </p:grpSpPr>
          <p:sp>
            <p:nvSpPr>
              <p:cNvPr id="75837" name="Text Box 61"/>
              <p:cNvSpPr txBox="1"/>
              <p:nvPr/>
            </p:nvSpPr>
            <p:spPr>
              <a:xfrm>
                <a:off x="1392" y="2880"/>
                <a:ext cx="240" cy="174"/>
              </a:xfrm>
              <a:prstGeom prst="rect">
                <a:avLst/>
              </a:prstGeom>
              <a:noFill/>
              <a:ln w="9525" cap="flat" cmpd="sng">
                <a:solidFill>
                  <a:schemeClr val="tx1"/>
                </a:solidFill>
                <a:prstDash val="solid"/>
                <a:miter/>
                <a:headEnd type="none" w="med" len="med"/>
                <a:tailEnd type="none" w="med" len="med"/>
              </a:ln>
            </p:spPr>
            <p:txBody>
              <a:bodyPr lIns="0" tIns="0" rIns="0" bIns="0" anchor="t" anchorCtr="0">
                <a:spAutoFit/>
              </a:bodyPr>
              <a:p>
                <a:pPr algn="ctr">
                  <a:spcBef>
                    <a:spcPct val="50000"/>
                  </a:spcBef>
                </a:pP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5</a:t>
                </a:r>
                <a:endParaRPr lang="en-US" altLang="zh-CN" sz="18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75838" name="Text Box 62"/>
              <p:cNvSpPr txBox="1"/>
              <p:nvPr/>
            </p:nvSpPr>
            <p:spPr>
              <a:xfrm>
                <a:off x="1634" y="2880"/>
                <a:ext cx="122" cy="174"/>
              </a:xfrm>
              <a:prstGeom prst="rect">
                <a:avLst/>
              </a:prstGeom>
              <a:noFill/>
              <a:ln w="9525" cap="flat" cmpd="sng">
                <a:solidFill>
                  <a:schemeClr val="tx1"/>
                </a:solidFill>
                <a:prstDash val="solid"/>
                <a:miter/>
                <a:headEnd type="none" w="med" len="med"/>
                <a:tailEnd type="none" w="med" len="med"/>
              </a:ln>
            </p:spPr>
            <p:txBody>
              <a:bodyPr lIns="0" tIns="0" rIns="0" bIns="0" anchor="t" anchorCtr="0">
                <a:spAutoFit/>
              </a:bodyPr>
              <a:p>
                <a:pPr>
                  <a:spcBef>
                    <a:spcPct val="50000"/>
                  </a:spcBef>
                </a:pP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a:t>
                </a:r>
                <a:endParaRPr lang="en-US" altLang="zh-CN" sz="1800" dirty="0">
                  <a:latin typeface="Times New Roman" panose="02020603050405020304" pitchFamily="18" charset="0"/>
                  <a:ea typeface="宋体" panose="02010600030101010101" pitchFamily="2" charset="-122"/>
                  <a:cs typeface="Times New Roman" panose="02020603050405020304" pitchFamily="18" charset="0"/>
                </a:endParaRPr>
              </a:p>
            </p:txBody>
          </p:sp>
        </p:grpSp>
        <p:sp>
          <p:nvSpPr>
            <p:cNvPr id="75839" name="Line 63"/>
            <p:cNvSpPr/>
            <p:nvPr/>
          </p:nvSpPr>
          <p:spPr>
            <a:xfrm>
              <a:off x="5810" y="5900"/>
              <a:ext cx="840" cy="0"/>
            </a:xfrm>
            <a:prstGeom prst="line">
              <a:avLst/>
            </a:prstGeom>
            <a:ln w="9525" cap="flat" cmpd="sng">
              <a:solidFill>
                <a:schemeClr val="tx1"/>
              </a:solidFill>
              <a:prstDash val="solid"/>
              <a:miter/>
              <a:headEnd type="none" w="med" len="med"/>
              <a:tailEnd type="triangle" w="med" len="med"/>
            </a:ln>
          </p:spPr>
        </p:sp>
        <p:sp>
          <p:nvSpPr>
            <p:cNvPr id="75840" name="Line 64"/>
            <p:cNvSpPr/>
            <p:nvPr/>
          </p:nvSpPr>
          <p:spPr>
            <a:xfrm>
              <a:off x="7370" y="5900"/>
              <a:ext cx="720" cy="0"/>
            </a:xfrm>
            <a:prstGeom prst="line">
              <a:avLst/>
            </a:prstGeom>
            <a:ln w="9525" cap="flat" cmpd="sng">
              <a:solidFill>
                <a:schemeClr val="tx1"/>
              </a:solidFill>
              <a:prstDash val="solid"/>
              <a:miter/>
              <a:headEnd type="none" w="med" len="med"/>
              <a:tailEnd type="triangle" w="med" len="med"/>
            </a:ln>
          </p:spPr>
        </p:sp>
      </p:grpSp>
      <p:grpSp>
        <p:nvGrpSpPr>
          <p:cNvPr id="7" name="组合 6"/>
          <p:cNvGrpSpPr/>
          <p:nvPr/>
        </p:nvGrpSpPr>
        <p:grpSpPr>
          <a:xfrm>
            <a:off x="3474085" y="4127500"/>
            <a:ext cx="1111250" cy="276225"/>
            <a:chOff x="5810" y="6500"/>
            <a:chExt cx="1750" cy="435"/>
          </a:xfrm>
        </p:grpSpPr>
        <p:grpSp>
          <p:nvGrpSpPr>
            <p:cNvPr id="75841" name="Group 65"/>
            <p:cNvGrpSpPr/>
            <p:nvPr/>
          </p:nvGrpSpPr>
          <p:grpSpPr>
            <a:xfrm>
              <a:off x="6650" y="6500"/>
              <a:ext cx="910" cy="435"/>
              <a:chOff x="1392" y="2880"/>
              <a:chExt cx="364" cy="174"/>
            </a:xfrm>
          </p:grpSpPr>
          <p:sp>
            <p:nvSpPr>
              <p:cNvPr id="75842" name="Text Box 66"/>
              <p:cNvSpPr txBox="1"/>
              <p:nvPr/>
            </p:nvSpPr>
            <p:spPr>
              <a:xfrm>
                <a:off x="1392" y="2880"/>
                <a:ext cx="240" cy="174"/>
              </a:xfrm>
              <a:prstGeom prst="rect">
                <a:avLst/>
              </a:prstGeom>
              <a:noFill/>
              <a:ln w="9525" cap="flat" cmpd="sng">
                <a:solidFill>
                  <a:schemeClr val="tx1"/>
                </a:solidFill>
                <a:prstDash val="solid"/>
                <a:miter/>
                <a:headEnd type="none" w="med" len="med"/>
                <a:tailEnd type="none" w="med" len="med"/>
              </a:ln>
            </p:spPr>
            <p:txBody>
              <a:bodyPr lIns="0" tIns="0" rIns="0" bIns="0" anchor="t" anchorCtr="0">
                <a:spAutoFit/>
              </a:bodyPr>
              <a:p>
                <a:pPr algn="ctr">
                  <a:spcBef>
                    <a:spcPct val="50000"/>
                  </a:spcBef>
                </a:pP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6</a:t>
                </a:r>
                <a:endParaRPr lang="en-US" altLang="zh-CN" sz="18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75843" name="Text Box 67"/>
              <p:cNvSpPr txBox="1"/>
              <p:nvPr/>
            </p:nvSpPr>
            <p:spPr>
              <a:xfrm>
                <a:off x="1634" y="2880"/>
                <a:ext cx="122" cy="174"/>
              </a:xfrm>
              <a:prstGeom prst="rect">
                <a:avLst/>
              </a:prstGeom>
              <a:noFill/>
              <a:ln w="9525" cap="flat" cmpd="sng">
                <a:solidFill>
                  <a:schemeClr val="tx1"/>
                </a:solidFill>
                <a:prstDash val="solid"/>
                <a:miter/>
                <a:headEnd type="none" w="med" len="med"/>
                <a:tailEnd type="none" w="med" len="med"/>
              </a:ln>
            </p:spPr>
            <p:txBody>
              <a:bodyPr lIns="0" tIns="0" rIns="0" bIns="0" anchor="t" anchorCtr="0">
                <a:spAutoFit/>
              </a:bodyPr>
              <a:p>
                <a:pPr>
                  <a:spcBef>
                    <a:spcPct val="50000"/>
                  </a:spcBef>
                </a:pP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a:t>
                </a:r>
                <a:endParaRPr lang="en-US" altLang="zh-CN" sz="1800" dirty="0">
                  <a:latin typeface="Times New Roman" panose="02020603050405020304" pitchFamily="18" charset="0"/>
                  <a:ea typeface="宋体" panose="02010600030101010101" pitchFamily="2" charset="-122"/>
                  <a:cs typeface="Times New Roman" panose="02020603050405020304" pitchFamily="18" charset="0"/>
                </a:endParaRPr>
              </a:p>
            </p:txBody>
          </p:sp>
        </p:grpSp>
        <p:sp>
          <p:nvSpPr>
            <p:cNvPr id="75844" name="Line 68"/>
            <p:cNvSpPr/>
            <p:nvPr/>
          </p:nvSpPr>
          <p:spPr>
            <a:xfrm>
              <a:off x="5810" y="6740"/>
              <a:ext cx="840" cy="0"/>
            </a:xfrm>
            <a:prstGeom prst="line">
              <a:avLst/>
            </a:prstGeom>
            <a:ln w="9525" cap="flat" cmpd="sng">
              <a:solidFill>
                <a:schemeClr val="tx1"/>
              </a:solidFill>
              <a:prstDash val="solid"/>
              <a:miter/>
              <a:headEnd type="none" w="med" len="med"/>
              <a:tailEnd type="triangle" w="med" len="med"/>
            </a:ln>
          </p:spPr>
        </p:sp>
      </p:grpSp>
      <p:sp>
        <p:nvSpPr>
          <p:cNvPr id="75847" name="Text Box 71"/>
          <p:cNvSpPr txBox="1"/>
          <p:nvPr/>
        </p:nvSpPr>
        <p:spPr>
          <a:xfrm>
            <a:off x="1581785" y="3213100"/>
            <a:ext cx="1013460" cy="377825"/>
          </a:xfrm>
          <a:prstGeom prst="rect">
            <a:avLst/>
          </a:prstGeom>
          <a:noFill/>
          <a:ln w="9525">
            <a:noFill/>
          </a:ln>
        </p:spPr>
        <p:txBody>
          <a:bodyPr anchor="t" anchorCtr="0">
            <a:noAutofit/>
          </a:bodyPr>
          <a:p>
            <a:pPr>
              <a:spcBef>
                <a:spcPct val="50000"/>
              </a:spcBef>
            </a:pPr>
            <a:r>
              <a:rPr lang="en-US" altLang="zh-CN" sz="18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Root--&gt;</a:t>
            </a:r>
            <a:endParaRPr lang="en-US" altLang="zh-CN" sz="18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429260" y="948055"/>
            <a:ext cx="11087735" cy="2057400"/>
          </a:xfrm>
        </p:spPr>
        <p:txBody>
          <a:bodyPr/>
          <a:p>
            <a:pPr marL="457200" marR="0" lvl="1" indent="-457200" algn="l" defTabSz="1219200" rtl="0" eaLnBrk="1" fontAlgn="base" latinLnBrk="0" hangingPunct="1">
              <a:lnSpc>
                <a:spcPct val="100000"/>
              </a:lnSpc>
              <a:spcBef>
                <a:spcPct val="20000"/>
              </a:spcBef>
              <a:buClrTx/>
              <a:buSzTx/>
              <a:buFont typeface="Wingdings" panose="05000000000000000000" charset="0"/>
              <a:buChar char="l"/>
            </a:pP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树的存储结构</a:t>
            </a:r>
            <a:r>
              <a:rPr lang="en-US" altLang="zh-CN" sz="2800" dirty="0">
                <a:latin typeface="黑体" panose="02010609060101010101" pitchFamily="2" charset="-122"/>
                <a:ea typeface="黑体" panose="02010609060101010101" pitchFamily="2" charset="-122"/>
                <a:cs typeface="黑体" panose="02010609060101010101" pitchFamily="2" charset="-122"/>
                <a:sym typeface="+mn-ea"/>
              </a:rPr>
              <a:t>-</a:t>
            </a: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带双亲</a:t>
            </a: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的孩子链表</a:t>
            </a:r>
            <a:endParaRPr kumimoji="0" lang="zh-CN" altLang="en-US" sz="2400" i="0" u="none" strike="noStrike" kern="0" cap="none" spc="0" normalizeH="0" baseline="0" dirty="0">
              <a:solidFill>
                <a:schemeClr val="tx1"/>
              </a:solidFill>
              <a:latin typeface="黑体" panose="02010609060101010101" pitchFamily="2" charset="-122"/>
              <a:ea typeface="黑体" panose="02010609060101010101" pitchFamily="2" charset="-122"/>
              <a:cs typeface="黑体" panose="02010609060101010101" pitchFamily="2" charset="-122"/>
            </a:endParaRPr>
          </a:p>
          <a:p>
            <a:pPr marR="0" lvl="1" algn="l" defTabSz="1219200" rtl="0" eaLnBrk="1" fontAlgn="base" latinLnBrk="0" hangingPunct="1">
              <a:lnSpc>
                <a:spcPct val="100000"/>
              </a:lnSpc>
              <a:spcBef>
                <a:spcPct val="20000"/>
              </a:spcBef>
              <a:buClrTx/>
              <a:buSzTx/>
              <a:buChar char="•"/>
            </a:pPr>
            <a:r>
              <a:rPr lang="zh-CN" altLang="en-US" noProof="0" smtClean="0">
                <a:ln>
                  <a:noFill/>
                </a:ln>
                <a:effectLst/>
                <a:uLnTx/>
                <a:uFillTx/>
                <a:latin typeface="黑体" panose="02010609060101010101" pitchFamily="2" charset="-122"/>
                <a:ea typeface="黑体" panose="02010609060101010101" pitchFamily="2" charset="-122"/>
                <a:cs typeface="+mn-ea"/>
                <a:sym typeface="+mn-ea"/>
              </a:rPr>
              <a:t>将</a:t>
            </a:r>
            <a:r>
              <a:rPr lang="zh-CN" altLang="en-US" noProof="0" smtClean="0">
                <a:ln>
                  <a:noFill/>
                </a:ln>
                <a:effectLst/>
                <a:uLnTx/>
                <a:uFillTx/>
                <a:latin typeface="黑体" panose="02010609060101010101" pitchFamily="2" charset="-122"/>
                <a:ea typeface="黑体" panose="02010609060101010101" pitchFamily="2" charset="-122"/>
                <a:cs typeface="+mn-ea"/>
                <a:sym typeface="+mn-ea"/>
              </a:rPr>
              <a:t>所有结点排列成一个线性表</a:t>
            </a:r>
            <a:endParaRPr lang="zh-CN" altLang="en-US" noProof="0" smtClean="0">
              <a:ln>
                <a:noFill/>
              </a:ln>
              <a:effectLst/>
              <a:uLnTx/>
              <a:uFillTx/>
              <a:latin typeface="黑体" panose="02010609060101010101" pitchFamily="2" charset="-122"/>
              <a:ea typeface="黑体" panose="02010609060101010101" pitchFamily="2" charset="-122"/>
              <a:cs typeface="+mn-ea"/>
              <a:sym typeface="+mn-ea"/>
            </a:endParaRPr>
          </a:p>
          <a:p>
            <a:pPr marR="0" lvl="1" algn="l" defTabSz="1219200" rtl="0" eaLnBrk="1" fontAlgn="base" latinLnBrk="0" hangingPunct="1">
              <a:lnSpc>
                <a:spcPct val="100000"/>
              </a:lnSpc>
              <a:spcBef>
                <a:spcPct val="20000"/>
              </a:spcBef>
              <a:buClrTx/>
              <a:buSzTx/>
              <a:buChar char="•"/>
            </a:pPr>
            <a:r>
              <a:rPr lang="zh-CN" altLang="en-US" dirty="0">
                <a:latin typeface="黑体" panose="02010609060101010101" pitchFamily="2" charset="-122"/>
                <a:ea typeface="黑体" panose="02010609060101010101" pitchFamily="2" charset="-122"/>
                <a:cs typeface="黑体" panose="02010609060101010101" pitchFamily="2" charset="-122"/>
                <a:sym typeface="+mn-ea"/>
              </a:rPr>
              <a:t>将每个结点的孩子的</a:t>
            </a:r>
            <a:r>
              <a:rPr lang="zh-CN" altLang="en-US" dirty="0">
                <a:solidFill>
                  <a:srgbClr val="FF0000"/>
                </a:solidFill>
                <a:latin typeface="黑体" panose="02010609060101010101" pitchFamily="2" charset="-122"/>
                <a:ea typeface="黑体" panose="02010609060101010101" pitchFamily="2" charset="-122"/>
                <a:cs typeface="黑体" panose="02010609060101010101" pitchFamily="2" charset="-122"/>
                <a:sym typeface="+mn-ea"/>
              </a:rPr>
              <a:t>下标</a:t>
            </a:r>
            <a:r>
              <a:rPr lang="zh-CN" altLang="en-US" dirty="0">
                <a:latin typeface="黑体" panose="02010609060101010101" pitchFamily="2" charset="-122"/>
                <a:ea typeface="黑体" panose="02010609060101010101" pitchFamily="2" charset="-122"/>
                <a:cs typeface="黑体" panose="02010609060101010101" pitchFamily="2" charset="-122"/>
                <a:sym typeface="+mn-ea"/>
              </a:rPr>
              <a:t>排列起来，用单链表表示</a:t>
            </a:r>
            <a:endParaRPr lang="zh-CN" altLang="en-US" dirty="0">
              <a:latin typeface="黑体" panose="02010609060101010101" pitchFamily="2" charset="-122"/>
              <a:ea typeface="黑体" panose="02010609060101010101" pitchFamily="2" charset="-122"/>
              <a:cs typeface="黑体" panose="02010609060101010101" pitchFamily="2" charset="-122"/>
              <a:sym typeface="+mn-ea"/>
            </a:endParaRPr>
          </a:p>
          <a:p>
            <a:pPr marR="0" lvl="1" algn="l" defTabSz="1219200" rtl="0" eaLnBrk="1" fontAlgn="base" latinLnBrk="0" hangingPunct="1">
              <a:lnSpc>
                <a:spcPct val="100000"/>
              </a:lnSpc>
              <a:spcBef>
                <a:spcPct val="20000"/>
              </a:spcBef>
              <a:buClrTx/>
              <a:buSzTx/>
              <a:buChar char="•"/>
            </a:pPr>
            <a:r>
              <a:rPr lang="zh-CN" altLang="en-US" dirty="0">
                <a:latin typeface="黑体" panose="02010609060101010101" pitchFamily="2" charset="-122"/>
                <a:ea typeface="黑体" panose="02010609060101010101" pitchFamily="2" charset="-122"/>
                <a:cs typeface="黑体" panose="02010609060101010101" pitchFamily="2" charset="-122"/>
                <a:sym typeface="+mn-ea"/>
              </a:rPr>
              <a:t>数组增加一个维度表示双亲</a:t>
            </a:r>
            <a:r>
              <a:rPr lang="zh-CN" altLang="en-US" dirty="0">
                <a:latin typeface="黑体" panose="02010609060101010101" pitchFamily="2" charset="-122"/>
                <a:ea typeface="黑体" panose="02010609060101010101" pitchFamily="2" charset="-122"/>
                <a:cs typeface="黑体" panose="02010609060101010101" pitchFamily="2" charset="-122"/>
                <a:sym typeface="+mn-ea"/>
              </a:rPr>
              <a:t>下标</a:t>
            </a:r>
            <a:endParaRPr lang="zh-CN" altLang="en-US" dirty="0">
              <a:latin typeface="黑体" panose="02010609060101010101" pitchFamily="2" charset="-122"/>
              <a:ea typeface="黑体" panose="02010609060101010101" pitchFamily="2" charset="-122"/>
              <a:cs typeface="黑体" panose="02010609060101010101" pitchFamily="2" charset="-122"/>
              <a:sym typeface="+mn-ea"/>
            </a:endParaRPr>
          </a:p>
          <a:p>
            <a:pPr marR="0" lvl="1" algn="l" defTabSz="1219200" rtl="0" eaLnBrk="1" fontAlgn="base" latinLnBrk="0" hangingPunct="1">
              <a:lnSpc>
                <a:spcPct val="100000"/>
              </a:lnSpc>
              <a:spcBef>
                <a:spcPct val="20000"/>
              </a:spcBef>
              <a:buClrTx/>
              <a:buSzTx/>
              <a:buChar char="•"/>
            </a:pPr>
            <a:endParaRPr kumimoji="0" lang="zh-CN" altLang="en-US" b="0" i="0" u="none" strike="noStrike" kern="0" cap="none" spc="0" normalizeH="0" baseline="0" noProof="0" smtClean="0">
              <a:ln>
                <a:noFill/>
              </a:ln>
              <a:solidFill>
                <a:schemeClr val="tx1"/>
              </a:solidFill>
              <a:effectLst/>
              <a:uLnTx/>
              <a:uFillTx/>
              <a:latin typeface="黑体" panose="02010609060101010101" pitchFamily="2" charset="-122"/>
              <a:ea typeface="黑体" panose="02010609060101010101" pitchFamily="2" charset="-122"/>
              <a:cs typeface="+mn-ea"/>
            </a:endParaRPr>
          </a:p>
          <a:p>
            <a:pPr marR="0" lvl="1" algn="l" defTabSz="1219200" rtl="0" eaLnBrk="1" fontAlgn="base" latinLnBrk="0" hangingPunct="1">
              <a:lnSpc>
                <a:spcPct val="100000"/>
              </a:lnSpc>
              <a:spcBef>
                <a:spcPct val="20000"/>
              </a:spcBef>
              <a:buClrTx/>
              <a:buSzTx/>
              <a:buChar char="•"/>
            </a:pPr>
            <a:endParaRPr kumimoji="0" lang="zh-CN" altLang="en-US" i="0" u="none" strike="noStrike" kern="0" cap="none" spc="0" normalizeH="0" baseline="0" dirty="0">
              <a:solidFill>
                <a:schemeClr val="tx1"/>
              </a:solidFill>
              <a:latin typeface="黑体" panose="02010609060101010101" pitchFamily="2" charset="-122"/>
              <a:ea typeface="黑体" panose="02010609060101010101" pitchFamily="2" charset="-122"/>
              <a:cs typeface="黑体" panose="02010609060101010101" pitchFamily="2" charset="-122"/>
            </a:endParaRPr>
          </a:p>
          <a:p>
            <a:pPr marR="0" lvl="1" algn="l" defTabSz="1219200" rtl="0" eaLnBrk="1" fontAlgn="base" latinLnBrk="0" hangingPunct="1">
              <a:lnSpc>
                <a:spcPct val="100000"/>
              </a:lnSpc>
              <a:spcBef>
                <a:spcPct val="20000"/>
              </a:spcBef>
              <a:buClrTx/>
              <a:buSzTx/>
              <a:buChar char="•"/>
            </a:pPr>
            <a:endParaRPr lang="zh-CN" altLang="en-US" sz="2400" dirty="0">
              <a:latin typeface="黑体" panose="02010609060101010101" pitchFamily="2" charset="-122"/>
              <a:ea typeface="黑体" panose="02010609060101010101" pitchFamily="2" charset="-122"/>
              <a:cs typeface="黑体" panose="02010609060101010101" pitchFamily="2" charset="-122"/>
              <a:sym typeface="+mn-ea"/>
            </a:endParaRPr>
          </a:p>
        </p:txBody>
      </p:sp>
      <p:sp>
        <p:nvSpPr>
          <p:cNvPr id="4" name="标题 3"/>
          <p:cNvSpPr>
            <a:spLocks noGrp="1"/>
          </p:cNvSpPr>
          <p:nvPr>
            <p:ph type="title"/>
          </p:nvPr>
        </p:nvSpPr>
        <p:spPr>
          <a:xfrm>
            <a:off x="752475" y="222568"/>
            <a:ext cx="10972800" cy="796908"/>
          </a:xfrm>
        </p:spPr>
        <p:txBody>
          <a:bodyPr/>
          <a:p>
            <a:r>
              <a:rPr lang="en-US" altLang="zh-CN">
                <a:latin typeface="楷体" panose="02010609060101010101" charset="-122"/>
                <a:ea typeface="楷体" panose="02010609060101010101" charset="-122"/>
                <a:cs typeface="楷体" panose="02010609060101010101" charset="-122"/>
                <a:sym typeface="+mn-ea"/>
              </a:rPr>
              <a:t>6.4 </a:t>
            </a:r>
            <a:r>
              <a:rPr lang="zh-CN" altLang="en-US" dirty="0">
                <a:latin typeface="楷体" panose="02010609060101010101" charset="-122"/>
                <a:ea typeface="楷体" panose="02010609060101010101" charset="-122"/>
                <a:sym typeface="+mn-ea"/>
              </a:rPr>
              <a:t>树和森林</a:t>
            </a:r>
            <a:endParaRPr lang="en-US" altLang="zh-CN">
              <a:latin typeface="楷体" panose="02010609060101010101" charset="-122"/>
              <a:ea typeface="楷体" panose="02010609060101010101" charset="-122"/>
              <a:cs typeface="楷体" panose="02010609060101010101" charset="-122"/>
            </a:endParaRPr>
          </a:p>
        </p:txBody>
      </p:sp>
      <p:sp>
        <p:nvSpPr>
          <p:cNvPr id="2" name="灯片编号占位符 1"/>
          <p:cNvSpPr>
            <a:spLocks noGrp="1"/>
          </p:cNvSpPr>
          <p:nvPr>
            <p:ph type="sldNum" sz="quarter" idx="4"/>
          </p:nvPr>
        </p:nvSpPr>
        <p:spPr/>
        <p:txBody>
          <a:bodyPr/>
          <a:p>
            <a:fld id="{F18B4237-A20D-4DE2-ADD8-75BCC50A7656}" type="slidenum">
              <a:rPr lang="zh-CN" altLang="en-US"/>
            </a:fld>
            <a:endParaRPr lang="zh-CN" altLang="en-US"/>
          </a:p>
        </p:txBody>
      </p:sp>
      <p:graphicFrame>
        <p:nvGraphicFramePr>
          <p:cNvPr id="8" name="对象 7"/>
          <p:cNvGraphicFramePr/>
          <p:nvPr>
            <p:custDataLst>
              <p:tags r:id="rId1"/>
            </p:custDataLst>
          </p:nvPr>
        </p:nvGraphicFramePr>
        <p:xfrm>
          <a:off x="6023610" y="2853055"/>
          <a:ext cx="4702810" cy="3120390"/>
        </p:xfrm>
        <a:graphic>
          <a:graphicData uri="http://schemas.openxmlformats.org/presentationml/2006/ole">
            <mc:AlternateContent xmlns:mc="http://schemas.openxmlformats.org/markup-compatibility/2006">
              <mc:Choice xmlns:v="urn:schemas-microsoft-com:vml" Requires="v">
                <p:oleObj spid="_x0000_s9" name="" r:id="rId2" imgW="4124325" imgH="2590800" progId="Paint.Picture">
                  <p:embed/>
                </p:oleObj>
              </mc:Choice>
              <mc:Fallback>
                <p:oleObj name="" r:id="rId2" imgW="4124325" imgH="2590800" progId="Paint.Picture">
                  <p:embed/>
                  <p:pic>
                    <p:nvPicPr>
                      <p:cNvPr id="0" name="图片 8"/>
                      <p:cNvPicPr/>
                      <p:nvPr/>
                    </p:nvPicPr>
                    <p:blipFill>
                      <a:blip r:embed="rId3"/>
                      <a:stretch>
                        <a:fillRect/>
                      </a:stretch>
                    </p:blipFill>
                    <p:spPr>
                      <a:xfrm>
                        <a:off x="6023610" y="2853055"/>
                        <a:ext cx="4702810" cy="3120390"/>
                      </a:xfrm>
                      <a:prstGeom prst="rect">
                        <a:avLst/>
                      </a:prstGeom>
                    </p:spPr>
                  </p:pic>
                </p:oleObj>
              </mc:Fallback>
            </mc:AlternateContent>
          </a:graphicData>
        </a:graphic>
      </p:graphicFrame>
      <p:pic>
        <p:nvPicPr>
          <p:cNvPr id="10" name="图片 9"/>
          <p:cNvPicPr>
            <a:picLocks noChangeAspect="1"/>
          </p:cNvPicPr>
          <p:nvPr/>
        </p:nvPicPr>
        <p:blipFill>
          <a:blip r:embed="rId4"/>
          <a:stretch>
            <a:fillRect/>
          </a:stretch>
        </p:blipFill>
        <p:spPr>
          <a:xfrm>
            <a:off x="8832215" y="404495"/>
            <a:ext cx="2238375" cy="2009775"/>
          </a:xfrm>
          <a:prstGeom prst="rect">
            <a:avLst/>
          </a:prstGeom>
        </p:spPr>
      </p:pic>
      <p:pic>
        <p:nvPicPr>
          <p:cNvPr id="11" name="图片 10"/>
          <p:cNvPicPr>
            <a:picLocks noChangeAspect="1"/>
          </p:cNvPicPr>
          <p:nvPr/>
        </p:nvPicPr>
        <p:blipFill>
          <a:blip r:embed="rId5"/>
          <a:stretch>
            <a:fillRect/>
          </a:stretch>
        </p:blipFill>
        <p:spPr>
          <a:xfrm>
            <a:off x="623570" y="2853055"/>
            <a:ext cx="4512945" cy="309181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内容占位符 1"/>
          <p:cNvSpPr>
            <a:spLocks noGrp="1"/>
          </p:cNvSpPr>
          <p:nvPr>
            <p:ph idx="1"/>
          </p:nvPr>
        </p:nvSpPr>
        <p:spPr/>
        <p:txBody>
          <a:bodyPr/>
          <a:p>
            <a:pPr marR="0" algn="l" defTabSz="1219200" rtl="0" eaLnBrk="1" fontAlgn="base" latinLnBrk="0" hangingPunct="1">
              <a:lnSpc>
                <a:spcPct val="100000"/>
              </a:lnSpc>
              <a:spcBef>
                <a:spcPct val="20000"/>
              </a:spcBef>
              <a:buClrTx/>
              <a:buSzTx/>
              <a:buChar char="l"/>
            </a:pP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已知一颗树如图所示，求</a:t>
            </a:r>
            <a:endParaRPr kumimoji="0" lang="zh-CN" altLang="en-US" sz="2800" i="0" u="none" strike="noStrike" kern="0" cap="none" spc="0" normalizeH="0" baseline="0" noProof="1" dirty="0">
              <a:solidFill>
                <a:schemeClr val="tx1"/>
              </a:solidFill>
              <a:latin typeface="黑体" panose="02010609060101010101" pitchFamily="2" charset="-122"/>
              <a:ea typeface="黑体" panose="02010609060101010101" pitchFamily="2" charset="-122"/>
              <a:cs typeface="黑体" panose="02010609060101010101" pitchFamily="2" charset="-122"/>
            </a:endParaRPr>
          </a:p>
          <a:p>
            <a:pPr marR="0" lvl="1" algn="l" defTabSz="1219200" rtl="0" eaLnBrk="1" fontAlgn="base" latinLnBrk="0" hangingPunct="1">
              <a:lnSpc>
                <a:spcPct val="100000"/>
              </a:lnSpc>
              <a:spcBef>
                <a:spcPct val="20000"/>
              </a:spcBef>
              <a:buClrTx/>
              <a:buSzTx/>
              <a:buChar char="–"/>
            </a:pPr>
            <a:r>
              <a:rPr lang="en-US" altLang="zh-CN" sz="2400" dirty="0">
                <a:latin typeface="黑体" panose="02010609060101010101" pitchFamily="2" charset="-122"/>
                <a:ea typeface="黑体" panose="02010609060101010101" pitchFamily="2" charset="-122"/>
                <a:cs typeface="黑体" panose="02010609060101010101" pitchFamily="2" charset="-122"/>
                <a:sym typeface="+mn-ea"/>
              </a:rPr>
              <a:t>求树的度和深度</a:t>
            </a:r>
            <a:endParaRPr kumimoji="0" lang="en-US" altLang="zh-CN" sz="2400" i="0" u="none" strike="noStrike" kern="0" cap="none" spc="0" normalizeH="0" baseline="0" noProof="1" dirty="0">
              <a:solidFill>
                <a:schemeClr val="tx1"/>
              </a:solidFill>
              <a:latin typeface="黑体" panose="02010609060101010101" pitchFamily="2" charset="-122"/>
              <a:ea typeface="黑体" panose="02010609060101010101" pitchFamily="2" charset="-122"/>
              <a:cs typeface="黑体" panose="02010609060101010101" pitchFamily="2" charset="-122"/>
            </a:endParaRPr>
          </a:p>
          <a:p>
            <a:pPr marR="0" lvl="1" algn="l" defTabSz="1219200" rtl="0" eaLnBrk="1" fontAlgn="base" latinLnBrk="0" hangingPunct="1">
              <a:lnSpc>
                <a:spcPct val="100000"/>
              </a:lnSpc>
              <a:spcBef>
                <a:spcPct val="20000"/>
              </a:spcBef>
              <a:buClrTx/>
              <a:buSzTx/>
              <a:buChar char="–"/>
            </a:pPr>
            <a:r>
              <a:rPr lang="en-US" altLang="zh-CN" sz="2400" dirty="0">
                <a:latin typeface="黑体" panose="02010609060101010101" pitchFamily="2" charset="-122"/>
                <a:ea typeface="黑体" panose="02010609060101010101" pitchFamily="2" charset="-122"/>
                <a:cs typeface="黑体" panose="02010609060101010101" pitchFamily="2" charset="-122"/>
                <a:sym typeface="+mn-ea"/>
              </a:rPr>
              <a:t>求叶子结点</a:t>
            </a:r>
            <a:endParaRPr lang="en-US" altLang="zh-CN" sz="2400" dirty="0">
              <a:latin typeface="黑体" panose="02010609060101010101" pitchFamily="2" charset="-122"/>
              <a:ea typeface="黑体" panose="02010609060101010101" pitchFamily="2" charset="-122"/>
              <a:cs typeface="黑体" panose="02010609060101010101" pitchFamily="2" charset="-122"/>
              <a:sym typeface="+mn-ea"/>
            </a:endParaRPr>
          </a:p>
          <a:p>
            <a:pPr marR="0" lvl="1" algn="l" defTabSz="1219200" rtl="0" eaLnBrk="1" fontAlgn="base" latinLnBrk="0" hangingPunct="1">
              <a:lnSpc>
                <a:spcPct val="100000"/>
              </a:lnSpc>
              <a:spcBef>
                <a:spcPct val="20000"/>
              </a:spcBef>
              <a:buClrTx/>
              <a:buSzTx/>
              <a:buChar char="–"/>
            </a:pPr>
            <a:r>
              <a:rPr lang="zh-CN" altLang="en-US" sz="2400" dirty="0">
                <a:latin typeface="黑体" panose="02010609060101010101" pitchFamily="2" charset="-122"/>
                <a:ea typeface="黑体" panose="02010609060101010101" pitchFamily="2" charset="-122"/>
                <a:cs typeface="黑体" panose="02010609060101010101" pitchFamily="2" charset="-122"/>
                <a:sym typeface="+mn-ea"/>
              </a:rPr>
              <a:t>求</a:t>
            </a:r>
            <a:r>
              <a:rPr lang="en-US" altLang="zh-CN" sz="2400" dirty="0">
                <a:latin typeface="黑体" panose="02010609060101010101" pitchFamily="2" charset="-122"/>
                <a:ea typeface="黑体" panose="02010609060101010101" pitchFamily="2" charset="-122"/>
                <a:cs typeface="黑体" panose="02010609060101010101" pitchFamily="2" charset="-122"/>
                <a:sym typeface="+mn-ea"/>
              </a:rPr>
              <a:t>分支结点</a:t>
            </a:r>
            <a:endParaRPr kumimoji="0" lang="en-US" altLang="zh-CN" sz="2400" i="0" u="none" strike="noStrike" kern="0" cap="none" spc="0" normalizeH="0" baseline="0" noProof="1" dirty="0">
              <a:solidFill>
                <a:schemeClr val="tx1"/>
              </a:solidFill>
              <a:latin typeface="黑体" panose="02010609060101010101" pitchFamily="2" charset="-122"/>
              <a:ea typeface="黑体" panose="02010609060101010101" pitchFamily="2" charset="-122"/>
              <a:cs typeface="黑体" panose="02010609060101010101" pitchFamily="2" charset="-122"/>
            </a:endParaRPr>
          </a:p>
          <a:p>
            <a:pPr marR="0" lvl="1" algn="l" defTabSz="1219200" rtl="0" eaLnBrk="1" fontAlgn="base" latinLnBrk="0" hangingPunct="1">
              <a:lnSpc>
                <a:spcPct val="100000"/>
              </a:lnSpc>
              <a:spcBef>
                <a:spcPct val="20000"/>
              </a:spcBef>
              <a:buClrTx/>
              <a:buSzTx/>
              <a:buChar char="–"/>
            </a:pPr>
            <a:r>
              <a:rPr lang="en-US" altLang="zh-CN" sz="2400" dirty="0">
                <a:latin typeface="黑体" panose="02010609060101010101" pitchFamily="2" charset="-122"/>
                <a:ea typeface="黑体" panose="02010609060101010101" pitchFamily="2" charset="-122"/>
                <a:cs typeface="黑体" panose="02010609060101010101" pitchFamily="2" charset="-122"/>
                <a:sym typeface="+mn-ea"/>
              </a:rPr>
              <a:t>求结点H的度</a:t>
            </a:r>
            <a:endParaRPr kumimoji="0" lang="en-US" altLang="zh-CN" sz="2400" i="0" u="none" strike="noStrike" kern="0" cap="none" spc="0" normalizeH="0" baseline="0" noProof="1" dirty="0">
              <a:solidFill>
                <a:schemeClr val="tx1"/>
              </a:solidFill>
              <a:latin typeface="黑体" panose="02010609060101010101" pitchFamily="2" charset="-122"/>
              <a:ea typeface="黑体" panose="02010609060101010101" pitchFamily="2" charset="-122"/>
              <a:cs typeface="黑体" panose="02010609060101010101" pitchFamily="2" charset="-122"/>
            </a:endParaRPr>
          </a:p>
          <a:p>
            <a:pPr marR="0" lvl="1" algn="l" defTabSz="1219200" rtl="0" eaLnBrk="1" fontAlgn="base" latinLnBrk="0" hangingPunct="1">
              <a:lnSpc>
                <a:spcPct val="100000"/>
              </a:lnSpc>
              <a:spcBef>
                <a:spcPct val="20000"/>
              </a:spcBef>
              <a:buClrTx/>
              <a:buSzTx/>
              <a:buChar char="–"/>
            </a:pPr>
            <a:r>
              <a:rPr lang="en-US" altLang="zh-CN" sz="2400" dirty="0">
                <a:latin typeface="黑体" panose="02010609060101010101" pitchFamily="2" charset="-122"/>
                <a:ea typeface="黑体" panose="02010609060101010101" pitchFamily="2" charset="-122"/>
                <a:cs typeface="黑体" panose="02010609060101010101" pitchFamily="2" charset="-122"/>
                <a:sym typeface="+mn-ea"/>
              </a:rPr>
              <a:t>求结点B的子孙</a:t>
            </a:r>
            <a:endParaRPr kumimoji="0" lang="en-US" altLang="zh-CN" sz="2400" i="0" u="none" strike="noStrike" kern="0" cap="none" spc="0" normalizeH="0" baseline="0" noProof="1" dirty="0">
              <a:solidFill>
                <a:schemeClr val="tx1"/>
              </a:solidFill>
              <a:latin typeface="黑体" panose="02010609060101010101" pitchFamily="2" charset="-122"/>
              <a:ea typeface="黑体" panose="02010609060101010101" pitchFamily="2" charset="-122"/>
              <a:cs typeface="黑体" panose="02010609060101010101" pitchFamily="2" charset="-122"/>
            </a:endParaRPr>
          </a:p>
          <a:p>
            <a:pPr marR="0" lvl="1" algn="l" defTabSz="1219200" rtl="0" eaLnBrk="1" fontAlgn="base" latinLnBrk="0" hangingPunct="1">
              <a:lnSpc>
                <a:spcPct val="100000"/>
              </a:lnSpc>
              <a:spcBef>
                <a:spcPct val="20000"/>
              </a:spcBef>
              <a:buClrTx/>
              <a:buSzTx/>
              <a:buChar char="–"/>
            </a:pPr>
            <a:r>
              <a:rPr lang="en-US" altLang="zh-CN" sz="2400" dirty="0">
                <a:latin typeface="黑体" panose="02010609060101010101" pitchFamily="2" charset="-122"/>
                <a:ea typeface="黑体" panose="02010609060101010101" pitchFamily="2" charset="-122"/>
                <a:cs typeface="黑体" panose="02010609060101010101" pitchFamily="2" charset="-122"/>
                <a:sym typeface="+mn-ea"/>
              </a:rPr>
              <a:t>求结点I的祖先</a:t>
            </a:r>
            <a:endParaRPr lang="en-US" altLang="zh-CN" sz="2400" dirty="0">
              <a:latin typeface="黑体" panose="02010609060101010101" pitchFamily="2" charset="-122"/>
              <a:ea typeface="黑体" panose="02010609060101010101" pitchFamily="2" charset="-122"/>
              <a:cs typeface="黑体" panose="02010609060101010101" pitchFamily="2" charset="-122"/>
              <a:sym typeface="+mn-ea"/>
            </a:endParaRPr>
          </a:p>
          <a:p>
            <a:pPr marR="0" lvl="1" algn="l" defTabSz="1219200" rtl="0" eaLnBrk="1" fontAlgn="base" latinLnBrk="0" hangingPunct="1">
              <a:lnSpc>
                <a:spcPct val="100000"/>
              </a:lnSpc>
              <a:spcBef>
                <a:spcPct val="20000"/>
              </a:spcBef>
              <a:buClrTx/>
              <a:buSzTx/>
              <a:buChar char="–"/>
            </a:pPr>
            <a:r>
              <a:rPr kumimoji="0" lang="zh-CN" altLang="en-US" sz="2400" i="0" u="none" strike="noStrike" kern="0" cap="none" spc="0" normalizeH="0" baseline="0" noProof="1" dirty="0">
                <a:solidFill>
                  <a:schemeClr val="tx1"/>
                </a:solidFill>
                <a:latin typeface="黑体" panose="02010609060101010101" pitchFamily="2" charset="-122"/>
                <a:ea typeface="黑体" panose="02010609060101010101" pitchFamily="2" charset="-122"/>
                <a:cs typeface="黑体" panose="02010609060101010101" pitchFamily="2" charset="-122"/>
              </a:rPr>
              <a:t>求最深的结点</a:t>
            </a:r>
            <a:endParaRPr kumimoji="0" lang="zh-CN" altLang="en-US" sz="2400" i="0" u="none" strike="noStrike" kern="0" cap="none" spc="0" normalizeH="0" baseline="0" noProof="1" dirty="0">
              <a:solidFill>
                <a:schemeClr val="tx1"/>
              </a:solidFill>
              <a:latin typeface="黑体" panose="02010609060101010101" pitchFamily="2" charset="-122"/>
              <a:ea typeface="黑体" panose="02010609060101010101" pitchFamily="2" charset="-122"/>
              <a:cs typeface="黑体" panose="02010609060101010101" pitchFamily="2" charset="-122"/>
            </a:endParaRPr>
          </a:p>
          <a:p>
            <a:pPr marR="0" lvl="1" algn="l" defTabSz="1219200" rtl="0" eaLnBrk="1" fontAlgn="base" latinLnBrk="0" hangingPunct="1">
              <a:lnSpc>
                <a:spcPct val="100000"/>
              </a:lnSpc>
              <a:spcBef>
                <a:spcPct val="20000"/>
              </a:spcBef>
              <a:buClrTx/>
              <a:buSzTx/>
              <a:buChar char="–"/>
            </a:pPr>
            <a:r>
              <a:rPr kumimoji="0" lang="zh-CN" altLang="en-US" sz="2400" i="0" u="none" strike="noStrike" kern="0" cap="none" spc="0" normalizeH="0" baseline="0" noProof="1" dirty="0">
                <a:solidFill>
                  <a:schemeClr val="tx1"/>
                </a:solidFill>
                <a:latin typeface="黑体" panose="02010609060101010101" pitchFamily="2" charset="-122"/>
                <a:ea typeface="黑体" panose="02010609060101010101" pitchFamily="2" charset="-122"/>
                <a:cs typeface="黑体" panose="02010609060101010101" pitchFamily="2" charset="-122"/>
              </a:rPr>
              <a:t>求去掉</a:t>
            </a:r>
            <a:r>
              <a:rPr lang="zh-CN" altLang="en-US" dirty="0">
                <a:latin typeface="黑体" panose="02010609060101010101" pitchFamily="2" charset="-122"/>
                <a:ea typeface="黑体" panose="02010609060101010101" pitchFamily="2" charset="-122"/>
                <a:cs typeface="黑体" panose="02010609060101010101" pitchFamily="2" charset="-122"/>
                <a:sym typeface="+mn-ea"/>
              </a:rPr>
              <a:t>结点</a:t>
            </a:r>
            <a:r>
              <a:rPr lang="en-US" altLang="zh-CN" dirty="0">
                <a:latin typeface="黑体" panose="02010609060101010101" pitchFamily="2" charset="-122"/>
                <a:ea typeface="黑体" panose="02010609060101010101" pitchFamily="2" charset="-122"/>
                <a:cs typeface="黑体" panose="02010609060101010101" pitchFamily="2" charset="-122"/>
                <a:sym typeface="+mn-ea"/>
              </a:rPr>
              <a:t>A</a:t>
            </a:r>
            <a:r>
              <a:rPr lang="zh-CN" altLang="en-US" dirty="0">
                <a:latin typeface="黑体" panose="02010609060101010101" pitchFamily="2" charset="-122"/>
                <a:ea typeface="黑体" panose="02010609060101010101" pitchFamily="2" charset="-122"/>
                <a:cs typeface="黑体" panose="02010609060101010101" pitchFamily="2" charset="-122"/>
                <a:sym typeface="+mn-ea"/>
              </a:rPr>
              <a:t>和它的分支，说明树的变化，并</a:t>
            </a:r>
            <a:r>
              <a:rPr lang="zh-CN" altLang="en-US" dirty="0">
                <a:latin typeface="黑体" panose="02010609060101010101" pitchFamily="2" charset="-122"/>
                <a:ea typeface="黑体" panose="02010609060101010101" pitchFamily="2" charset="-122"/>
                <a:cs typeface="黑体" panose="02010609060101010101" pitchFamily="2" charset="-122"/>
                <a:sym typeface="+mn-ea"/>
              </a:rPr>
              <a:t>求度和深度</a:t>
            </a:r>
            <a:endParaRPr kumimoji="0" lang="en-US" altLang="zh-CN" sz="2400" i="0" u="none" strike="noStrike" kern="0" cap="none" spc="0" normalizeH="0" baseline="0" noProof="1" dirty="0">
              <a:solidFill>
                <a:schemeClr val="tx1"/>
              </a:solidFill>
              <a:latin typeface="黑体" panose="02010609060101010101" pitchFamily="2" charset="-122"/>
              <a:ea typeface="黑体" panose="02010609060101010101" pitchFamily="2" charset="-122"/>
              <a:cs typeface="黑体" panose="02010609060101010101" pitchFamily="2" charset="-122"/>
            </a:endParaRPr>
          </a:p>
          <a:p>
            <a:pPr lvl="0" algn="l" eaLnBrk="1" hangingPunct="1">
              <a:buClrTx/>
              <a:buSzTx/>
              <a:buChar char="l"/>
            </a:pPr>
            <a:endParaRPr lang="zh-CN" altLang="en-US" sz="2800" dirty="0">
              <a:latin typeface="黑体" panose="02010609060101010101" pitchFamily="2" charset="-122"/>
              <a:ea typeface="黑体" panose="02010609060101010101" pitchFamily="2" charset="-122"/>
              <a:cs typeface="黑体" panose="02010609060101010101" pitchFamily="2" charset="-122"/>
            </a:endParaRPr>
          </a:p>
          <a:p>
            <a:pPr marL="936625" lvl="1" indent="-609600" eaLnBrk="1" hangingPunct="1">
              <a:buFont typeface="Arial" panose="020B0604020202020204" pitchFamily="34" charset="0"/>
              <a:buChar char="•"/>
            </a:pPr>
            <a:endParaRPr lang="zh-CN" altLang="en-US" sz="2400" dirty="0">
              <a:latin typeface="黑体" panose="02010609060101010101" pitchFamily="2" charset="-122"/>
              <a:ea typeface="黑体" panose="02010609060101010101" pitchFamily="2" charset="-122"/>
              <a:cs typeface="黑体" panose="02010609060101010101" pitchFamily="2" charset="-122"/>
            </a:endParaRPr>
          </a:p>
          <a:p>
            <a:pPr marL="0" indent="0" algn="l" eaLnBrk="1" hangingPunct="1">
              <a:buClrTx/>
              <a:buSzTx/>
              <a:buNone/>
            </a:pPr>
            <a:endParaRPr lang="zh-CN" altLang="en-US" sz="2400" b="1" dirty="0">
              <a:solidFill>
                <a:srgbClr val="FF0000"/>
              </a:solidFill>
              <a:latin typeface="黑体" panose="02010609060101010101" pitchFamily="2" charset="-122"/>
              <a:ea typeface="黑体" panose="02010609060101010101" pitchFamily="2" charset="-122"/>
              <a:sym typeface="+mn-ea"/>
            </a:endParaRPr>
          </a:p>
          <a:p>
            <a:pPr marL="0" indent="0" eaLnBrk="1" latinLnBrk="0" hangingPunct="1">
              <a:lnSpc>
                <a:spcPct val="100000"/>
              </a:lnSpc>
              <a:spcBef>
                <a:spcPts val="0"/>
              </a:spcBef>
              <a:buNone/>
            </a:pPr>
            <a:endParaRPr lang="zh-CN" altLang="en-US" sz="2400" b="1" dirty="0">
              <a:latin typeface="Arial" panose="020B0604020202020204" pitchFamily="34" charset="0"/>
              <a:ea typeface="宋体" panose="02010600030101010101" pitchFamily="2" charset="-122"/>
              <a:sym typeface="+mn-ea"/>
            </a:endParaRPr>
          </a:p>
          <a:p>
            <a:endParaRPr lang="zh-CN" altLang="en-US">
              <a:latin typeface="黑体" panose="02010609060101010101" pitchFamily="2" charset="-122"/>
              <a:ea typeface="黑体" panose="02010609060101010101" pitchFamily="2" charset="-122"/>
            </a:endParaRPr>
          </a:p>
          <a:p>
            <a:endParaRPr lang="zh-CN" altLang="en-US">
              <a:latin typeface="黑体" panose="02010609060101010101" pitchFamily="2" charset="-122"/>
              <a:ea typeface="黑体" panose="02010609060101010101" pitchFamily="2" charset="-122"/>
            </a:endParaRPr>
          </a:p>
        </p:txBody>
      </p:sp>
      <p:sp>
        <p:nvSpPr>
          <p:cNvPr id="3" name="标题 2"/>
          <p:cNvSpPr>
            <a:spLocks noGrp="1"/>
          </p:cNvSpPr>
          <p:nvPr>
            <p:ph type="title"/>
          </p:nvPr>
        </p:nvSpPr>
        <p:spPr/>
        <p:txBody>
          <a:bodyPr/>
          <a:p>
            <a:pPr algn="l">
              <a:buClrTx/>
              <a:buSzTx/>
              <a:buFontTx/>
            </a:pPr>
            <a:r>
              <a:rPr lang="zh-CN" altLang="en-US" sz="4000">
                <a:solidFill>
                  <a:srgbClr val="FF0000"/>
                </a:solidFill>
                <a:latin typeface="楷体" panose="02010609060101010101" charset="-122"/>
                <a:ea typeface="楷体" panose="02010609060101010101" charset="-122"/>
              </a:rPr>
              <a:t>练习</a:t>
            </a:r>
            <a:endParaRPr lang="zh-CN" altLang="en-US" sz="4000">
              <a:solidFill>
                <a:srgbClr val="FF0000"/>
              </a:solidFill>
              <a:latin typeface="楷体" panose="02010609060101010101" charset="-122"/>
              <a:ea typeface="楷体" panose="02010609060101010101" charset="-122"/>
            </a:endParaRPr>
          </a:p>
        </p:txBody>
      </p:sp>
      <p:sp>
        <p:nvSpPr>
          <p:cNvPr id="4" name="灯片编号占位符 3"/>
          <p:cNvSpPr>
            <a:spLocks noGrp="1"/>
          </p:cNvSpPr>
          <p:nvPr>
            <p:ph type="sldNum" sz="quarter" idx="4"/>
          </p:nvPr>
        </p:nvSpPr>
        <p:spPr/>
        <p:txBody>
          <a:bodyPr/>
          <a:p>
            <a:fld id="{F18B4237-A20D-4DE2-ADD8-75BCC50A7656}" type="slidenum">
              <a:rPr lang="zh-CN" altLang="en-US"/>
            </a:fld>
            <a:endParaRPr lang="zh-CN" altLang="en-US"/>
          </a:p>
        </p:txBody>
      </p:sp>
      <p:grpSp>
        <p:nvGrpSpPr>
          <p:cNvPr id="14340" name="组合 76"/>
          <p:cNvGrpSpPr/>
          <p:nvPr/>
        </p:nvGrpSpPr>
        <p:grpSpPr>
          <a:xfrm>
            <a:off x="9333102" y="590894"/>
            <a:ext cx="2369948" cy="3233222"/>
            <a:chOff x="4848416" y="1583073"/>
            <a:chExt cx="2369597" cy="3233227"/>
          </a:xfrm>
        </p:grpSpPr>
        <p:sp>
          <p:nvSpPr>
            <p:cNvPr id="14341" name="Line 9"/>
            <p:cNvSpPr/>
            <p:nvPr/>
          </p:nvSpPr>
          <p:spPr>
            <a:xfrm>
              <a:off x="5638802" y="2006397"/>
              <a:ext cx="355023" cy="406552"/>
            </a:xfrm>
            <a:prstGeom prst="line">
              <a:avLst/>
            </a:prstGeom>
            <a:ln w="28575" cap="flat" cmpd="sng">
              <a:solidFill>
                <a:schemeClr val="accent2"/>
              </a:solidFill>
              <a:prstDash val="solid"/>
              <a:round/>
              <a:headEnd type="none" w="med" len="med"/>
              <a:tailEnd type="none" w="med" len="med"/>
            </a:ln>
          </p:spPr>
        </p:sp>
        <p:sp>
          <p:nvSpPr>
            <p:cNvPr id="14342" name="Line 10"/>
            <p:cNvSpPr/>
            <p:nvPr/>
          </p:nvSpPr>
          <p:spPr>
            <a:xfrm flipH="1">
              <a:off x="5141770" y="2006397"/>
              <a:ext cx="355023" cy="406552"/>
            </a:xfrm>
            <a:prstGeom prst="line">
              <a:avLst/>
            </a:prstGeom>
            <a:ln w="28575" cap="flat" cmpd="sng">
              <a:solidFill>
                <a:schemeClr val="accent2"/>
              </a:solidFill>
              <a:prstDash val="solid"/>
              <a:round/>
              <a:headEnd type="none" w="med" len="med"/>
              <a:tailEnd type="none" w="med" len="med"/>
            </a:ln>
          </p:spPr>
        </p:sp>
        <p:sp>
          <p:nvSpPr>
            <p:cNvPr id="14343" name="Line 12"/>
            <p:cNvSpPr/>
            <p:nvPr/>
          </p:nvSpPr>
          <p:spPr>
            <a:xfrm>
              <a:off x="6064829" y="2683984"/>
              <a:ext cx="0" cy="406552"/>
            </a:xfrm>
            <a:prstGeom prst="line">
              <a:avLst/>
            </a:prstGeom>
            <a:ln w="28575" cap="flat" cmpd="sng">
              <a:solidFill>
                <a:schemeClr val="accent2"/>
              </a:solidFill>
              <a:prstDash val="solid"/>
              <a:round/>
              <a:headEnd type="none" w="med" len="med"/>
              <a:tailEnd type="none" w="med" len="med"/>
            </a:ln>
          </p:spPr>
        </p:sp>
        <p:sp>
          <p:nvSpPr>
            <p:cNvPr id="14344" name="Line 14"/>
            <p:cNvSpPr/>
            <p:nvPr/>
          </p:nvSpPr>
          <p:spPr>
            <a:xfrm>
              <a:off x="5567797" y="2006397"/>
              <a:ext cx="0" cy="406552"/>
            </a:xfrm>
            <a:prstGeom prst="line">
              <a:avLst/>
            </a:prstGeom>
            <a:ln w="28575" cap="flat" cmpd="sng">
              <a:solidFill>
                <a:schemeClr val="accent2"/>
              </a:solidFill>
              <a:prstDash val="solid"/>
              <a:round/>
              <a:headEnd type="none" w="med" len="med"/>
              <a:tailEnd type="none" w="med" len="med"/>
            </a:ln>
          </p:spPr>
        </p:sp>
        <p:sp>
          <p:nvSpPr>
            <p:cNvPr id="51" name="Oval 15"/>
            <p:cNvSpPr>
              <a:spLocks noChangeArrowheads="1"/>
            </p:cNvSpPr>
            <p:nvPr/>
          </p:nvSpPr>
          <p:spPr bwMode="auto">
            <a:xfrm>
              <a:off x="4857751" y="2344730"/>
              <a:ext cx="425387" cy="406401"/>
            </a:xfrm>
            <a:prstGeom prst="ellipse">
              <a:avLst/>
            </a:prstGeom>
            <a:solidFill>
              <a:srgbClr val="FFFFCC"/>
            </a:solidFill>
            <a:ln w="19050">
              <a:solidFill>
                <a:schemeClr val="accent2"/>
              </a:solidFill>
              <a:round/>
            </a:ln>
            <a:effectLst>
              <a:outerShdw dist="35921" dir="2700000" algn="ctr" rotWithShape="0">
                <a:schemeClr val="bg2"/>
              </a:outerShdw>
            </a:effectLst>
          </p:spPr>
          <p:txBody>
            <a:bodyPr wrap="none" anchor="ctr"/>
            <a:p>
              <a:pPr marL="0" marR="0" lvl="0" indent="0" algn="ctr" defTabSz="914400" rtl="0" eaLnBrk="1" fontAlgn="base" latinLnBrk="0" hangingPunct="1">
                <a:lnSpc>
                  <a:spcPct val="100000"/>
                </a:lnSpc>
                <a:spcBef>
                  <a:spcPct val="0"/>
                </a:spcBef>
                <a:spcAft>
                  <a:spcPct val="0"/>
                </a:spcAft>
                <a:buClrTx/>
                <a:buSzTx/>
                <a:buFontTx/>
                <a:buNone/>
                <a:defRPr/>
              </a:pPr>
              <a:endParaRPr kumimoji="1" lang="zh-CN" altLang="zh-CN"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52" name="Oval 16"/>
            <p:cNvSpPr>
              <a:spLocks noChangeArrowheads="1"/>
            </p:cNvSpPr>
            <p:nvPr/>
          </p:nvSpPr>
          <p:spPr bwMode="auto">
            <a:xfrm>
              <a:off x="5354564" y="2344730"/>
              <a:ext cx="426975" cy="406401"/>
            </a:xfrm>
            <a:prstGeom prst="ellipse">
              <a:avLst/>
            </a:prstGeom>
            <a:solidFill>
              <a:srgbClr val="FFFFCC"/>
            </a:solidFill>
            <a:ln w="19050">
              <a:solidFill>
                <a:schemeClr val="accent2"/>
              </a:solidFill>
              <a:round/>
            </a:ln>
            <a:effectLst>
              <a:outerShdw dist="35921" dir="2700000" algn="ctr" rotWithShape="0">
                <a:schemeClr val="bg2"/>
              </a:outerShdw>
            </a:effectLst>
          </p:spPr>
          <p:txBody>
            <a:bodyPr wrap="none" anchor="ctr"/>
            <a:p>
              <a:pPr marL="0" marR="0" lvl="0" indent="0" algn="ctr" defTabSz="914400" rtl="0" eaLnBrk="1" fontAlgn="base" latinLnBrk="0" hangingPunct="1">
                <a:lnSpc>
                  <a:spcPct val="100000"/>
                </a:lnSpc>
                <a:spcBef>
                  <a:spcPct val="0"/>
                </a:spcBef>
                <a:spcAft>
                  <a:spcPct val="0"/>
                </a:spcAft>
                <a:buClrTx/>
                <a:buSzTx/>
                <a:buFontTx/>
                <a:buNone/>
                <a:defRPr/>
              </a:pPr>
              <a:endParaRPr kumimoji="1" lang="zh-CN" altLang="zh-CN"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53" name="Oval 17"/>
            <p:cNvSpPr>
              <a:spLocks noChangeArrowheads="1"/>
            </p:cNvSpPr>
            <p:nvPr/>
          </p:nvSpPr>
          <p:spPr bwMode="auto">
            <a:xfrm>
              <a:off x="5851378" y="2344730"/>
              <a:ext cx="428562" cy="406401"/>
            </a:xfrm>
            <a:prstGeom prst="ellipse">
              <a:avLst/>
            </a:prstGeom>
            <a:solidFill>
              <a:srgbClr val="FFFFCC"/>
            </a:solidFill>
            <a:ln w="19050">
              <a:solidFill>
                <a:schemeClr val="accent2"/>
              </a:solidFill>
              <a:round/>
            </a:ln>
            <a:effectLst>
              <a:outerShdw dist="35921" dir="2700000" algn="ctr" rotWithShape="0">
                <a:schemeClr val="bg2"/>
              </a:outerShdw>
            </a:effectLst>
          </p:spPr>
          <p:txBody>
            <a:bodyPr wrap="none" anchor="ctr"/>
            <a:p>
              <a:pPr marL="0" marR="0" lvl="0" indent="0" algn="ctr" defTabSz="914400" rtl="0" eaLnBrk="1" fontAlgn="base" latinLnBrk="0" hangingPunct="1">
                <a:lnSpc>
                  <a:spcPct val="100000"/>
                </a:lnSpc>
                <a:spcBef>
                  <a:spcPct val="0"/>
                </a:spcBef>
                <a:spcAft>
                  <a:spcPct val="0"/>
                </a:spcAft>
                <a:buClrTx/>
                <a:buSzTx/>
                <a:buFontTx/>
                <a:buNone/>
                <a:defRPr/>
              </a:pPr>
              <a:endParaRPr kumimoji="1" lang="zh-CN" altLang="zh-CN"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57" name="Oval 21"/>
            <p:cNvSpPr>
              <a:spLocks noChangeArrowheads="1"/>
            </p:cNvSpPr>
            <p:nvPr/>
          </p:nvSpPr>
          <p:spPr bwMode="auto">
            <a:xfrm>
              <a:off x="5851378" y="3022594"/>
              <a:ext cx="428562" cy="406401"/>
            </a:xfrm>
            <a:prstGeom prst="ellipse">
              <a:avLst/>
            </a:prstGeom>
            <a:solidFill>
              <a:srgbClr val="FFFFCC"/>
            </a:solidFill>
            <a:ln w="19050">
              <a:solidFill>
                <a:schemeClr val="accent2"/>
              </a:solidFill>
              <a:round/>
            </a:ln>
            <a:effectLst>
              <a:outerShdw dist="35921" dir="2700000" algn="ctr" rotWithShape="0">
                <a:schemeClr val="bg2"/>
              </a:outerShdw>
            </a:effectLst>
          </p:spPr>
          <p:txBody>
            <a:bodyPr wrap="none" anchor="ctr"/>
            <a:p>
              <a:pPr marL="0" marR="0" lvl="0" indent="0" algn="ctr" defTabSz="914400" rtl="0" eaLnBrk="1" fontAlgn="base" latinLnBrk="0" hangingPunct="1">
                <a:lnSpc>
                  <a:spcPct val="100000"/>
                </a:lnSpc>
                <a:spcBef>
                  <a:spcPct val="0"/>
                </a:spcBef>
                <a:spcAft>
                  <a:spcPct val="0"/>
                </a:spcAft>
                <a:buClrTx/>
                <a:buSzTx/>
                <a:buFontTx/>
                <a:buNone/>
                <a:defRPr/>
              </a:pPr>
              <a:endParaRPr kumimoji="1" lang="zh-CN" altLang="zh-CN"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59" name="Oval 23"/>
            <p:cNvSpPr>
              <a:spLocks noChangeArrowheads="1"/>
            </p:cNvSpPr>
            <p:nvPr/>
          </p:nvSpPr>
          <p:spPr bwMode="auto">
            <a:xfrm>
              <a:off x="5354564" y="1666867"/>
              <a:ext cx="426975" cy="407988"/>
            </a:xfrm>
            <a:prstGeom prst="ellipse">
              <a:avLst/>
            </a:prstGeom>
            <a:solidFill>
              <a:srgbClr val="FFFFCC"/>
            </a:solidFill>
            <a:ln w="19050">
              <a:solidFill>
                <a:schemeClr val="accent2"/>
              </a:solidFill>
              <a:round/>
            </a:ln>
            <a:effectLst>
              <a:outerShdw dist="35921" dir="2700000" algn="ctr" rotWithShape="0">
                <a:schemeClr val="bg2"/>
              </a:outerShdw>
            </a:effectLst>
          </p:spPr>
          <p:txBody>
            <a:bodyPr wrap="none" anchor="ctr"/>
            <a:p>
              <a:pPr marL="0" marR="0" lvl="0" indent="0" algn="ctr" defTabSz="914400" rtl="0" eaLnBrk="1" fontAlgn="base" latinLnBrk="0" hangingPunct="1">
                <a:lnSpc>
                  <a:spcPct val="100000"/>
                </a:lnSpc>
                <a:spcBef>
                  <a:spcPct val="0"/>
                </a:spcBef>
                <a:spcAft>
                  <a:spcPct val="0"/>
                </a:spcAft>
                <a:buClrTx/>
                <a:buSzTx/>
                <a:buFontTx/>
                <a:buNone/>
                <a:defRPr/>
              </a:pPr>
              <a:endParaRPr kumimoji="1" lang="zh-CN" altLang="zh-CN"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14350" name="Text Box 26"/>
            <p:cNvSpPr txBox="1"/>
            <p:nvPr/>
          </p:nvSpPr>
          <p:spPr>
            <a:xfrm>
              <a:off x="5355517" y="1583073"/>
              <a:ext cx="439355" cy="521971"/>
            </a:xfrm>
            <a:prstGeom prst="rect">
              <a:avLst/>
            </a:prstGeom>
            <a:noFill/>
            <a:ln w="38100">
              <a:noFill/>
            </a:ln>
          </p:spPr>
          <p:txBody>
            <a:bodyPr wrap="none" anchor="ctr" anchorCtr="0">
              <a:spAutoFit/>
            </a:bodyPr>
            <a:p>
              <a:pPr algn="ctr"/>
              <a:r>
                <a:rPr lang="en-US" altLang="zh-CN" sz="2800" b="1" dirty="0">
                  <a:solidFill>
                    <a:srgbClr val="CC3300"/>
                  </a:solidFill>
                  <a:latin typeface="Times New Roman" panose="02020603050405020304" pitchFamily="18" charset="0"/>
                  <a:ea typeface="宋体" panose="02010600030101010101" pitchFamily="2" charset="-122"/>
                </a:rPr>
                <a:t>A</a:t>
              </a:r>
              <a:endParaRPr lang="en-US" altLang="zh-CN" sz="2400" dirty="0">
                <a:latin typeface="Times New Roman" panose="02020603050405020304" pitchFamily="18" charset="0"/>
                <a:ea typeface="宋体" panose="02010600030101010101" pitchFamily="2" charset="-122"/>
              </a:endParaRPr>
            </a:p>
          </p:txBody>
        </p:sp>
        <p:sp>
          <p:nvSpPr>
            <p:cNvPr id="14351" name="Text Box 29"/>
            <p:cNvSpPr txBox="1"/>
            <p:nvPr/>
          </p:nvSpPr>
          <p:spPr>
            <a:xfrm>
              <a:off x="4867269" y="2260660"/>
              <a:ext cx="420308" cy="521971"/>
            </a:xfrm>
            <a:prstGeom prst="rect">
              <a:avLst/>
            </a:prstGeom>
            <a:noFill/>
            <a:ln w="38100">
              <a:noFill/>
            </a:ln>
          </p:spPr>
          <p:txBody>
            <a:bodyPr wrap="none" anchor="ctr" anchorCtr="0">
              <a:spAutoFit/>
            </a:bodyPr>
            <a:p>
              <a:pPr algn="ctr"/>
              <a:r>
                <a:rPr lang="en-US" altLang="zh-CN" sz="2800" b="1" dirty="0">
                  <a:solidFill>
                    <a:srgbClr val="CC3300"/>
                  </a:solidFill>
                  <a:latin typeface="Times New Roman" panose="02020603050405020304" pitchFamily="18" charset="0"/>
                  <a:ea typeface="宋体" panose="02010600030101010101" pitchFamily="2" charset="-122"/>
                </a:rPr>
                <a:t>B</a:t>
              </a:r>
              <a:endParaRPr lang="en-US" altLang="zh-CN" sz="2400" dirty="0">
                <a:latin typeface="Times New Roman" panose="02020603050405020304" pitchFamily="18" charset="0"/>
                <a:ea typeface="宋体" panose="02010600030101010101" pitchFamily="2" charset="-122"/>
              </a:endParaRPr>
            </a:p>
          </p:txBody>
        </p:sp>
        <p:sp>
          <p:nvSpPr>
            <p:cNvPr id="14352" name="Text Box 30"/>
            <p:cNvSpPr txBox="1"/>
            <p:nvPr/>
          </p:nvSpPr>
          <p:spPr>
            <a:xfrm>
              <a:off x="5355517" y="2260660"/>
              <a:ext cx="439355" cy="521971"/>
            </a:xfrm>
            <a:prstGeom prst="rect">
              <a:avLst/>
            </a:prstGeom>
            <a:noFill/>
            <a:ln w="38100">
              <a:noFill/>
            </a:ln>
          </p:spPr>
          <p:txBody>
            <a:bodyPr wrap="none" anchor="ctr" anchorCtr="0">
              <a:spAutoFit/>
            </a:bodyPr>
            <a:p>
              <a:pPr algn="ctr"/>
              <a:r>
                <a:rPr lang="en-US" altLang="zh-CN" sz="2800" b="1" dirty="0">
                  <a:solidFill>
                    <a:srgbClr val="CC3300"/>
                  </a:solidFill>
                  <a:latin typeface="Times New Roman" panose="02020603050405020304" pitchFamily="18" charset="0"/>
                  <a:ea typeface="宋体" panose="02010600030101010101" pitchFamily="2" charset="-122"/>
                </a:rPr>
                <a:t>C</a:t>
              </a:r>
              <a:endParaRPr lang="en-US" altLang="zh-CN" sz="2400" dirty="0">
                <a:latin typeface="Times New Roman" panose="02020603050405020304" pitchFamily="18" charset="0"/>
                <a:ea typeface="宋体" panose="02010600030101010101" pitchFamily="2" charset="-122"/>
              </a:endParaRPr>
            </a:p>
          </p:txBody>
        </p:sp>
        <p:sp>
          <p:nvSpPr>
            <p:cNvPr id="14353" name="Text Box 31"/>
            <p:cNvSpPr txBox="1"/>
            <p:nvPr/>
          </p:nvSpPr>
          <p:spPr>
            <a:xfrm>
              <a:off x="5854028" y="2260660"/>
              <a:ext cx="439355" cy="521971"/>
            </a:xfrm>
            <a:prstGeom prst="rect">
              <a:avLst/>
            </a:prstGeom>
            <a:noFill/>
            <a:ln w="38100">
              <a:noFill/>
            </a:ln>
          </p:spPr>
          <p:txBody>
            <a:bodyPr wrap="none" anchor="ctr" anchorCtr="0">
              <a:spAutoFit/>
            </a:bodyPr>
            <a:p>
              <a:pPr algn="ctr"/>
              <a:r>
                <a:rPr lang="en-US" altLang="zh-CN" sz="2800" b="1" dirty="0">
                  <a:solidFill>
                    <a:srgbClr val="CC3300"/>
                  </a:solidFill>
                  <a:latin typeface="Times New Roman" panose="02020603050405020304" pitchFamily="18" charset="0"/>
                  <a:ea typeface="宋体" panose="02010600030101010101" pitchFamily="2" charset="-122"/>
                </a:rPr>
                <a:t>D</a:t>
              </a:r>
              <a:endParaRPr lang="en-US" altLang="zh-CN" sz="2400" dirty="0">
                <a:latin typeface="Times New Roman" panose="02020603050405020304" pitchFamily="18" charset="0"/>
                <a:ea typeface="宋体" panose="02010600030101010101" pitchFamily="2" charset="-122"/>
              </a:endParaRPr>
            </a:p>
          </p:txBody>
        </p:sp>
        <p:grpSp>
          <p:nvGrpSpPr>
            <p:cNvPr id="14354" name="组合 73"/>
            <p:cNvGrpSpPr/>
            <p:nvPr/>
          </p:nvGrpSpPr>
          <p:grpSpPr>
            <a:xfrm>
              <a:off x="4848416" y="3089616"/>
              <a:ext cx="459672" cy="1212532"/>
              <a:chOff x="6411165" y="1570368"/>
              <a:chExt cx="459672" cy="1212532"/>
            </a:xfrm>
          </p:grpSpPr>
          <p:sp>
            <p:nvSpPr>
              <p:cNvPr id="14355" name="Line 13"/>
              <p:cNvSpPr/>
              <p:nvPr/>
            </p:nvSpPr>
            <p:spPr>
              <a:xfrm>
                <a:off x="6632866" y="2006397"/>
                <a:ext cx="0" cy="406552"/>
              </a:xfrm>
              <a:prstGeom prst="line">
                <a:avLst/>
              </a:prstGeom>
              <a:ln w="28575" cap="flat" cmpd="sng">
                <a:solidFill>
                  <a:schemeClr val="accent2"/>
                </a:solidFill>
                <a:prstDash val="solid"/>
                <a:round/>
                <a:headEnd type="none" w="med" len="med"/>
                <a:tailEnd type="none" w="med" len="med"/>
              </a:ln>
            </p:spPr>
          </p:sp>
          <p:sp>
            <p:nvSpPr>
              <p:cNvPr id="54" name="Oval 18"/>
              <p:cNvSpPr>
                <a:spLocks noChangeArrowheads="1"/>
              </p:cNvSpPr>
              <p:nvPr/>
            </p:nvSpPr>
            <p:spPr bwMode="auto">
              <a:xfrm>
                <a:off x="6420500" y="2344722"/>
                <a:ext cx="425387" cy="406401"/>
              </a:xfrm>
              <a:prstGeom prst="ellipse">
                <a:avLst/>
              </a:prstGeom>
              <a:solidFill>
                <a:srgbClr val="FFFFCC"/>
              </a:solidFill>
              <a:ln w="19050">
                <a:solidFill>
                  <a:schemeClr val="accent2"/>
                </a:solidFill>
                <a:round/>
              </a:ln>
              <a:effectLst>
                <a:outerShdw dist="35921" dir="2700000" algn="ctr" rotWithShape="0">
                  <a:schemeClr val="bg2"/>
                </a:outerShdw>
              </a:effectLst>
            </p:spPr>
            <p:txBody>
              <a:bodyPr wrap="none" anchor="ctr"/>
              <a:p>
                <a:pPr marL="0" marR="0" lvl="0" indent="0" algn="ctr" defTabSz="914400" rtl="0" eaLnBrk="1" fontAlgn="base" latinLnBrk="0" hangingPunct="1">
                  <a:lnSpc>
                    <a:spcPct val="100000"/>
                  </a:lnSpc>
                  <a:spcBef>
                    <a:spcPct val="0"/>
                  </a:spcBef>
                  <a:spcAft>
                    <a:spcPct val="0"/>
                  </a:spcAft>
                  <a:buClrTx/>
                  <a:buSzTx/>
                  <a:buFontTx/>
                  <a:buNone/>
                  <a:defRPr/>
                </a:pPr>
                <a:endParaRPr kumimoji="1" lang="zh-CN" altLang="zh-CN"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60" name="Oval 24"/>
              <p:cNvSpPr>
                <a:spLocks noChangeArrowheads="1"/>
              </p:cNvSpPr>
              <p:nvPr/>
            </p:nvSpPr>
            <p:spPr bwMode="auto">
              <a:xfrm>
                <a:off x="6420500" y="1666858"/>
                <a:ext cx="425387" cy="407989"/>
              </a:xfrm>
              <a:prstGeom prst="ellipse">
                <a:avLst/>
              </a:prstGeom>
              <a:solidFill>
                <a:srgbClr val="FFFFCC"/>
              </a:solidFill>
              <a:ln w="19050">
                <a:solidFill>
                  <a:schemeClr val="accent2"/>
                </a:solidFill>
                <a:round/>
              </a:ln>
              <a:effectLst>
                <a:outerShdw dist="35921" dir="2700000" algn="ctr" rotWithShape="0">
                  <a:schemeClr val="bg2"/>
                </a:outerShdw>
              </a:effectLst>
            </p:spPr>
            <p:txBody>
              <a:bodyPr wrap="none" anchor="ctr"/>
              <a:p>
                <a:pPr marL="0" marR="0" lvl="0" indent="0" algn="ctr" defTabSz="914400" rtl="0" eaLnBrk="1" fontAlgn="base" latinLnBrk="0" hangingPunct="1">
                  <a:lnSpc>
                    <a:spcPct val="100000"/>
                  </a:lnSpc>
                  <a:spcBef>
                    <a:spcPct val="0"/>
                  </a:spcBef>
                  <a:spcAft>
                    <a:spcPct val="0"/>
                  </a:spcAft>
                  <a:buClrTx/>
                  <a:buSzTx/>
                  <a:buFontTx/>
                  <a:buNone/>
                  <a:defRPr/>
                </a:pPr>
                <a:endParaRPr kumimoji="1" lang="zh-CN" altLang="zh-CN"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14358" name="Text Box 27"/>
              <p:cNvSpPr txBox="1"/>
              <p:nvPr/>
            </p:nvSpPr>
            <p:spPr>
              <a:xfrm>
                <a:off x="6458758" y="1570368"/>
                <a:ext cx="399991" cy="521971"/>
              </a:xfrm>
              <a:prstGeom prst="rect">
                <a:avLst/>
              </a:prstGeom>
              <a:noFill/>
              <a:ln w="38100">
                <a:noFill/>
              </a:ln>
            </p:spPr>
            <p:txBody>
              <a:bodyPr wrap="none" anchor="ctr" anchorCtr="0">
                <a:spAutoFit/>
              </a:bodyPr>
              <a:p>
                <a:pPr algn="ctr"/>
                <a:r>
                  <a:rPr lang="en-US" altLang="zh-CN" sz="2800" b="1" dirty="0">
                    <a:solidFill>
                      <a:srgbClr val="CC3300"/>
                    </a:solidFill>
                    <a:latin typeface="Times New Roman" panose="02020603050405020304" pitchFamily="18" charset="0"/>
                    <a:ea typeface="宋体" panose="02010600030101010101" pitchFamily="2" charset="-122"/>
                  </a:rPr>
                  <a:t>F</a:t>
                </a:r>
                <a:endParaRPr lang="en-US" altLang="zh-CN" sz="2400" dirty="0">
                  <a:latin typeface="Times New Roman" panose="02020603050405020304" pitchFamily="18" charset="0"/>
                  <a:ea typeface="宋体" panose="02010600030101010101" pitchFamily="2" charset="-122"/>
                </a:endParaRPr>
              </a:p>
            </p:txBody>
          </p:sp>
          <p:sp>
            <p:nvSpPr>
              <p:cNvPr id="14359" name="Text Box 32"/>
              <p:cNvSpPr txBox="1"/>
              <p:nvPr/>
            </p:nvSpPr>
            <p:spPr>
              <a:xfrm>
                <a:off x="6411165" y="2260392"/>
                <a:ext cx="459672" cy="522508"/>
              </a:xfrm>
              <a:prstGeom prst="rect">
                <a:avLst/>
              </a:prstGeom>
              <a:noFill/>
              <a:ln w="38100">
                <a:noFill/>
              </a:ln>
            </p:spPr>
            <p:txBody>
              <a:bodyPr wrap="none" anchor="ctr" anchorCtr="0">
                <a:spAutoFit/>
              </a:bodyPr>
              <a:p>
                <a:pPr algn="ctr"/>
                <a:r>
                  <a:rPr lang="en-US" altLang="zh-CN" sz="2800" b="1" dirty="0">
                    <a:solidFill>
                      <a:srgbClr val="CC3300"/>
                    </a:solidFill>
                    <a:latin typeface="Times New Roman" panose="02020603050405020304" pitchFamily="18" charset="0"/>
                    <a:ea typeface="宋体" panose="02010600030101010101" pitchFamily="2" charset="-122"/>
                  </a:rPr>
                  <a:t>G</a:t>
                </a:r>
                <a:endParaRPr lang="en-US" altLang="zh-CN" sz="2400" dirty="0">
                  <a:latin typeface="Times New Roman" panose="02020603050405020304" pitchFamily="18" charset="0"/>
                  <a:ea typeface="宋体" panose="02010600030101010101" pitchFamily="2" charset="-122"/>
                </a:endParaRPr>
              </a:p>
            </p:txBody>
          </p:sp>
        </p:grpSp>
        <p:sp>
          <p:nvSpPr>
            <p:cNvPr id="14360" name="Text Box 35"/>
            <p:cNvSpPr txBox="1"/>
            <p:nvPr/>
          </p:nvSpPr>
          <p:spPr>
            <a:xfrm>
              <a:off x="5861332" y="2936835"/>
              <a:ext cx="420308" cy="521971"/>
            </a:xfrm>
            <a:prstGeom prst="rect">
              <a:avLst/>
            </a:prstGeom>
            <a:noFill/>
            <a:ln w="38100">
              <a:noFill/>
            </a:ln>
          </p:spPr>
          <p:txBody>
            <a:bodyPr wrap="none" anchor="ctr" anchorCtr="0">
              <a:spAutoFit/>
            </a:bodyPr>
            <a:p>
              <a:pPr algn="ctr"/>
              <a:r>
                <a:rPr lang="en-US" altLang="zh-CN" sz="2800" b="1" dirty="0">
                  <a:solidFill>
                    <a:srgbClr val="CC3300"/>
                  </a:solidFill>
                  <a:latin typeface="Times New Roman" panose="02020603050405020304" pitchFamily="18" charset="0"/>
                  <a:ea typeface="宋体" panose="02010600030101010101" pitchFamily="2" charset="-122"/>
                </a:rPr>
                <a:t>E</a:t>
              </a:r>
              <a:endParaRPr lang="en-US" altLang="zh-CN" sz="2400" dirty="0">
                <a:latin typeface="Times New Roman" panose="02020603050405020304" pitchFamily="18" charset="0"/>
                <a:ea typeface="宋体" panose="02010600030101010101" pitchFamily="2" charset="-122"/>
              </a:endParaRPr>
            </a:p>
          </p:txBody>
        </p:sp>
        <p:grpSp>
          <p:nvGrpSpPr>
            <p:cNvPr id="14361" name="组合 72"/>
            <p:cNvGrpSpPr/>
            <p:nvPr/>
          </p:nvGrpSpPr>
          <p:grpSpPr>
            <a:xfrm>
              <a:off x="6215263" y="2927690"/>
              <a:ext cx="1002750" cy="1888610"/>
              <a:chOff x="7351129" y="3190300"/>
              <a:chExt cx="1002750" cy="1888610"/>
            </a:xfrm>
          </p:grpSpPr>
          <p:sp>
            <p:nvSpPr>
              <p:cNvPr id="14362" name="Line 7"/>
              <p:cNvSpPr/>
              <p:nvPr/>
            </p:nvSpPr>
            <p:spPr>
              <a:xfrm>
                <a:off x="7927852" y="3626329"/>
                <a:ext cx="213014" cy="474311"/>
              </a:xfrm>
              <a:prstGeom prst="line">
                <a:avLst/>
              </a:prstGeom>
              <a:ln w="28575" cap="flat" cmpd="sng">
                <a:solidFill>
                  <a:schemeClr val="accent2"/>
                </a:solidFill>
                <a:prstDash val="solid"/>
                <a:round/>
                <a:headEnd type="none" w="med" len="med"/>
                <a:tailEnd type="none" w="med" len="med"/>
              </a:ln>
            </p:spPr>
          </p:sp>
          <p:sp>
            <p:nvSpPr>
              <p:cNvPr id="14363" name="Line 8"/>
              <p:cNvSpPr/>
              <p:nvPr/>
            </p:nvSpPr>
            <p:spPr>
              <a:xfrm flipH="1">
                <a:off x="7572829" y="3626329"/>
                <a:ext cx="213014" cy="474311"/>
              </a:xfrm>
              <a:prstGeom prst="line">
                <a:avLst/>
              </a:prstGeom>
              <a:ln w="28575" cap="flat" cmpd="sng">
                <a:solidFill>
                  <a:schemeClr val="accent2"/>
                </a:solidFill>
                <a:prstDash val="solid"/>
                <a:round/>
                <a:headEnd type="none" w="med" len="med"/>
                <a:tailEnd type="none" w="med" len="med"/>
              </a:ln>
            </p:spPr>
          </p:sp>
          <p:sp>
            <p:nvSpPr>
              <p:cNvPr id="14364" name="Line 11"/>
              <p:cNvSpPr/>
              <p:nvPr/>
            </p:nvSpPr>
            <p:spPr>
              <a:xfrm>
                <a:off x="7572829" y="4303916"/>
                <a:ext cx="0" cy="406552"/>
              </a:xfrm>
              <a:prstGeom prst="line">
                <a:avLst/>
              </a:prstGeom>
              <a:ln w="28575" cap="flat" cmpd="sng">
                <a:solidFill>
                  <a:schemeClr val="accent2"/>
                </a:solidFill>
                <a:prstDash val="solid"/>
                <a:round/>
                <a:headEnd type="none" w="med" len="med"/>
                <a:tailEnd type="none" w="med" len="med"/>
              </a:ln>
            </p:spPr>
          </p:sp>
          <p:sp>
            <p:nvSpPr>
              <p:cNvPr id="55" name="Oval 19"/>
              <p:cNvSpPr>
                <a:spLocks noChangeArrowheads="1"/>
              </p:cNvSpPr>
              <p:nvPr/>
            </p:nvSpPr>
            <p:spPr bwMode="auto">
              <a:xfrm>
                <a:off x="7360252" y="3964655"/>
                <a:ext cx="425387" cy="406401"/>
              </a:xfrm>
              <a:prstGeom prst="ellipse">
                <a:avLst/>
              </a:prstGeom>
              <a:solidFill>
                <a:srgbClr val="FFFFCC"/>
              </a:solidFill>
              <a:ln w="19050">
                <a:solidFill>
                  <a:schemeClr val="accent2"/>
                </a:solidFill>
                <a:round/>
              </a:ln>
              <a:effectLst>
                <a:outerShdw dist="35921" dir="2700000" algn="ctr" rotWithShape="0">
                  <a:schemeClr val="bg2"/>
                </a:outerShdw>
              </a:effectLst>
            </p:spPr>
            <p:txBody>
              <a:bodyPr wrap="none" anchor="ctr"/>
              <a:p>
                <a:pPr marL="0" marR="0" lvl="0" indent="0" algn="ctr" defTabSz="914400" rtl="0" eaLnBrk="1" fontAlgn="base" latinLnBrk="0" hangingPunct="1">
                  <a:lnSpc>
                    <a:spcPct val="100000"/>
                  </a:lnSpc>
                  <a:spcBef>
                    <a:spcPct val="0"/>
                  </a:spcBef>
                  <a:spcAft>
                    <a:spcPct val="0"/>
                  </a:spcAft>
                  <a:buClrTx/>
                  <a:buSzTx/>
                  <a:buFontTx/>
                  <a:buNone/>
                  <a:defRPr/>
                </a:pPr>
                <a:endParaRPr kumimoji="1" lang="zh-CN" altLang="zh-CN"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56" name="Oval 20"/>
              <p:cNvSpPr>
                <a:spLocks noChangeArrowheads="1"/>
              </p:cNvSpPr>
              <p:nvPr/>
            </p:nvSpPr>
            <p:spPr bwMode="auto">
              <a:xfrm>
                <a:off x="7928492" y="3964655"/>
                <a:ext cx="425387" cy="406401"/>
              </a:xfrm>
              <a:prstGeom prst="ellipse">
                <a:avLst/>
              </a:prstGeom>
              <a:solidFill>
                <a:srgbClr val="FFFFCC"/>
              </a:solidFill>
              <a:ln w="19050">
                <a:solidFill>
                  <a:schemeClr val="accent2"/>
                </a:solidFill>
                <a:round/>
              </a:ln>
              <a:effectLst>
                <a:outerShdw dist="35921" dir="2700000" algn="ctr" rotWithShape="0">
                  <a:schemeClr val="bg2"/>
                </a:outerShdw>
              </a:effectLst>
            </p:spPr>
            <p:txBody>
              <a:bodyPr wrap="none" anchor="ctr"/>
              <a:p>
                <a:pPr marL="0" marR="0" lvl="0" indent="0" algn="ctr" defTabSz="914400" rtl="0" eaLnBrk="1" fontAlgn="base" latinLnBrk="0" hangingPunct="1">
                  <a:lnSpc>
                    <a:spcPct val="100000"/>
                  </a:lnSpc>
                  <a:spcBef>
                    <a:spcPct val="0"/>
                  </a:spcBef>
                  <a:spcAft>
                    <a:spcPct val="0"/>
                  </a:spcAft>
                  <a:buClrTx/>
                  <a:buSzTx/>
                  <a:buFontTx/>
                  <a:buNone/>
                  <a:defRPr/>
                </a:pPr>
                <a:endParaRPr kumimoji="1" lang="zh-CN" altLang="zh-CN"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58" name="Oval 22"/>
              <p:cNvSpPr>
                <a:spLocks noChangeArrowheads="1"/>
              </p:cNvSpPr>
              <p:nvPr/>
            </p:nvSpPr>
            <p:spPr bwMode="auto">
              <a:xfrm>
                <a:off x="7360252" y="4642518"/>
                <a:ext cx="425387" cy="406401"/>
              </a:xfrm>
              <a:prstGeom prst="ellipse">
                <a:avLst/>
              </a:prstGeom>
              <a:solidFill>
                <a:srgbClr val="FFFFCC"/>
              </a:solidFill>
              <a:ln w="19050">
                <a:solidFill>
                  <a:schemeClr val="accent2"/>
                </a:solidFill>
                <a:round/>
              </a:ln>
              <a:effectLst>
                <a:outerShdw dist="35921" dir="2700000" algn="ctr" rotWithShape="0">
                  <a:schemeClr val="bg2"/>
                </a:outerShdw>
              </a:effectLst>
            </p:spPr>
            <p:txBody>
              <a:bodyPr wrap="none" anchor="ctr"/>
              <a:p>
                <a:pPr marL="0" marR="0" lvl="0" indent="0" algn="ctr" defTabSz="914400" rtl="0" eaLnBrk="1" fontAlgn="base" latinLnBrk="0" hangingPunct="1">
                  <a:lnSpc>
                    <a:spcPct val="100000"/>
                  </a:lnSpc>
                  <a:spcBef>
                    <a:spcPct val="0"/>
                  </a:spcBef>
                  <a:spcAft>
                    <a:spcPct val="0"/>
                  </a:spcAft>
                  <a:buClrTx/>
                  <a:buSzTx/>
                  <a:buFontTx/>
                  <a:buNone/>
                  <a:defRPr/>
                </a:pPr>
                <a:endParaRPr kumimoji="1" lang="zh-CN" altLang="zh-CN"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61" name="Oval 25"/>
              <p:cNvSpPr>
                <a:spLocks noChangeArrowheads="1"/>
              </p:cNvSpPr>
              <p:nvPr/>
            </p:nvSpPr>
            <p:spPr bwMode="auto">
              <a:xfrm>
                <a:off x="7644372" y="3286791"/>
                <a:ext cx="425387" cy="407989"/>
              </a:xfrm>
              <a:prstGeom prst="ellipse">
                <a:avLst/>
              </a:prstGeom>
              <a:solidFill>
                <a:srgbClr val="FFFFCC"/>
              </a:solidFill>
              <a:ln w="19050">
                <a:solidFill>
                  <a:schemeClr val="accent2"/>
                </a:solidFill>
                <a:round/>
              </a:ln>
              <a:effectLst>
                <a:outerShdw dist="35921" dir="2700000" algn="ctr" rotWithShape="0">
                  <a:schemeClr val="bg2"/>
                </a:outerShdw>
              </a:effectLst>
            </p:spPr>
            <p:txBody>
              <a:bodyPr wrap="none" anchor="ctr"/>
              <a:p>
                <a:pPr marL="0" marR="0" lvl="0" indent="0" algn="ctr" defTabSz="914400" rtl="0" eaLnBrk="1" fontAlgn="base" latinLnBrk="0" hangingPunct="1">
                  <a:lnSpc>
                    <a:spcPct val="100000"/>
                  </a:lnSpc>
                  <a:spcBef>
                    <a:spcPct val="0"/>
                  </a:spcBef>
                  <a:spcAft>
                    <a:spcPct val="0"/>
                  </a:spcAft>
                  <a:buClrTx/>
                  <a:buSzTx/>
                  <a:buFontTx/>
                  <a:buNone/>
                  <a:defRPr/>
                </a:pPr>
                <a:endParaRPr kumimoji="1" lang="zh-CN" altLang="zh-CN"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14369" name="Text Box 28"/>
              <p:cNvSpPr txBox="1"/>
              <p:nvPr/>
            </p:nvSpPr>
            <p:spPr>
              <a:xfrm>
                <a:off x="7635147" y="3190300"/>
                <a:ext cx="459672" cy="521971"/>
              </a:xfrm>
              <a:prstGeom prst="rect">
                <a:avLst/>
              </a:prstGeom>
              <a:noFill/>
              <a:ln w="38100">
                <a:noFill/>
              </a:ln>
            </p:spPr>
            <p:txBody>
              <a:bodyPr wrap="none" anchor="ctr" anchorCtr="0">
                <a:spAutoFit/>
              </a:bodyPr>
              <a:p>
                <a:pPr algn="ctr"/>
                <a:r>
                  <a:rPr lang="en-US" altLang="zh-CN" sz="2800" b="1" dirty="0">
                    <a:solidFill>
                      <a:srgbClr val="CC3300"/>
                    </a:solidFill>
                    <a:latin typeface="Times New Roman" panose="02020603050405020304" pitchFamily="18" charset="0"/>
                    <a:ea typeface="宋体" panose="02010600030101010101" pitchFamily="2" charset="-122"/>
                  </a:rPr>
                  <a:t>H</a:t>
                </a:r>
                <a:endParaRPr lang="en-US" altLang="zh-CN" sz="2400" dirty="0">
                  <a:latin typeface="Times New Roman" panose="02020603050405020304" pitchFamily="18" charset="0"/>
                  <a:ea typeface="宋体" panose="02010600030101010101" pitchFamily="2" charset="-122"/>
                </a:endParaRPr>
              </a:p>
            </p:txBody>
          </p:sp>
          <p:sp>
            <p:nvSpPr>
              <p:cNvPr id="14370" name="Text Box 33"/>
              <p:cNvSpPr txBox="1"/>
              <p:nvPr/>
            </p:nvSpPr>
            <p:spPr>
              <a:xfrm>
                <a:off x="7419594" y="3880420"/>
                <a:ext cx="321262" cy="522315"/>
              </a:xfrm>
              <a:prstGeom prst="rect">
                <a:avLst/>
              </a:prstGeom>
              <a:noFill/>
              <a:ln w="38100">
                <a:noFill/>
              </a:ln>
            </p:spPr>
            <p:txBody>
              <a:bodyPr wrap="none" anchor="ctr" anchorCtr="0">
                <a:spAutoFit/>
              </a:bodyPr>
              <a:p>
                <a:pPr algn="ctr"/>
                <a:r>
                  <a:rPr lang="en-US" altLang="zh-CN" sz="2800" b="1" dirty="0">
                    <a:solidFill>
                      <a:srgbClr val="CC3300"/>
                    </a:solidFill>
                    <a:latin typeface="Times New Roman" panose="02020603050405020304" pitchFamily="18" charset="0"/>
                    <a:ea typeface="宋体" panose="02010600030101010101" pitchFamily="2" charset="-122"/>
                  </a:rPr>
                  <a:t>I</a:t>
                </a:r>
                <a:endParaRPr lang="en-US" altLang="zh-CN" sz="2400" dirty="0">
                  <a:latin typeface="Times New Roman" panose="02020603050405020304" pitchFamily="18" charset="0"/>
                  <a:ea typeface="宋体" panose="02010600030101010101" pitchFamily="2" charset="-122"/>
                </a:endParaRPr>
              </a:p>
            </p:txBody>
          </p:sp>
          <p:sp>
            <p:nvSpPr>
              <p:cNvPr id="14371" name="Text Box 34"/>
              <p:cNvSpPr txBox="1"/>
              <p:nvPr/>
            </p:nvSpPr>
            <p:spPr>
              <a:xfrm>
                <a:off x="7968688" y="3880420"/>
                <a:ext cx="360627" cy="522315"/>
              </a:xfrm>
              <a:prstGeom prst="rect">
                <a:avLst/>
              </a:prstGeom>
              <a:noFill/>
              <a:ln w="38100">
                <a:noFill/>
              </a:ln>
            </p:spPr>
            <p:txBody>
              <a:bodyPr wrap="none" anchor="ctr" anchorCtr="0">
                <a:spAutoFit/>
              </a:bodyPr>
              <a:p>
                <a:pPr algn="ctr"/>
                <a:r>
                  <a:rPr lang="en-US" altLang="zh-CN" sz="2800" b="1" dirty="0">
                    <a:solidFill>
                      <a:srgbClr val="CC3300"/>
                    </a:solidFill>
                    <a:latin typeface="Times New Roman" panose="02020603050405020304" pitchFamily="18" charset="0"/>
                    <a:ea typeface="宋体" panose="02010600030101010101" pitchFamily="2" charset="-122"/>
                  </a:rPr>
                  <a:t>J</a:t>
                </a:r>
                <a:endParaRPr lang="en-US" altLang="zh-CN" sz="2400" dirty="0">
                  <a:latin typeface="Times New Roman" panose="02020603050405020304" pitchFamily="18" charset="0"/>
                  <a:ea typeface="宋体" panose="02010600030101010101" pitchFamily="2" charset="-122"/>
                </a:endParaRPr>
              </a:p>
            </p:txBody>
          </p:sp>
          <p:sp>
            <p:nvSpPr>
              <p:cNvPr id="14372" name="Text Box 36"/>
              <p:cNvSpPr txBox="1"/>
              <p:nvPr/>
            </p:nvSpPr>
            <p:spPr>
              <a:xfrm>
                <a:off x="7351129" y="4556595"/>
                <a:ext cx="459672" cy="522315"/>
              </a:xfrm>
              <a:prstGeom prst="rect">
                <a:avLst/>
              </a:prstGeom>
              <a:noFill/>
              <a:ln w="38100">
                <a:noFill/>
              </a:ln>
            </p:spPr>
            <p:txBody>
              <a:bodyPr wrap="none" anchor="ctr" anchorCtr="0">
                <a:spAutoFit/>
              </a:bodyPr>
              <a:p>
                <a:pPr algn="ctr"/>
                <a:r>
                  <a:rPr lang="en-US" altLang="zh-CN" sz="2800" b="1" dirty="0">
                    <a:solidFill>
                      <a:srgbClr val="CC3300"/>
                    </a:solidFill>
                    <a:latin typeface="Times New Roman" panose="02020603050405020304" pitchFamily="18" charset="0"/>
                    <a:ea typeface="宋体" panose="02010600030101010101" pitchFamily="2" charset="-122"/>
                  </a:rPr>
                  <a:t>K</a:t>
                </a:r>
                <a:endParaRPr lang="en-US" altLang="zh-CN" sz="2400" dirty="0">
                  <a:latin typeface="Times New Roman" panose="02020603050405020304" pitchFamily="18" charset="0"/>
                  <a:ea typeface="宋体" panose="02010600030101010101" pitchFamily="2" charset="-122"/>
                </a:endParaRPr>
              </a:p>
            </p:txBody>
          </p:sp>
        </p:grpSp>
        <p:sp>
          <p:nvSpPr>
            <p:cNvPr id="14373" name="Line 13"/>
            <p:cNvSpPr/>
            <p:nvPr/>
          </p:nvSpPr>
          <p:spPr>
            <a:xfrm>
              <a:off x="5067303" y="2776533"/>
              <a:ext cx="0" cy="406552"/>
            </a:xfrm>
            <a:prstGeom prst="line">
              <a:avLst/>
            </a:prstGeom>
            <a:ln w="28575" cap="flat" cmpd="sng">
              <a:solidFill>
                <a:schemeClr val="accent2"/>
              </a:solidFill>
              <a:prstDash val="solid"/>
              <a:round/>
              <a:headEnd type="none" w="med" len="med"/>
              <a:tailEnd type="none" w="med" len="med"/>
            </a:ln>
          </p:spPr>
        </p:sp>
        <p:sp>
          <p:nvSpPr>
            <p:cNvPr id="14374" name="Line 7"/>
            <p:cNvSpPr/>
            <p:nvPr/>
          </p:nvSpPr>
          <p:spPr>
            <a:xfrm>
              <a:off x="6286512" y="2643182"/>
              <a:ext cx="285752" cy="428628"/>
            </a:xfrm>
            <a:prstGeom prst="line">
              <a:avLst/>
            </a:prstGeom>
            <a:ln w="28575" cap="flat" cmpd="sng">
              <a:solidFill>
                <a:schemeClr val="accent2"/>
              </a:solidFill>
              <a:prstDash val="solid"/>
              <a:round/>
              <a:headEnd type="none" w="med" len="med"/>
              <a:tailEnd type="none" w="med" len="med"/>
            </a:ln>
          </p:spPr>
        </p:sp>
      </p:gr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429260" y="948055"/>
            <a:ext cx="11087735" cy="2057400"/>
          </a:xfrm>
        </p:spPr>
        <p:txBody>
          <a:bodyPr/>
          <a:p>
            <a:pPr marL="457200" marR="0" lvl="1" indent="-457200" algn="l" defTabSz="1219200" rtl="0" eaLnBrk="1" fontAlgn="base" latinLnBrk="0" hangingPunct="1">
              <a:lnSpc>
                <a:spcPct val="100000"/>
              </a:lnSpc>
              <a:spcBef>
                <a:spcPct val="20000"/>
              </a:spcBef>
              <a:buClrTx/>
              <a:buSzTx/>
              <a:buFont typeface="Wingdings" panose="05000000000000000000" charset="0"/>
              <a:buChar char="l"/>
            </a:pP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树的存储结构</a:t>
            </a:r>
            <a:r>
              <a:rPr lang="en-US" altLang="zh-CN" sz="2800" dirty="0">
                <a:latin typeface="黑体" panose="02010609060101010101" pitchFamily="2" charset="-122"/>
                <a:ea typeface="黑体" panose="02010609060101010101" pitchFamily="2" charset="-122"/>
                <a:cs typeface="黑体" panose="02010609060101010101" pitchFamily="2" charset="-122"/>
                <a:sym typeface="+mn-ea"/>
              </a:rPr>
              <a:t>-</a:t>
            </a: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孩子兄弟表示法</a:t>
            </a:r>
            <a:endParaRPr kumimoji="0" lang="zh-CN" altLang="en-US" sz="2400" i="0" u="none" strike="noStrike" kern="0" cap="none" spc="0" normalizeH="0" baseline="0" dirty="0">
              <a:solidFill>
                <a:schemeClr val="tx1"/>
              </a:solidFill>
              <a:latin typeface="黑体" panose="02010609060101010101" pitchFamily="2" charset="-122"/>
              <a:ea typeface="黑体" panose="02010609060101010101" pitchFamily="2" charset="-122"/>
              <a:cs typeface="黑体" panose="02010609060101010101" pitchFamily="2" charset="-122"/>
            </a:endParaRPr>
          </a:p>
          <a:p>
            <a:pPr marR="0" lvl="1" algn="l" defTabSz="1219200" rtl="0" eaLnBrk="1" fontAlgn="base" latinLnBrk="0" hangingPunct="1">
              <a:lnSpc>
                <a:spcPct val="100000"/>
              </a:lnSpc>
              <a:spcBef>
                <a:spcPct val="20000"/>
              </a:spcBef>
              <a:buClrTx/>
              <a:buSzTx/>
              <a:buChar char="•"/>
            </a:pPr>
            <a:r>
              <a:rPr lang="zh-CN" altLang="en-US" sz="2400" noProof="0" smtClean="0">
                <a:ln>
                  <a:noFill/>
                </a:ln>
                <a:effectLst/>
                <a:uLnTx/>
                <a:uFillTx/>
                <a:latin typeface="黑体" panose="02010609060101010101" pitchFamily="2" charset="-122"/>
                <a:ea typeface="黑体" panose="02010609060101010101" pitchFamily="2" charset="-122"/>
                <a:cs typeface="+mn-ea"/>
                <a:sym typeface="+mn-ea"/>
              </a:rPr>
              <a:t>采用二叉链表</a:t>
            </a:r>
            <a:endParaRPr kumimoji="0" lang="zh-CN" altLang="en-US" sz="2400" b="0" i="0" u="none" strike="noStrike" kern="0" cap="none" spc="0" normalizeH="0" baseline="0" noProof="0" smtClean="0">
              <a:ln>
                <a:noFill/>
              </a:ln>
              <a:solidFill>
                <a:schemeClr val="tx1"/>
              </a:solidFill>
              <a:effectLst/>
              <a:uLnTx/>
              <a:uFillTx/>
              <a:latin typeface="黑体" panose="02010609060101010101" pitchFamily="2" charset="-122"/>
              <a:ea typeface="黑体" panose="02010609060101010101" pitchFamily="2" charset="-122"/>
              <a:cs typeface="+mn-ea"/>
            </a:endParaRPr>
          </a:p>
          <a:p>
            <a:pPr marR="0" lvl="1" algn="l" defTabSz="1219200" rtl="0" eaLnBrk="1" fontAlgn="base" latinLnBrk="0" hangingPunct="1">
              <a:lnSpc>
                <a:spcPct val="100000"/>
              </a:lnSpc>
              <a:spcBef>
                <a:spcPct val="20000"/>
              </a:spcBef>
              <a:buClrTx/>
              <a:buSzTx/>
              <a:buChar char="•"/>
            </a:pPr>
            <a:r>
              <a:rPr lang="zh-CN" altLang="en-US" sz="2400" noProof="0" smtClean="0">
                <a:ln>
                  <a:noFill/>
                </a:ln>
                <a:effectLst/>
                <a:uLnTx/>
                <a:uFillTx/>
                <a:latin typeface="黑体" panose="02010609060101010101" pitchFamily="2" charset="-122"/>
                <a:ea typeface="黑体" panose="02010609060101010101" pitchFamily="2" charset="-122"/>
                <a:cs typeface="+mn-ea"/>
                <a:sym typeface="+mn-ea"/>
              </a:rPr>
              <a:t>左边指针指向第一个孩子，右边指针指向兄弟</a:t>
            </a:r>
            <a:endParaRPr kumimoji="0" lang="zh-CN" altLang="en-US" sz="2400" b="0" i="0" u="none" strike="noStrike" kern="0" cap="none" spc="0" normalizeH="0" baseline="0" noProof="0" smtClean="0">
              <a:ln>
                <a:noFill/>
              </a:ln>
              <a:solidFill>
                <a:schemeClr val="tx1"/>
              </a:solidFill>
              <a:effectLst/>
              <a:uLnTx/>
              <a:uFillTx/>
              <a:latin typeface="黑体" panose="02010609060101010101" pitchFamily="2" charset="-122"/>
              <a:ea typeface="黑体" panose="02010609060101010101" pitchFamily="2" charset="-122"/>
              <a:cs typeface="+mn-ea"/>
            </a:endParaRPr>
          </a:p>
          <a:p>
            <a:pPr marR="0" lvl="1" algn="l" defTabSz="1219200" rtl="0" eaLnBrk="1" fontAlgn="base" latinLnBrk="0" hangingPunct="1">
              <a:lnSpc>
                <a:spcPct val="100000"/>
              </a:lnSpc>
              <a:spcBef>
                <a:spcPct val="20000"/>
              </a:spcBef>
              <a:buClrTx/>
              <a:buSzTx/>
              <a:buChar char="•"/>
            </a:pPr>
            <a:endParaRPr kumimoji="0" lang="zh-CN" altLang="en-US" b="0" i="0" u="none" strike="noStrike" kern="0" cap="none" spc="0" normalizeH="0" baseline="0" noProof="0" smtClean="0">
              <a:ln>
                <a:noFill/>
              </a:ln>
              <a:solidFill>
                <a:schemeClr val="tx1"/>
              </a:solidFill>
              <a:effectLst/>
              <a:uLnTx/>
              <a:uFillTx/>
              <a:latin typeface="黑体" panose="02010609060101010101" pitchFamily="2" charset="-122"/>
              <a:ea typeface="黑体" panose="02010609060101010101" pitchFamily="2" charset="-122"/>
              <a:cs typeface="+mn-ea"/>
            </a:endParaRPr>
          </a:p>
          <a:p>
            <a:pPr marR="0" lvl="1" algn="l" defTabSz="1219200" rtl="0" eaLnBrk="1" fontAlgn="base" latinLnBrk="0" hangingPunct="1">
              <a:lnSpc>
                <a:spcPct val="100000"/>
              </a:lnSpc>
              <a:spcBef>
                <a:spcPct val="20000"/>
              </a:spcBef>
              <a:buClrTx/>
              <a:buSzTx/>
              <a:buChar char="•"/>
            </a:pPr>
            <a:endParaRPr kumimoji="0" lang="zh-CN" altLang="en-US" i="0" u="none" strike="noStrike" kern="0" cap="none" spc="0" normalizeH="0" baseline="0" dirty="0">
              <a:solidFill>
                <a:schemeClr val="tx1"/>
              </a:solidFill>
              <a:latin typeface="黑体" panose="02010609060101010101" pitchFamily="2" charset="-122"/>
              <a:ea typeface="黑体" panose="02010609060101010101" pitchFamily="2" charset="-122"/>
              <a:cs typeface="黑体" panose="02010609060101010101" pitchFamily="2" charset="-122"/>
            </a:endParaRPr>
          </a:p>
          <a:p>
            <a:pPr marR="0" lvl="1" algn="l" defTabSz="1219200" rtl="0" eaLnBrk="1" fontAlgn="base" latinLnBrk="0" hangingPunct="1">
              <a:lnSpc>
                <a:spcPct val="100000"/>
              </a:lnSpc>
              <a:spcBef>
                <a:spcPct val="20000"/>
              </a:spcBef>
              <a:buClrTx/>
              <a:buSzTx/>
              <a:buChar char="•"/>
            </a:pPr>
            <a:endParaRPr lang="zh-CN" altLang="en-US" sz="2400" dirty="0">
              <a:latin typeface="黑体" panose="02010609060101010101" pitchFamily="2" charset="-122"/>
              <a:ea typeface="黑体" panose="02010609060101010101" pitchFamily="2" charset="-122"/>
              <a:cs typeface="黑体" panose="02010609060101010101" pitchFamily="2" charset="-122"/>
              <a:sym typeface="+mn-ea"/>
            </a:endParaRPr>
          </a:p>
        </p:txBody>
      </p:sp>
      <p:sp>
        <p:nvSpPr>
          <p:cNvPr id="4" name="标题 3"/>
          <p:cNvSpPr>
            <a:spLocks noGrp="1"/>
          </p:cNvSpPr>
          <p:nvPr>
            <p:ph type="title"/>
          </p:nvPr>
        </p:nvSpPr>
        <p:spPr>
          <a:xfrm>
            <a:off x="752475" y="222568"/>
            <a:ext cx="10972800" cy="796908"/>
          </a:xfrm>
        </p:spPr>
        <p:txBody>
          <a:bodyPr/>
          <a:p>
            <a:r>
              <a:rPr lang="en-US" altLang="zh-CN">
                <a:latin typeface="楷体" panose="02010609060101010101" charset="-122"/>
                <a:ea typeface="楷体" panose="02010609060101010101" charset="-122"/>
                <a:cs typeface="楷体" panose="02010609060101010101" charset="-122"/>
                <a:sym typeface="+mn-ea"/>
              </a:rPr>
              <a:t>6.4 </a:t>
            </a:r>
            <a:r>
              <a:rPr lang="zh-CN" altLang="en-US" dirty="0">
                <a:latin typeface="楷体" panose="02010609060101010101" charset="-122"/>
                <a:ea typeface="楷体" panose="02010609060101010101" charset="-122"/>
                <a:sym typeface="+mn-ea"/>
              </a:rPr>
              <a:t>树和森林</a:t>
            </a:r>
            <a:endParaRPr lang="en-US" altLang="zh-CN">
              <a:latin typeface="楷体" panose="02010609060101010101" charset="-122"/>
              <a:ea typeface="楷体" panose="02010609060101010101" charset="-122"/>
              <a:cs typeface="楷体" panose="02010609060101010101" charset="-122"/>
            </a:endParaRPr>
          </a:p>
        </p:txBody>
      </p:sp>
      <p:sp>
        <p:nvSpPr>
          <p:cNvPr id="2" name="灯片编号占位符 1"/>
          <p:cNvSpPr>
            <a:spLocks noGrp="1"/>
          </p:cNvSpPr>
          <p:nvPr>
            <p:ph type="sldNum" sz="quarter" idx="4"/>
          </p:nvPr>
        </p:nvSpPr>
        <p:spPr/>
        <p:txBody>
          <a:bodyPr/>
          <a:p>
            <a:fld id="{F18B4237-A20D-4DE2-ADD8-75BCC50A7656}" type="slidenum">
              <a:rPr lang="zh-CN" altLang="en-US"/>
            </a:fld>
            <a:endParaRPr lang="zh-CN" altLang="en-US"/>
          </a:p>
        </p:txBody>
      </p:sp>
      <p:grpSp>
        <p:nvGrpSpPr>
          <p:cNvPr id="76804" name="Group 4"/>
          <p:cNvGrpSpPr/>
          <p:nvPr/>
        </p:nvGrpSpPr>
        <p:grpSpPr>
          <a:xfrm>
            <a:off x="7634288" y="3814763"/>
            <a:ext cx="2667000" cy="1795462"/>
            <a:chOff x="3696" y="2565"/>
            <a:chExt cx="1680" cy="1131"/>
          </a:xfrm>
        </p:grpSpPr>
        <p:sp>
          <p:nvSpPr>
            <p:cNvPr id="76805" name="Line 5"/>
            <p:cNvSpPr/>
            <p:nvPr/>
          </p:nvSpPr>
          <p:spPr>
            <a:xfrm>
              <a:off x="4776" y="2736"/>
              <a:ext cx="360" cy="288"/>
            </a:xfrm>
            <a:prstGeom prst="line">
              <a:avLst/>
            </a:prstGeom>
            <a:ln w="38100" cap="flat" cmpd="sng">
              <a:solidFill>
                <a:srgbClr val="009900"/>
              </a:solidFill>
              <a:prstDash val="solid"/>
              <a:round/>
              <a:headEnd type="none" w="med" len="med"/>
              <a:tailEnd type="none" w="med" len="med"/>
            </a:ln>
          </p:spPr>
        </p:sp>
        <p:sp>
          <p:nvSpPr>
            <p:cNvPr id="76806" name="Line 6"/>
            <p:cNvSpPr/>
            <p:nvPr/>
          </p:nvSpPr>
          <p:spPr>
            <a:xfrm flipH="1">
              <a:off x="4272" y="2736"/>
              <a:ext cx="360" cy="336"/>
            </a:xfrm>
            <a:prstGeom prst="line">
              <a:avLst/>
            </a:prstGeom>
            <a:ln w="38100" cap="flat" cmpd="sng">
              <a:solidFill>
                <a:srgbClr val="009900"/>
              </a:solidFill>
              <a:prstDash val="solid"/>
              <a:round/>
              <a:headEnd type="none" w="med" len="med"/>
              <a:tailEnd type="none" w="med" len="med"/>
            </a:ln>
          </p:spPr>
        </p:sp>
        <p:sp>
          <p:nvSpPr>
            <p:cNvPr id="76807" name="Oval 7"/>
            <p:cNvSpPr/>
            <p:nvPr/>
          </p:nvSpPr>
          <p:spPr>
            <a:xfrm>
              <a:off x="4560" y="2565"/>
              <a:ext cx="288" cy="288"/>
            </a:xfrm>
            <a:prstGeom prst="ellipse">
              <a:avLst/>
            </a:prstGeom>
            <a:gradFill rotWithShape="0">
              <a:gsLst>
                <a:gs pos="0">
                  <a:srgbClr val="FF6600"/>
                </a:gs>
                <a:gs pos="100000">
                  <a:srgbClr val="762F00"/>
                </a:gs>
              </a:gsLst>
              <a:lin ang="2700000" scaled="1"/>
              <a:tileRect/>
            </a:gradFill>
            <a:ln w="38100">
              <a:noFill/>
            </a:ln>
          </p:spPr>
          <p:txBody>
            <a:bodyPr wrap="none" lIns="0" rIns="0" anchor="ctr" anchorCtr="0"/>
            <a:p>
              <a:pPr algn="ctr"/>
              <a:r>
                <a:rPr lang="en-US" altLang="zh-CN" sz="2400" dirty="0">
                  <a:solidFill>
                    <a:schemeClr val="bg1"/>
                  </a:solidFill>
                  <a:latin typeface="Tahoma" panose="020B0604030504040204" charset="0"/>
                  <a:ea typeface="宋体" panose="02010600030101010101" pitchFamily="2" charset="-122"/>
                </a:rPr>
                <a:t>A</a:t>
              </a:r>
              <a:endParaRPr lang="en-US" altLang="zh-CN" sz="2400" dirty="0">
                <a:solidFill>
                  <a:schemeClr val="bg1"/>
                </a:solidFill>
                <a:latin typeface="Tahoma" panose="020B0604030504040204" charset="0"/>
                <a:ea typeface="宋体" panose="02010600030101010101" pitchFamily="2" charset="-122"/>
              </a:endParaRPr>
            </a:p>
          </p:txBody>
        </p:sp>
        <p:sp>
          <p:nvSpPr>
            <p:cNvPr id="76808" name="Line 8"/>
            <p:cNvSpPr/>
            <p:nvPr/>
          </p:nvSpPr>
          <p:spPr>
            <a:xfrm flipH="1">
              <a:off x="3936" y="3126"/>
              <a:ext cx="264" cy="309"/>
            </a:xfrm>
            <a:prstGeom prst="line">
              <a:avLst/>
            </a:prstGeom>
            <a:ln w="38100" cap="flat" cmpd="sng">
              <a:solidFill>
                <a:srgbClr val="009900"/>
              </a:solidFill>
              <a:prstDash val="solid"/>
              <a:round/>
              <a:headEnd type="none" w="med" len="med"/>
              <a:tailEnd type="none" w="med" len="med"/>
            </a:ln>
          </p:spPr>
        </p:sp>
        <p:sp>
          <p:nvSpPr>
            <p:cNvPr id="76809" name="Oval 9"/>
            <p:cNvSpPr/>
            <p:nvPr/>
          </p:nvSpPr>
          <p:spPr>
            <a:xfrm>
              <a:off x="3696" y="3387"/>
              <a:ext cx="288" cy="288"/>
            </a:xfrm>
            <a:prstGeom prst="ellipse">
              <a:avLst/>
            </a:prstGeom>
            <a:gradFill rotWithShape="0">
              <a:gsLst>
                <a:gs pos="0">
                  <a:srgbClr val="FF6600"/>
                </a:gs>
                <a:gs pos="100000">
                  <a:srgbClr val="762F00"/>
                </a:gs>
              </a:gsLst>
              <a:lin ang="2700000" scaled="1"/>
              <a:tileRect/>
            </a:gradFill>
            <a:ln w="38100">
              <a:noFill/>
            </a:ln>
          </p:spPr>
          <p:txBody>
            <a:bodyPr wrap="none" lIns="0" rIns="0" anchor="ctr" anchorCtr="0"/>
            <a:p>
              <a:pPr algn="ctr"/>
              <a:r>
                <a:rPr lang="en-US" altLang="zh-CN" sz="2400" dirty="0">
                  <a:solidFill>
                    <a:schemeClr val="bg1"/>
                  </a:solidFill>
                  <a:latin typeface="Tahoma" panose="020B0604030504040204" charset="0"/>
                  <a:ea typeface="宋体" panose="02010600030101010101" pitchFamily="2" charset="-122"/>
                </a:rPr>
                <a:t>E</a:t>
              </a:r>
              <a:endParaRPr lang="en-US" altLang="zh-CN" sz="2400" dirty="0">
                <a:solidFill>
                  <a:schemeClr val="bg1"/>
                </a:solidFill>
                <a:latin typeface="Tahoma" panose="020B0604030504040204" charset="0"/>
                <a:ea typeface="宋体" panose="02010600030101010101" pitchFamily="2" charset="-122"/>
              </a:endParaRPr>
            </a:p>
          </p:txBody>
        </p:sp>
        <p:sp>
          <p:nvSpPr>
            <p:cNvPr id="76810" name="Line 10"/>
            <p:cNvSpPr/>
            <p:nvPr/>
          </p:nvSpPr>
          <p:spPr>
            <a:xfrm>
              <a:off x="4224" y="3147"/>
              <a:ext cx="216" cy="288"/>
            </a:xfrm>
            <a:prstGeom prst="line">
              <a:avLst/>
            </a:prstGeom>
            <a:ln w="38100" cap="flat" cmpd="sng">
              <a:solidFill>
                <a:srgbClr val="009900"/>
              </a:solidFill>
              <a:prstDash val="solid"/>
              <a:round/>
              <a:headEnd type="none" w="med" len="med"/>
              <a:tailEnd type="none" w="med" len="med"/>
            </a:ln>
          </p:spPr>
        </p:sp>
        <p:sp>
          <p:nvSpPr>
            <p:cNvPr id="76811" name="Oval 11"/>
            <p:cNvSpPr/>
            <p:nvPr/>
          </p:nvSpPr>
          <p:spPr>
            <a:xfrm>
              <a:off x="4032" y="2976"/>
              <a:ext cx="288" cy="288"/>
            </a:xfrm>
            <a:prstGeom prst="ellipse">
              <a:avLst/>
            </a:prstGeom>
            <a:gradFill rotWithShape="0">
              <a:gsLst>
                <a:gs pos="0">
                  <a:srgbClr val="FF6600"/>
                </a:gs>
                <a:gs pos="100000">
                  <a:srgbClr val="762F00"/>
                </a:gs>
              </a:gsLst>
              <a:lin ang="2700000" scaled="1"/>
              <a:tileRect/>
            </a:gradFill>
            <a:ln w="38100">
              <a:noFill/>
            </a:ln>
          </p:spPr>
          <p:txBody>
            <a:bodyPr wrap="none" lIns="0" rIns="0" anchor="ctr" anchorCtr="0"/>
            <a:p>
              <a:pPr algn="ctr"/>
              <a:r>
                <a:rPr lang="en-US" altLang="zh-CN" sz="2400" dirty="0">
                  <a:solidFill>
                    <a:schemeClr val="bg1"/>
                  </a:solidFill>
                  <a:latin typeface="Tahoma" panose="020B0604030504040204" charset="0"/>
                  <a:ea typeface="宋体" panose="02010600030101010101" pitchFamily="2" charset="-122"/>
                </a:rPr>
                <a:t>B</a:t>
              </a:r>
              <a:endParaRPr lang="en-US" altLang="zh-CN" sz="2400" dirty="0">
                <a:solidFill>
                  <a:schemeClr val="bg1"/>
                </a:solidFill>
                <a:latin typeface="Tahoma" panose="020B0604030504040204" charset="0"/>
                <a:ea typeface="宋体" panose="02010600030101010101" pitchFamily="2" charset="-122"/>
              </a:endParaRPr>
            </a:p>
          </p:txBody>
        </p:sp>
        <p:sp>
          <p:nvSpPr>
            <p:cNvPr id="76812" name="Line 12"/>
            <p:cNvSpPr/>
            <p:nvPr/>
          </p:nvSpPr>
          <p:spPr>
            <a:xfrm flipH="1">
              <a:off x="4992" y="3147"/>
              <a:ext cx="264" cy="309"/>
            </a:xfrm>
            <a:prstGeom prst="line">
              <a:avLst/>
            </a:prstGeom>
            <a:ln w="38100" cap="flat" cmpd="sng">
              <a:solidFill>
                <a:srgbClr val="009900"/>
              </a:solidFill>
              <a:prstDash val="solid"/>
              <a:round/>
              <a:headEnd type="none" w="med" len="med"/>
              <a:tailEnd type="none" w="med" len="med"/>
            </a:ln>
          </p:spPr>
        </p:sp>
        <p:sp>
          <p:nvSpPr>
            <p:cNvPr id="76813" name="Oval 13"/>
            <p:cNvSpPr/>
            <p:nvPr/>
          </p:nvSpPr>
          <p:spPr>
            <a:xfrm>
              <a:off x="4752" y="3408"/>
              <a:ext cx="288" cy="288"/>
            </a:xfrm>
            <a:prstGeom prst="ellipse">
              <a:avLst/>
            </a:prstGeom>
            <a:gradFill rotWithShape="0">
              <a:gsLst>
                <a:gs pos="0">
                  <a:srgbClr val="FF6600"/>
                </a:gs>
                <a:gs pos="100000">
                  <a:srgbClr val="762F00"/>
                </a:gs>
              </a:gsLst>
              <a:lin ang="2700000" scaled="1"/>
              <a:tileRect/>
            </a:gradFill>
            <a:ln w="38100">
              <a:noFill/>
            </a:ln>
          </p:spPr>
          <p:txBody>
            <a:bodyPr wrap="none" lIns="0" rIns="0" anchor="ctr" anchorCtr="0"/>
            <a:p>
              <a:pPr algn="ctr"/>
              <a:r>
                <a:rPr lang="en-US" altLang="zh-CN" sz="2400" dirty="0">
                  <a:solidFill>
                    <a:schemeClr val="bg1"/>
                  </a:solidFill>
                  <a:latin typeface="Tahoma" panose="020B0604030504040204" charset="0"/>
                  <a:ea typeface="宋体" panose="02010600030101010101" pitchFamily="2" charset="-122"/>
                </a:rPr>
                <a:t>G</a:t>
              </a:r>
              <a:endParaRPr lang="en-US" altLang="zh-CN" sz="2400" dirty="0">
                <a:solidFill>
                  <a:schemeClr val="bg1"/>
                </a:solidFill>
                <a:latin typeface="Tahoma" panose="020B0604030504040204" charset="0"/>
                <a:ea typeface="宋体" panose="02010600030101010101" pitchFamily="2" charset="-122"/>
              </a:endParaRPr>
            </a:p>
          </p:txBody>
        </p:sp>
        <p:sp>
          <p:nvSpPr>
            <p:cNvPr id="76814" name="Oval 14"/>
            <p:cNvSpPr/>
            <p:nvPr/>
          </p:nvSpPr>
          <p:spPr>
            <a:xfrm>
              <a:off x="5088" y="2976"/>
              <a:ext cx="288" cy="288"/>
            </a:xfrm>
            <a:prstGeom prst="ellipse">
              <a:avLst/>
            </a:prstGeom>
            <a:gradFill rotWithShape="0">
              <a:gsLst>
                <a:gs pos="0">
                  <a:srgbClr val="FF6600"/>
                </a:gs>
                <a:gs pos="100000">
                  <a:srgbClr val="762F00"/>
                </a:gs>
              </a:gsLst>
              <a:lin ang="2700000" scaled="1"/>
              <a:tileRect/>
            </a:gradFill>
            <a:ln w="38100">
              <a:noFill/>
            </a:ln>
          </p:spPr>
          <p:txBody>
            <a:bodyPr wrap="none" lIns="0" rIns="0" anchor="ctr" anchorCtr="0"/>
            <a:p>
              <a:pPr algn="ctr"/>
              <a:r>
                <a:rPr lang="en-US" altLang="zh-CN" sz="2400" dirty="0">
                  <a:solidFill>
                    <a:schemeClr val="bg1"/>
                  </a:solidFill>
                  <a:latin typeface="Tahoma" panose="020B0604030504040204" charset="0"/>
                  <a:ea typeface="宋体" panose="02010600030101010101" pitchFamily="2" charset="-122"/>
                </a:rPr>
                <a:t>D</a:t>
              </a:r>
              <a:endParaRPr lang="en-US" altLang="zh-CN" sz="2400" dirty="0">
                <a:solidFill>
                  <a:schemeClr val="bg1"/>
                </a:solidFill>
                <a:latin typeface="Tahoma" panose="020B0604030504040204" charset="0"/>
                <a:ea typeface="宋体" panose="02010600030101010101" pitchFamily="2" charset="-122"/>
              </a:endParaRPr>
            </a:p>
          </p:txBody>
        </p:sp>
        <p:sp>
          <p:nvSpPr>
            <p:cNvPr id="76815" name="Oval 15"/>
            <p:cNvSpPr/>
            <p:nvPr/>
          </p:nvSpPr>
          <p:spPr>
            <a:xfrm>
              <a:off x="4344" y="3408"/>
              <a:ext cx="288" cy="288"/>
            </a:xfrm>
            <a:prstGeom prst="ellipse">
              <a:avLst/>
            </a:prstGeom>
            <a:gradFill rotWithShape="0">
              <a:gsLst>
                <a:gs pos="0">
                  <a:srgbClr val="FF6600"/>
                </a:gs>
                <a:gs pos="100000">
                  <a:srgbClr val="762F00"/>
                </a:gs>
              </a:gsLst>
              <a:lin ang="2700000" scaled="1"/>
              <a:tileRect/>
            </a:gradFill>
            <a:ln w="38100">
              <a:noFill/>
            </a:ln>
          </p:spPr>
          <p:txBody>
            <a:bodyPr wrap="none" lIns="0" rIns="0" anchor="ctr" anchorCtr="0"/>
            <a:p>
              <a:pPr algn="ctr"/>
              <a:r>
                <a:rPr lang="en-US" altLang="zh-CN" sz="2400" dirty="0">
                  <a:solidFill>
                    <a:schemeClr val="bg1"/>
                  </a:solidFill>
                  <a:latin typeface="Tahoma" panose="020B0604030504040204" charset="0"/>
                  <a:ea typeface="宋体" panose="02010600030101010101" pitchFamily="2" charset="-122"/>
                </a:rPr>
                <a:t>F</a:t>
              </a:r>
              <a:endParaRPr lang="en-US" altLang="zh-CN" sz="2400" dirty="0">
                <a:solidFill>
                  <a:schemeClr val="bg1"/>
                </a:solidFill>
                <a:latin typeface="Tahoma" panose="020B0604030504040204" charset="0"/>
                <a:ea typeface="宋体" panose="02010600030101010101" pitchFamily="2" charset="-122"/>
              </a:endParaRPr>
            </a:p>
          </p:txBody>
        </p:sp>
        <p:sp>
          <p:nvSpPr>
            <p:cNvPr id="76816" name="Line 16"/>
            <p:cNvSpPr/>
            <p:nvPr/>
          </p:nvSpPr>
          <p:spPr>
            <a:xfrm flipH="1">
              <a:off x="4704" y="2841"/>
              <a:ext cx="0" cy="144"/>
            </a:xfrm>
            <a:prstGeom prst="line">
              <a:avLst/>
            </a:prstGeom>
            <a:ln w="38100" cap="flat" cmpd="sng">
              <a:solidFill>
                <a:srgbClr val="009900"/>
              </a:solidFill>
              <a:prstDash val="solid"/>
              <a:round/>
              <a:headEnd type="none" w="med" len="med"/>
              <a:tailEnd type="none" w="med" len="med"/>
            </a:ln>
          </p:spPr>
        </p:sp>
        <p:sp>
          <p:nvSpPr>
            <p:cNvPr id="76817" name="Oval 17"/>
            <p:cNvSpPr/>
            <p:nvPr/>
          </p:nvSpPr>
          <p:spPr>
            <a:xfrm>
              <a:off x="4560" y="2976"/>
              <a:ext cx="288" cy="288"/>
            </a:xfrm>
            <a:prstGeom prst="ellipse">
              <a:avLst/>
            </a:prstGeom>
            <a:gradFill rotWithShape="0">
              <a:gsLst>
                <a:gs pos="0">
                  <a:srgbClr val="FF6600"/>
                </a:gs>
                <a:gs pos="100000">
                  <a:srgbClr val="762F00"/>
                </a:gs>
              </a:gsLst>
              <a:lin ang="2700000" scaled="1"/>
              <a:tileRect/>
            </a:gradFill>
            <a:ln w="38100">
              <a:noFill/>
            </a:ln>
          </p:spPr>
          <p:txBody>
            <a:bodyPr wrap="none" lIns="0" rIns="0" anchor="ctr" anchorCtr="0"/>
            <a:p>
              <a:pPr algn="ctr"/>
              <a:r>
                <a:rPr lang="en-US" altLang="zh-CN" sz="2400" dirty="0">
                  <a:solidFill>
                    <a:schemeClr val="bg1"/>
                  </a:solidFill>
                  <a:latin typeface="Tahoma" panose="020B0604030504040204" charset="0"/>
                  <a:ea typeface="宋体" panose="02010600030101010101" pitchFamily="2" charset="-122"/>
                </a:rPr>
                <a:t>C</a:t>
              </a:r>
              <a:endParaRPr lang="en-US" altLang="zh-CN" sz="2400" dirty="0">
                <a:solidFill>
                  <a:schemeClr val="bg1"/>
                </a:solidFill>
                <a:latin typeface="Tahoma" panose="020B0604030504040204" charset="0"/>
                <a:ea typeface="宋体" panose="02010600030101010101" pitchFamily="2" charset="-122"/>
              </a:endParaRPr>
            </a:p>
          </p:txBody>
        </p:sp>
      </p:grpSp>
      <p:grpSp>
        <p:nvGrpSpPr>
          <p:cNvPr id="76818" name="Group 18"/>
          <p:cNvGrpSpPr/>
          <p:nvPr/>
        </p:nvGrpSpPr>
        <p:grpSpPr>
          <a:xfrm>
            <a:off x="2279650" y="3284538"/>
            <a:ext cx="3760788" cy="2538364"/>
            <a:chOff x="2665" y="2016"/>
            <a:chExt cx="2465" cy="1649"/>
          </a:xfrm>
        </p:grpSpPr>
        <p:sp>
          <p:nvSpPr>
            <p:cNvPr id="836627" name="Rectangle 19"/>
            <p:cNvSpPr>
              <a:spLocks noChangeArrowheads="1"/>
            </p:cNvSpPr>
            <p:nvPr/>
          </p:nvSpPr>
          <p:spPr bwMode="auto">
            <a:xfrm>
              <a:off x="3646" y="2112"/>
              <a:ext cx="538" cy="190"/>
            </a:xfrm>
            <a:prstGeom prst="rect">
              <a:avLst/>
            </a:prstGeom>
            <a:solidFill>
              <a:srgbClr val="FFFFCC"/>
            </a:solidFill>
            <a:ln w="19050">
              <a:solidFill>
                <a:srgbClr val="009900"/>
              </a:solidFill>
              <a:miter lim="800000"/>
            </a:ln>
            <a:effectLst>
              <a:outerShdw dist="107763" dir="2700000" algn="ctr" rotWithShape="0">
                <a:schemeClr val="bg2"/>
              </a:outerShdw>
            </a:effectLst>
          </p:spPr>
          <p:txBody>
            <a:bodyPr wrap="none" anchor="ctr"/>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40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6820" name="Line 20"/>
            <p:cNvSpPr/>
            <p:nvPr/>
          </p:nvSpPr>
          <p:spPr>
            <a:xfrm>
              <a:off x="3825" y="2112"/>
              <a:ext cx="0" cy="190"/>
            </a:xfrm>
            <a:prstGeom prst="line">
              <a:avLst/>
            </a:prstGeom>
            <a:ln w="19050" cap="flat" cmpd="sng">
              <a:solidFill>
                <a:srgbClr val="009900"/>
              </a:solidFill>
              <a:prstDash val="solid"/>
              <a:round/>
              <a:headEnd type="none" w="med" len="med"/>
              <a:tailEnd type="none" w="med" len="med"/>
            </a:ln>
          </p:spPr>
        </p:sp>
        <p:sp>
          <p:nvSpPr>
            <p:cNvPr id="76821" name="Line 21"/>
            <p:cNvSpPr/>
            <p:nvPr/>
          </p:nvSpPr>
          <p:spPr>
            <a:xfrm>
              <a:off x="4004" y="2112"/>
              <a:ext cx="0" cy="190"/>
            </a:xfrm>
            <a:prstGeom prst="line">
              <a:avLst/>
            </a:prstGeom>
            <a:ln w="19050" cap="flat" cmpd="sng">
              <a:solidFill>
                <a:srgbClr val="009900"/>
              </a:solidFill>
              <a:prstDash val="solid"/>
              <a:round/>
              <a:headEnd type="none" w="med" len="med"/>
              <a:tailEnd type="none" w="med" len="med"/>
            </a:ln>
          </p:spPr>
        </p:sp>
        <p:sp>
          <p:nvSpPr>
            <p:cNvPr id="836630" name="Rectangle 22"/>
            <p:cNvSpPr>
              <a:spLocks noChangeArrowheads="1"/>
            </p:cNvSpPr>
            <p:nvPr/>
          </p:nvSpPr>
          <p:spPr bwMode="auto">
            <a:xfrm>
              <a:off x="3179" y="2429"/>
              <a:ext cx="538" cy="197"/>
            </a:xfrm>
            <a:prstGeom prst="rect">
              <a:avLst/>
            </a:prstGeom>
            <a:solidFill>
              <a:srgbClr val="FFFFCC"/>
            </a:solidFill>
            <a:ln w="19050">
              <a:solidFill>
                <a:srgbClr val="009900"/>
              </a:solidFill>
              <a:miter lim="800000"/>
            </a:ln>
            <a:effectLst>
              <a:outerShdw dist="107763" dir="2700000" algn="ctr" rotWithShape="0">
                <a:schemeClr val="bg2"/>
              </a:outerShdw>
            </a:effectLst>
          </p:spPr>
          <p:txBody>
            <a:bodyPr wrap="none" anchor="ctr"/>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40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6823" name="Line 23"/>
            <p:cNvSpPr/>
            <p:nvPr/>
          </p:nvSpPr>
          <p:spPr>
            <a:xfrm>
              <a:off x="3359" y="2429"/>
              <a:ext cx="0" cy="191"/>
            </a:xfrm>
            <a:prstGeom prst="line">
              <a:avLst/>
            </a:prstGeom>
            <a:ln w="19050" cap="flat" cmpd="sng">
              <a:solidFill>
                <a:srgbClr val="009900"/>
              </a:solidFill>
              <a:prstDash val="solid"/>
              <a:round/>
              <a:headEnd type="none" w="med" len="med"/>
              <a:tailEnd type="none" w="med" len="med"/>
            </a:ln>
          </p:spPr>
        </p:sp>
        <p:sp>
          <p:nvSpPr>
            <p:cNvPr id="76824" name="Line 24"/>
            <p:cNvSpPr/>
            <p:nvPr/>
          </p:nvSpPr>
          <p:spPr>
            <a:xfrm>
              <a:off x="3538" y="2429"/>
              <a:ext cx="0" cy="191"/>
            </a:xfrm>
            <a:prstGeom prst="line">
              <a:avLst/>
            </a:prstGeom>
            <a:ln w="19050" cap="flat" cmpd="sng">
              <a:solidFill>
                <a:srgbClr val="009900"/>
              </a:solidFill>
              <a:prstDash val="solid"/>
              <a:round/>
              <a:headEnd type="none" w="med" len="med"/>
              <a:tailEnd type="none" w="med" len="med"/>
            </a:ln>
          </p:spPr>
        </p:sp>
        <p:sp>
          <p:nvSpPr>
            <p:cNvPr id="836633" name="Rectangle 25"/>
            <p:cNvSpPr>
              <a:spLocks noChangeArrowheads="1"/>
            </p:cNvSpPr>
            <p:nvPr/>
          </p:nvSpPr>
          <p:spPr bwMode="auto">
            <a:xfrm>
              <a:off x="2677" y="2779"/>
              <a:ext cx="565" cy="190"/>
            </a:xfrm>
            <a:prstGeom prst="rect">
              <a:avLst/>
            </a:prstGeom>
            <a:solidFill>
              <a:srgbClr val="FFFFCC"/>
            </a:solidFill>
            <a:ln w="19050">
              <a:solidFill>
                <a:srgbClr val="009900"/>
              </a:solidFill>
              <a:miter lim="800000"/>
            </a:ln>
            <a:effectLst>
              <a:outerShdw dist="107763" dir="2700000" algn="ctr" rotWithShape="0">
                <a:schemeClr val="bg2"/>
              </a:outerShdw>
            </a:effectLst>
          </p:spPr>
          <p:txBody>
            <a:bodyPr wrap="none" anchor="ctr"/>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40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6826" name="Line 26"/>
            <p:cNvSpPr/>
            <p:nvPr/>
          </p:nvSpPr>
          <p:spPr>
            <a:xfrm>
              <a:off x="2857" y="2779"/>
              <a:ext cx="0" cy="190"/>
            </a:xfrm>
            <a:prstGeom prst="line">
              <a:avLst/>
            </a:prstGeom>
            <a:ln w="19050" cap="flat" cmpd="sng">
              <a:solidFill>
                <a:srgbClr val="009900"/>
              </a:solidFill>
              <a:prstDash val="solid"/>
              <a:round/>
              <a:headEnd type="none" w="med" len="med"/>
              <a:tailEnd type="none" w="med" len="med"/>
            </a:ln>
          </p:spPr>
        </p:sp>
        <p:sp>
          <p:nvSpPr>
            <p:cNvPr id="76827" name="Line 27"/>
            <p:cNvSpPr/>
            <p:nvPr/>
          </p:nvSpPr>
          <p:spPr>
            <a:xfrm>
              <a:off x="3072" y="2779"/>
              <a:ext cx="0" cy="190"/>
            </a:xfrm>
            <a:prstGeom prst="line">
              <a:avLst/>
            </a:prstGeom>
            <a:ln w="19050" cap="flat" cmpd="sng">
              <a:solidFill>
                <a:srgbClr val="009900"/>
              </a:solidFill>
              <a:prstDash val="solid"/>
              <a:round/>
              <a:headEnd type="none" w="med" len="med"/>
              <a:tailEnd type="none" w="med" len="med"/>
            </a:ln>
          </p:spPr>
        </p:sp>
        <p:sp>
          <p:nvSpPr>
            <p:cNvPr id="76828" name="Line 28"/>
            <p:cNvSpPr/>
            <p:nvPr/>
          </p:nvSpPr>
          <p:spPr>
            <a:xfrm flipH="1">
              <a:off x="3430" y="2207"/>
              <a:ext cx="323" cy="222"/>
            </a:xfrm>
            <a:prstGeom prst="line">
              <a:avLst/>
            </a:prstGeom>
            <a:ln w="28575" cap="flat" cmpd="sng">
              <a:solidFill>
                <a:schemeClr val="accent2"/>
              </a:solidFill>
              <a:prstDash val="solid"/>
              <a:round/>
              <a:headEnd type="none" w="med" len="med"/>
              <a:tailEnd type="triangle" w="sm" len="lg"/>
            </a:ln>
          </p:spPr>
        </p:sp>
        <p:sp>
          <p:nvSpPr>
            <p:cNvPr id="76829" name="Line 29"/>
            <p:cNvSpPr/>
            <p:nvPr/>
          </p:nvSpPr>
          <p:spPr>
            <a:xfrm flipH="1">
              <a:off x="2964" y="2525"/>
              <a:ext cx="323" cy="254"/>
            </a:xfrm>
            <a:prstGeom prst="line">
              <a:avLst/>
            </a:prstGeom>
            <a:ln w="28575" cap="flat" cmpd="sng">
              <a:solidFill>
                <a:schemeClr val="accent2"/>
              </a:solidFill>
              <a:prstDash val="solid"/>
              <a:round/>
              <a:headEnd type="none" w="med" len="med"/>
              <a:tailEnd type="triangle" w="sm" len="lg"/>
            </a:ln>
          </p:spPr>
        </p:sp>
        <p:sp>
          <p:nvSpPr>
            <p:cNvPr id="836638" name="Rectangle 30"/>
            <p:cNvSpPr>
              <a:spLocks noChangeArrowheads="1"/>
            </p:cNvSpPr>
            <p:nvPr/>
          </p:nvSpPr>
          <p:spPr bwMode="auto">
            <a:xfrm>
              <a:off x="3825" y="2779"/>
              <a:ext cx="538" cy="190"/>
            </a:xfrm>
            <a:prstGeom prst="rect">
              <a:avLst/>
            </a:prstGeom>
            <a:solidFill>
              <a:srgbClr val="FFFFCC"/>
            </a:solidFill>
            <a:ln w="19050">
              <a:solidFill>
                <a:srgbClr val="009900"/>
              </a:solidFill>
              <a:miter lim="800000"/>
            </a:ln>
            <a:effectLst>
              <a:outerShdw dist="107763" dir="2700000" algn="ctr" rotWithShape="0">
                <a:schemeClr val="bg2"/>
              </a:outerShdw>
            </a:effectLst>
          </p:spPr>
          <p:txBody>
            <a:bodyPr wrap="none" anchor="ctr"/>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40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6831" name="Line 31"/>
            <p:cNvSpPr/>
            <p:nvPr/>
          </p:nvSpPr>
          <p:spPr>
            <a:xfrm>
              <a:off x="4004" y="2779"/>
              <a:ext cx="0" cy="190"/>
            </a:xfrm>
            <a:prstGeom prst="line">
              <a:avLst/>
            </a:prstGeom>
            <a:ln w="19050" cap="flat" cmpd="sng">
              <a:solidFill>
                <a:srgbClr val="009900"/>
              </a:solidFill>
              <a:prstDash val="solid"/>
              <a:round/>
              <a:headEnd type="none" w="med" len="med"/>
              <a:tailEnd type="none" w="med" len="med"/>
            </a:ln>
          </p:spPr>
        </p:sp>
        <p:sp>
          <p:nvSpPr>
            <p:cNvPr id="76832" name="Line 32"/>
            <p:cNvSpPr/>
            <p:nvPr/>
          </p:nvSpPr>
          <p:spPr>
            <a:xfrm>
              <a:off x="4184" y="2779"/>
              <a:ext cx="0" cy="190"/>
            </a:xfrm>
            <a:prstGeom prst="line">
              <a:avLst/>
            </a:prstGeom>
            <a:ln w="19050" cap="flat" cmpd="sng">
              <a:solidFill>
                <a:srgbClr val="009900"/>
              </a:solidFill>
              <a:prstDash val="solid"/>
              <a:round/>
              <a:headEnd type="none" w="med" len="med"/>
              <a:tailEnd type="none" w="med" len="med"/>
            </a:ln>
          </p:spPr>
        </p:sp>
        <p:sp>
          <p:nvSpPr>
            <p:cNvPr id="836641" name="Rectangle 33"/>
            <p:cNvSpPr>
              <a:spLocks noChangeArrowheads="1"/>
            </p:cNvSpPr>
            <p:nvPr/>
          </p:nvSpPr>
          <p:spPr bwMode="auto">
            <a:xfrm>
              <a:off x="4577" y="3096"/>
              <a:ext cx="539" cy="191"/>
            </a:xfrm>
            <a:prstGeom prst="rect">
              <a:avLst/>
            </a:prstGeom>
            <a:solidFill>
              <a:srgbClr val="FFFFCC"/>
            </a:solidFill>
            <a:ln w="19050">
              <a:solidFill>
                <a:srgbClr val="009900"/>
              </a:solidFill>
              <a:miter lim="800000"/>
            </a:ln>
            <a:effectLst>
              <a:outerShdw dist="107763" dir="2700000" algn="ctr" rotWithShape="0">
                <a:schemeClr val="bg2"/>
              </a:outerShdw>
            </a:effectLst>
          </p:spPr>
          <p:txBody>
            <a:bodyPr wrap="none" anchor="ctr"/>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40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6834" name="Line 34"/>
            <p:cNvSpPr/>
            <p:nvPr/>
          </p:nvSpPr>
          <p:spPr>
            <a:xfrm>
              <a:off x="4757" y="3096"/>
              <a:ext cx="0" cy="191"/>
            </a:xfrm>
            <a:prstGeom prst="line">
              <a:avLst/>
            </a:prstGeom>
            <a:ln w="19050" cap="flat" cmpd="sng">
              <a:solidFill>
                <a:srgbClr val="009900"/>
              </a:solidFill>
              <a:prstDash val="solid"/>
              <a:round/>
              <a:headEnd type="none" w="med" len="med"/>
              <a:tailEnd type="none" w="med" len="med"/>
            </a:ln>
          </p:spPr>
        </p:sp>
        <p:sp>
          <p:nvSpPr>
            <p:cNvPr id="76835" name="Line 35"/>
            <p:cNvSpPr/>
            <p:nvPr/>
          </p:nvSpPr>
          <p:spPr>
            <a:xfrm>
              <a:off x="4937" y="3096"/>
              <a:ext cx="0" cy="191"/>
            </a:xfrm>
            <a:prstGeom prst="line">
              <a:avLst/>
            </a:prstGeom>
            <a:ln w="19050" cap="flat" cmpd="sng">
              <a:solidFill>
                <a:srgbClr val="009900"/>
              </a:solidFill>
              <a:prstDash val="solid"/>
              <a:round/>
              <a:headEnd type="none" w="med" len="med"/>
              <a:tailEnd type="none" w="med" len="med"/>
            </a:ln>
          </p:spPr>
        </p:sp>
        <p:sp>
          <p:nvSpPr>
            <p:cNvPr id="836644" name="Rectangle 36"/>
            <p:cNvSpPr>
              <a:spLocks noChangeArrowheads="1"/>
            </p:cNvSpPr>
            <p:nvPr/>
          </p:nvSpPr>
          <p:spPr bwMode="auto">
            <a:xfrm>
              <a:off x="4004" y="3414"/>
              <a:ext cx="538" cy="190"/>
            </a:xfrm>
            <a:prstGeom prst="rect">
              <a:avLst/>
            </a:prstGeom>
            <a:solidFill>
              <a:srgbClr val="FFFFCC"/>
            </a:solidFill>
            <a:ln w="19050">
              <a:solidFill>
                <a:srgbClr val="009900"/>
              </a:solidFill>
              <a:miter lim="800000"/>
            </a:ln>
            <a:effectLst>
              <a:outerShdw dist="107763" dir="2700000" algn="ctr" rotWithShape="0">
                <a:schemeClr val="bg2"/>
              </a:outerShdw>
            </a:effectLst>
          </p:spPr>
          <p:txBody>
            <a:bodyPr wrap="none" anchor="ctr"/>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40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6837" name="Line 37"/>
            <p:cNvSpPr/>
            <p:nvPr/>
          </p:nvSpPr>
          <p:spPr>
            <a:xfrm>
              <a:off x="4184" y="3414"/>
              <a:ext cx="0" cy="190"/>
            </a:xfrm>
            <a:prstGeom prst="line">
              <a:avLst/>
            </a:prstGeom>
            <a:ln w="19050" cap="flat" cmpd="sng">
              <a:solidFill>
                <a:srgbClr val="009900"/>
              </a:solidFill>
              <a:prstDash val="solid"/>
              <a:round/>
              <a:headEnd type="none" w="med" len="med"/>
              <a:tailEnd type="none" w="med" len="med"/>
            </a:ln>
          </p:spPr>
        </p:sp>
        <p:sp>
          <p:nvSpPr>
            <p:cNvPr id="76838" name="Line 38"/>
            <p:cNvSpPr/>
            <p:nvPr/>
          </p:nvSpPr>
          <p:spPr>
            <a:xfrm>
              <a:off x="4363" y="3414"/>
              <a:ext cx="0" cy="190"/>
            </a:xfrm>
            <a:prstGeom prst="line">
              <a:avLst/>
            </a:prstGeom>
            <a:ln w="19050" cap="flat" cmpd="sng">
              <a:solidFill>
                <a:srgbClr val="009900"/>
              </a:solidFill>
              <a:prstDash val="solid"/>
              <a:round/>
              <a:headEnd type="none" w="med" len="med"/>
              <a:tailEnd type="none" w="med" len="med"/>
            </a:ln>
          </p:spPr>
        </p:sp>
        <p:sp>
          <p:nvSpPr>
            <p:cNvPr id="836647" name="Rectangle 39"/>
            <p:cNvSpPr>
              <a:spLocks noChangeArrowheads="1"/>
            </p:cNvSpPr>
            <p:nvPr/>
          </p:nvSpPr>
          <p:spPr bwMode="auto">
            <a:xfrm>
              <a:off x="3179" y="3128"/>
              <a:ext cx="538" cy="190"/>
            </a:xfrm>
            <a:prstGeom prst="rect">
              <a:avLst/>
            </a:prstGeom>
            <a:solidFill>
              <a:srgbClr val="FFFFCC"/>
            </a:solidFill>
            <a:ln w="19050">
              <a:solidFill>
                <a:srgbClr val="009900"/>
              </a:solidFill>
              <a:miter lim="800000"/>
            </a:ln>
            <a:effectLst>
              <a:outerShdw dist="107763" dir="2700000" algn="ctr" rotWithShape="0">
                <a:schemeClr val="bg2"/>
              </a:outerShdw>
            </a:effectLst>
          </p:spPr>
          <p:txBody>
            <a:bodyPr wrap="none" anchor="ctr"/>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40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6840" name="Line 40"/>
            <p:cNvSpPr/>
            <p:nvPr/>
          </p:nvSpPr>
          <p:spPr>
            <a:xfrm>
              <a:off x="3359" y="3128"/>
              <a:ext cx="0" cy="190"/>
            </a:xfrm>
            <a:prstGeom prst="line">
              <a:avLst/>
            </a:prstGeom>
            <a:ln w="19050" cap="flat" cmpd="sng">
              <a:solidFill>
                <a:srgbClr val="009900"/>
              </a:solidFill>
              <a:prstDash val="solid"/>
              <a:round/>
              <a:headEnd type="none" w="med" len="med"/>
              <a:tailEnd type="none" w="med" len="med"/>
            </a:ln>
          </p:spPr>
        </p:sp>
        <p:sp>
          <p:nvSpPr>
            <p:cNvPr id="76841" name="Line 41"/>
            <p:cNvSpPr/>
            <p:nvPr/>
          </p:nvSpPr>
          <p:spPr>
            <a:xfrm>
              <a:off x="3538" y="3128"/>
              <a:ext cx="0" cy="190"/>
            </a:xfrm>
            <a:prstGeom prst="line">
              <a:avLst/>
            </a:prstGeom>
            <a:ln w="19050" cap="flat" cmpd="sng">
              <a:solidFill>
                <a:srgbClr val="009900"/>
              </a:solidFill>
              <a:prstDash val="solid"/>
              <a:round/>
              <a:headEnd type="none" w="med" len="med"/>
              <a:tailEnd type="none" w="med" len="med"/>
            </a:ln>
          </p:spPr>
        </p:sp>
        <p:sp>
          <p:nvSpPr>
            <p:cNvPr id="76842" name="Line 42"/>
            <p:cNvSpPr/>
            <p:nvPr/>
          </p:nvSpPr>
          <p:spPr>
            <a:xfrm flipH="1">
              <a:off x="4327" y="3191"/>
              <a:ext cx="359" cy="223"/>
            </a:xfrm>
            <a:prstGeom prst="line">
              <a:avLst/>
            </a:prstGeom>
            <a:ln w="28575" cap="flat" cmpd="sng">
              <a:solidFill>
                <a:schemeClr val="accent2"/>
              </a:solidFill>
              <a:prstDash val="solid"/>
              <a:round/>
              <a:headEnd type="none" w="med" len="med"/>
              <a:tailEnd type="triangle" w="sm" len="lg"/>
            </a:ln>
          </p:spPr>
        </p:sp>
        <p:sp>
          <p:nvSpPr>
            <p:cNvPr id="76843" name="Line 43"/>
            <p:cNvSpPr/>
            <p:nvPr/>
          </p:nvSpPr>
          <p:spPr>
            <a:xfrm>
              <a:off x="3179" y="2874"/>
              <a:ext cx="251" cy="254"/>
            </a:xfrm>
            <a:prstGeom prst="line">
              <a:avLst/>
            </a:prstGeom>
            <a:ln w="28575" cap="flat" cmpd="sng">
              <a:solidFill>
                <a:schemeClr val="accent2"/>
              </a:solidFill>
              <a:prstDash val="solid"/>
              <a:round/>
              <a:headEnd type="none" w="med" len="med"/>
              <a:tailEnd type="triangle" w="sm" len="lg"/>
            </a:ln>
          </p:spPr>
        </p:sp>
        <p:sp>
          <p:nvSpPr>
            <p:cNvPr id="76844" name="Line 44"/>
            <p:cNvSpPr/>
            <p:nvPr/>
          </p:nvSpPr>
          <p:spPr>
            <a:xfrm>
              <a:off x="3646" y="2525"/>
              <a:ext cx="430" cy="254"/>
            </a:xfrm>
            <a:prstGeom prst="line">
              <a:avLst/>
            </a:prstGeom>
            <a:ln w="28575" cap="flat" cmpd="sng">
              <a:solidFill>
                <a:schemeClr val="accent2"/>
              </a:solidFill>
              <a:prstDash val="solid"/>
              <a:round/>
              <a:headEnd type="none" w="med" len="med"/>
              <a:tailEnd type="triangle" w="sm" len="lg"/>
            </a:ln>
          </p:spPr>
        </p:sp>
        <p:sp>
          <p:nvSpPr>
            <p:cNvPr id="76845" name="Line 45"/>
            <p:cNvSpPr/>
            <p:nvPr/>
          </p:nvSpPr>
          <p:spPr>
            <a:xfrm>
              <a:off x="4291" y="2874"/>
              <a:ext cx="466" cy="222"/>
            </a:xfrm>
            <a:prstGeom prst="line">
              <a:avLst/>
            </a:prstGeom>
            <a:ln w="28575" cap="flat" cmpd="sng">
              <a:solidFill>
                <a:schemeClr val="accent2"/>
              </a:solidFill>
              <a:prstDash val="solid"/>
              <a:round/>
              <a:headEnd type="none" w="med" len="med"/>
              <a:tailEnd type="triangle" w="sm" len="lg"/>
            </a:ln>
          </p:spPr>
        </p:sp>
        <p:sp>
          <p:nvSpPr>
            <p:cNvPr id="76846" name="Text Box 46"/>
            <p:cNvSpPr txBox="1"/>
            <p:nvPr/>
          </p:nvSpPr>
          <p:spPr>
            <a:xfrm>
              <a:off x="3303" y="2369"/>
              <a:ext cx="253" cy="299"/>
            </a:xfrm>
            <a:prstGeom prst="rect">
              <a:avLst/>
            </a:prstGeom>
            <a:noFill/>
            <a:ln w="38100">
              <a:noFill/>
            </a:ln>
          </p:spPr>
          <p:txBody>
            <a:bodyPr wrap="none" anchor="ctr" anchorCtr="0">
              <a:spAutoFit/>
            </a:bodyPr>
            <a:p>
              <a:pPr algn="ctr"/>
              <a:r>
                <a:rPr lang="en-US" altLang="zh-CN" sz="2400" b="1" dirty="0">
                  <a:solidFill>
                    <a:schemeClr val="tx2"/>
                  </a:solidFill>
                  <a:latin typeface="Times New Roman" panose="02020603050405020304" pitchFamily="18" charset="0"/>
                  <a:ea typeface="宋体" panose="02010600030101010101" pitchFamily="2" charset="-122"/>
                </a:rPr>
                <a:t>B</a:t>
              </a:r>
              <a:endParaRPr lang="en-US" altLang="zh-CN" sz="2400" dirty="0">
                <a:latin typeface="Times New Roman" panose="02020603050405020304" pitchFamily="18" charset="0"/>
                <a:ea typeface="宋体" panose="02010600030101010101" pitchFamily="2" charset="-122"/>
              </a:endParaRPr>
            </a:p>
          </p:txBody>
        </p:sp>
        <p:sp>
          <p:nvSpPr>
            <p:cNvPr id="76847" name="Text Box 47"/>
            <p:cNvSpPr txBox="1"/>
            <p:nvPr/>
          </p:nvSpPr>
          <p:spPr>
            <a:xfrm>
              <a:off x="3975" y="2731"/>
              <a:ext cx="264" cy="299"/>
            </a:xfrm>
            <a:prstGeom prst="rect">
              <a:avLst/>
            </a:prstGeom>
            <a:noFill/>
            <a:ln w="38100">
              <a:noFill/>
            </a:ln>
          </p:spPr>
          <p:txBody>
            <a:bodyPr wrap="none" anchor="ctr" anchorCtr="0">
              <a:spAutoFit/>
            </a:bodyPr>
            <a:p>
              <a:pPr algn="ctr"/>
              <a:r>
                <a:rPr lang="en-US" altLang="zh-CN" sz="2400" b="1" dirty="0">
                  <a:solidFill>
                    <a:schemeClr val="tx2"/>
                  </a:solidFill>
                  <a:latin typeface="Times New Roman" panose="02020603050405020304" pitchFamily="18" charset="0"/>
                  <a:ea typeface="宋体" panose="02010600030101010101" pitchFamily="2" charset="-122"/>
                </a:rPr>
                <a:t>C</a:t>
              </a:r>
              <a:endParaRPr lang="en-US" altLang="zh-CN" sz="2400" dirty="0">
                <a:latin typeface="Times New Roman" panose="02020603050405020304" pitchFamily="18" charset="0"/>
                <a:ea typeface="宋体" panose="02010600030101010101" pitchFamily="2" charset="-122"/>
              </a:endParaRPr>
            </a:p>
          </p:txBody>
        </p:sp>
        <p:sp>
          <p:nvSpPr>
            <p:cNvPr id="76848" name="Text Box 48"/>
            <p:cNvSpPr txBox="1"/>
            <p:nvPr/>
          </p:nvSpPr>
          <p:spPr>
            <a:xfrm>
              <a:off x="4703" y="3048"/>
              <a:ext cx="264" cy="299"/>
            </a:xfrm>
            <a:prstGeom prst="rect">
              <a:avLst/>
            </a:prstGeom>
            <a:noFill/>
            <a:ln w="38100">
              <a:noFill/>
            </a:ln>
          </p:spPr>
          <p:txBody>
            <a:bodyPr wrap="none" anchor="ctr" anchorCtr="0">
              <a:spAutoFit/>
            </a:bodyPr>
            <a:p>
              <a:pPr algn="ctr"/>
              <a:r>
                <a:rPr lang="en-US" altLang="zh-CN" sz="2400" b="1" dirty="0">
                  <a:solidFill>
                    <a:schemeClr val="tx2"/>
                  </a:solidFill>
                  <a:latin typeface="Times New Roman" panose="02020603050405020304" pitchFamily="18" charset="0"/>
                  <a:ea typeface="宋体" panose="02010600030101010101" pitchFamily="2" charset="-122"/>
                </a:rPr>
                <a:t>D</a:t>
              </a:r>
              <a:endParaRPr lang="en-US" altLang="zh-CN" sz="2400" dirty="0">
                <a:latin typeface="Times New Roman" panose="02020603050405020304" pitchFamily="18" charset="0"/>
                <a:ea typeface="宋体" panose="02010600030101010101" pitchFamily="2" charset="-122"/>
              </a:endParaRPr>
            </a:p>
          </p:txBody>
        </p:sp>
        <p:sp>
          <p:nvSpPr>
            <p:cNvPr id="76849" name="Text Box 49"/>
            <p:cNvSpPr txBox="1"/>
            <p:nvPr/>
          </p:nvSpPr>
          <p:spPr>
            <a:xfrm>
              <a:off x="4129" y="3366"/>
              <a:ext cx="275" cy="299"/>
            </a:xfrm>
            <a:prstGeom prst="rect">
              <a:avLst/>
            </a:prstGeom>
            <a:noFill/>
            <a:ln w="38100">
              <a:noFill/>
            </a:ln>
          </p:spPr>
          <p:txBody>
            <a:bodyPr wrap="none" anchor="ctr" anchorCtr="0">
              <a:spAutoFit/>
            </a:bodyPr>
            <a:p>
              <a:pPr algn="ctr"/>
              <a:r>
                <a:rPr lang="en-US" altLang="zh-CN" sz="2400" b="1" dirty="0">
                  <a:solidFill>
                    <a:schemeClr val="tx2"/>
                  </a:solidFill>
                  <a:latin typeface="Times New Roman" panose="02020603050405020304" pitchFamily="18" charset="0"/>
                  <a:ea typeface="宋体" panose="02010600030101010101" pitchFamily="2" charset="-122"/>
                </a:rPr>
                <a:t>G</a:t>
              </a:r>
              <a:endParaRPr lang="en-US" altLang="zh-CN" sz="2400" dirty="0">
                <a:latin typeface="Times New Roman" panose="02020603050405020304" pitchFamily="18" charset="0"/>
                <a:ea typeface="宋体" panose="02010600030101010101" pitchFamily="2" charset="-122"/>
              </a:endParaRPr>
            </a:p>
          </p:txBody>
        </p:sp>
        <p:sp>
          <p:nvSpPr>
            <p:cNvPr id="76850" name="Text Box 50"/>
            <p:cNvSpPr txBox="1"/>
            <p:nvPr/>
          </p:nvSpPr>
          <p:spPr>
            <a:xfrm>
              <a:off x="3316" y="3067"/>
              <a:ext cx="242" cy="299"/>
            </a:xfrm>
            <a:prstGeom prst="rect">
              <a:avLst/>
            </a:prstGeom>
            <a:noFill/>
            <a:ln w="38100">
              <a:noFill/>
            </a:ln>
          </p:spPr>
          <p:txBody>
            <a:bodyPr wrap="none" anchor="ctr" anchorCtr="0">
              <a:spAutoFit/>
            </a:bodyPr>
            <a:p>
              <a:pPr algn="ctr"/>
              <a:r>
                <a:rPr lang="en-US" altLang="zh-CN" sz="2400" b="1" dirty="0">
                  <a:solidFill>
                    <a:schemeClr val="tx2"/>
                  </a:solidFill>
                  <a:latin typeface="Times New Roman" panose="02020603050405020304" pitchFamily="18" charset="0"/>
                  <a:ea typeface="宋体" panose="02010600030101010101" pitchFamily="2" charset="-122"/>
                </a:rPr>
                <a:t>F</a:t>
              </a:r>
              <a:endParaRPr lang="en-US" altLang="zh-CN" sz="2400" dirty="0">
                <a:latin typeface="Times New Roman" panose="02020603050405020304" pitchFamily="18" charset="0"/>
                <a:ea typeface="宋体" panose="02010600030101010101" pitchFamily="2" charset="-122"/>
              </a:endParaRPr>
            </a:p>
          </p:txBody>
        </p:sp>
        <p:sp>
          <p:nvSpPr>
            <p:cNvPr id="76851" name="Text Box 51"/>
            <p:cNvSpPr txBox="1"/>
            <p:nvPr/>
          </p:nvSpPr>
          <p:spPr>
            <a:xfrm>
              <a:off x="2837" y="2731"/>
              <a:ext cx="253" cy="299"/>
            </a:xfrm>
            <a:prstGeom prst="rect">
              <a:avLst/>
            </a:prstGeom>
            <a:noFill/>
            <a:ln w="38100">
              <a:noFill/>
            </a:ln>
          </p:spPr>
          <p:txBody>
            <a:bodyPr wrap="none" anchor="ctr" anchorCtr="0">
              <a:spAutoFit/>
            </a:bodyPr>
            <a:p>
              <a:pPr algn="ctr"/>
              <a:r>
                <a:rPr lang="en-US" altLang="zh-CN" sz="2400" b="1" dirty="0">
                  <a:solidFill>
                    <a:schemeClr val="tx2"/>
                  </a:solidFill>
                  <a:latin typeface="Times New Roman" panose="02020603050405020304" pitchFamily="18" charset="0"/>
                  <a:ea typeface="宋体" panose="02010600030101010101" pitchFamily="2" charset="-122"/>
                </a:rPr>
                <a:t>E</a:t>
              </a:r>
              <a:endParaRPr lang="en-US" altLang="zh-CN" sz="2400" dirty="0">
                <a:latin typeface="Times New Roman" panose="02020603050405020304" pitchFamily="18" charset="0"/>
                <a:ea typeface="宋体" panose="02010600030101010101" pitchFamily="2" charset="-122"/>
              </a:endParaRPr>
            </a:p>
          </p:txBody>
        </p:sp>
        <p:sp>
          <p:nvSpPr>
            <p:cNvPr id="76852" name="Text Box 52"/>
            <p:cNvSpPr txBox="1"/>
            <p:nvPr/>
          </p:nvSpPr>
          <p:spPr>
            <a:xfrm>
              <a:off x="2665" y="2700"/>
              <a:ext cx="241" cy="299"/>
            </a:xfrm>
            <a:prstGeom prst="rect">
              <a:avLst/>
            </a:prstGeom>
            <a:noFill/>
            <a:ln w="38100">
              <a:noFill/>
            </a:ln>
          </p:spPr>
          <p:txBody>
            <a:bodyPr wrap="none" anchor="ctr" anchorCtr="0">
              <a:spAutoFit/>
            </a:bodyPr>
            <a:p>
              <a:pPr algn="ctr"/>
              <a:r>
                <a:rPr lang="en-US" altLang="zh-CN" sz="2400" b="1" dirty="0">
                  <a:solidFill>
                    <a:schemeClr val="tx2"/>
                  </a:solidFill>
                  <a:latin typeface="Times New Roman" panose="02020603050405020304" pitchFamily="18" charset="0"/>
                  <a:ea typeface="宋体" panose="02010600030101010101" pitchFamily="2" charset="-122"/>
                  <a:sym typeface="Symbol" panose="05050102010706020507" pitchFamily="18" charset="2"/>
                </a:rPr>
                <a:t></a:t>
              </a:r>
              <a:endParaRPr lang="en-US" altLang="zh-CN" sz="2400" b="1" dirty="0">
                <a:solidFill>
                  <a:schemeClr val="tx2"/>
                </a:solidFill>
                <a:latin typeface="Times New Roman" panose="02020603050405020304" pitchFamily="18" charset="0"/>
                <a:ea typeface="宋体" panose="02010600030101010101" pitchFamily="2" charset="-122"/>
                <a:sym typeface="Symbol" panose="05050102010706020507" pitchFamily="18" charset="2"/>
              </a:endParaRPr>
            </a:p>
          </p:txBody>
        </p:sp>
        <p:sp>
          <p:nvSpPr>
            <p:cNvPr id="76853" name="Text Box 53"/>
            <p:cNvSpPr txBox="1"/>
            <p:nvPr/>
          </p:nvSpPr>
          <p:spPr>
            <a:xfrm>
              <a:off x="3779" y="2700"/>
              <a:ext cx="241" cy="299"/>
            </a:xfrm>
            <a:prstGeom prst="rect">
              <a:avLst/>
            </a:prstGeom>
            <a:noFill/>
            <a:ln w="38100">
              <a:noFill/>
            </a:ln>
          </p:spPr>
          <p:txBody>
            <a:bodyPr wrap="none" anchor="ctr" anchorCtr="0">
              <a:spAutoFit/>
            </a:bodyPr>
            <a:p>
              <a:pPr algn="ctr"/>
              <a:r>
                <a:rPr lang="en-US" altLang="zh-CN" sz="2400" b="1" dirty="0">
                  <a:solidFill>
                    <a:schemeClr val="tx2"/>
                  </a:solidFill>
                  <a:latin typeface="Times New Roman" panose="02020603050405020304" pitchFamily="18" charset="0"/>
                  <a:ea typeface="宋体" panose="02010600030101010101" pitchFamily="2" charset="-122"/>
                  <a:sym typeface="Symbol" panose="05050102010706020507" pitchFamily="18" charset="2"/>
                </a:rPr>
                <a:t></a:t>
              </a:r>
              <a:endParaRPr lang="en-US" altLang="zh-CN" sz="2400" b="1" dirty="0">
                <a:solidFill>
                  <a:schemeClr val="tx2"/>
                </a:solidFill>
                <a:latin typeface="Times New Roman" panose="02020603050405020304" pitchFamily="18" charset="0"/>
                <a:ea typeface="宋体" panose="02010600030101010101" pitchFamily="2" charset="-122"/>
                <a:sym typeface="Symbol" panose="05050102010706020507" pitchFamily="18" charset="2"/>
              </a:endParaRPr>
            </a:p>
          </p:txBody>
        </p:sp>
        <p:sp>
          <p:nvSpPr>
            <p:cNvPr id="76854" name="Text Box 54"/>
            <p:cNvSpPr txBox="1"/>
            <p:nvPr/>
          </p:nvSpPr>
          <p:spPr>
            <a:xfrm>
              <a:off x="3132" y="3049"/>
              <a:ext cx="241" cy="299"/>
            </a:xfrm>
            <a:prstGeom prst="rect">
              <a:avLst/>
            </a:prstGeom>
            <a:noFill/>
            <a:ln w="38100">
              <a:noFill/>
            </a:ln>
          </p:spPr>
          <p:txBody>
            <a:bodyPr wrap="none" anchor="ctr" anchorCtr="0">
              <a:spAutoFit/>
            </a:bodyPr>
            <a:p>
              <a:pPr algn="ctr"/>
              <a:r>
                <a:rPr lang="en-US" altLang="zh-CN" sz="2400" b="1" dirty="0">
                  <a:solidFill>
                    <a:schemeClr val="tx2"/>
                  </a:solidFill>
                  <a:latin typeface="Times New Roman" panose="02020603050405020304" pitchFamily="18" charset="0"/>
                  <a:ea typeface="宋体" panose="02010600030101010101" pitchFamily="2" charset="-122"/>
                  <a:sym typeface="Symbol" panose="05050102010706020507" pitchFamily="18" charset="2"/>
                </a:rPr>
                <a:t></a:t>
              </a:r>
              <a:endParaRPr lang="en-US" altLang="zh-CN" sz="2400" b="1" dirty="0">
                <a:solidFill>
                  <a:schemeClr val="tx2"/>
                </a:solidFill>
                <a:latin typeface="Times New Roman" panose="02020603050405020304" pitchFamily="18" charset="0"/>
                <a:ea typeface="宋体" panose="02010600030101010101" pitchFamily="2" charset="-122"/>
                <a:sym typeface="Symbol" panose="05050102010706020507" pitchFamily="18" charset="2"/>
              </a:endParaRPr>
            </a:p>
          </p:txBody>
        </p:sp>
        <p:sp>
          <p:nvSpPr>
            <p:cNvPr id="76855" name="Text Box 55"/>
            <p:cNvSpPr txBox="1"/>
            <p:nvPr/>
          </p:nvSpPr>
          <p:spPr>
            <a:xfrm>
              <a:off x="3491" y="3049"/>
              <a:ext cx="241" cy="299"/>
            </a:xfrm>
            <a:prstGeom prst="rect">
              <a:avLst/>
            </a:prstGeom>
            <a:noFill/>
            <a:ln w="38100">
              <a:noFill/>
            </a:ln>
          </p:spPr>
          <p:txBody>
            <a:bodyPr wrap="none" anchor="ctr" anchorCtr="0">
              <a:spAutoFit/>
            </a:bodyPr>
            <a:p>
              <a:pPr algn="ctr"/>
              <a:r>
                <a:rPr lang="en-US" altLang="zh-CN" sz="2400" b="1" dirty="0">
                  <a:solidFill>
                    <a:schemeClr val="tx2"/>
                  </a:solidFill>
                  <a:latin typeface="Times New Roman" panose="02020603050405020304" pitchFamily="18" charset="0"/>
                  <a:ea typeface="宋体" panose="02010600030101010101" pitchFamily="2" charset="-122"/>
                  <a:sym typeface="Symbol" panose="05050102010706020507" pitchFamily="18" charset="2"/>
                </a:rPr>
                <a:t></a:t>
              </a:r>
              <a:endParaRPr lang="en-US" altLang="zh-CN" sz="2400" b="1" dirty="0">
                <a:solidFill>
                  <a:schemeClr val="tx2"/>
                </a:solidFill>
                <a:latin typeface="Times New Roman" panose="02020603050405020304" pitchFamily="18" charset="0"/>
                <a:ea typeface="宋体" panose="02010600030101010101" pitchFamily="2" charset="-122"/>
                <a:sym typeface="Symbol" panose="05050102010706020507" pitchFamily="18" charset="2"/>
              </a:endParaRPr>
            </a:p>
          </p:txBody>
        </p:sp>
        <p:sp>
          <p:nvSpPr>
            <p:cNvPr id="76856" name="Text Box 56"/>
            <p:cNvSpPr txBox="1"/>
            <p:nvPr/>
          </p:nvSpPr>
          <p:spPr>
            <a:xfrm>
              <a:off x="3958" y="3321"/>
              <a:ext cx="241" cy="299"/>
            </a:xfrm>
            <a:prstGeom prst="rect">
              <a:avLst/>
            </a:prstGeom>
            <a:noFill/>
            <a:ln w="38100">
              <a:noFill/>
            </a:ln>
          </p:spPr>
          <p:txBody>
            <a:bodyPr wrap="none" anchor="ctr" anchorCtr="0">
              <a:spAutoFit/>
            </a:bodyPr>
            <a:p>
              <a:pPr algn="ctr"/>
              <a:r>
                <a:rPr lang="en-US" altLang="zh-CN" sz="2400" b="1" dirty="0">
                  <a:solidFill>
                    <a:schemeClr val="tx2"/>
                  </a:solidFill>
                  <a:latin typeface="Times New Roman" panose="02020603050405020304" pitchFamily="18" charset="0"/>
                  <a:ea typeface="宋体" panose="02010600030101010101" pitchFamily="2" charset="-122"/>
                  <a:sym typeface="Symbol" panose="05050102010706020507" pitchFamily="18" charset="2"/>
                </a:rPr>
                <a:t></a:t>
              </a:r>
              <a:endParaRPr lang="en-US" altLang="zh-CN" sz="2400" b="1" dirty="0">
                <a:solidFill>
                  <a:schemeClr val="tx2"/>
                </a:solidFill>
                <a:latin typeface="Times New Roman" panose="02020603050405020304" pitchFamily="18" charset="0"/>
                <a:ea typeface="宋体" panose="02010600030101010101" pitchFamily="2" charset="-122"/>
                <a:sym typeface="Symbol" panose="05050102010706020507" pitchFamily="18" charset="2"/>
              </a:endParaRPr>
            </a:p>
          </p:txBody>
        </p:sp>
        <p:sp>
          <p:nvSpPr>
            <p:cNvPr id="76857" name="Text Box 57"/>
            <p:cNvSpPr txBox="1"/>
            <p:nvPr/>
          </p:nvSpPr>
          <p:spPr>
            <a:xfrm>
              <a:off x="4317" y="3321"/>
              <a:ext cx="241" cy="299"/>
            </a:xfrm>
            <a:prstGeom prst="rect">
              <a:avLst/>
            </a:prstGeom>
            <a:noFill/>
            <a:ln w="38100">
              <a:noFill/>
            </a:ln>
          </p:spPr>
          <p:txBody>
            <a:bodyPr wrap="none" anchor="ctr" anchorCtr="0">
              <a:spAutoFit/>
            </a:bodyPr>
            <a:p>
              <a:pPr algn="ctr"/>
              <a:r>
                <a:rPr lang="en-US" altLang="zh-CN" sz="2400" b="1" dirty="0">
                  <a:solidFill>
                    <a:schemeClr val="tx2"/>
                  </a:solidFill>
                  <a:latin typeface="Times New Roman" panose="02020603050405020304" pitchFamily="18" charset="0"/>
                  <a:ea typeface="宋体" panose="02010600030101010101" pitchFamily="2" charset="-122"/>
                  <a:sym typeface="Symbol" panose="05050102010706020507" pitchFamily="18" charset="2"/>
                </a:rPr>
                <a:t></a:t>
              </a:r>
              <a:endParaRPr lang="en-US" altLang="zh-CN" sz="2400" b="1" dirty="0">
                <a:solidFill>
                  <a:schemeClr val="tx2"/>
                </a:solidFill>
                <a:latin typeface="Times New Roman" panose="02020603050405020304" pitchFamily="18" charset="0"/>
                <a:ea typeface="宋体" panose="02010600030101010101" pitchFamily="2" charset="-122"/>
                <a:sym typeface="Symbol" panose="05050102010706020507" pitchFamily="18" charset="2"/>
              </a:endParaRPr>
            </a:p>
          </p:txBody>
        </p:sp>
        <p:sp>
          <p:nvSpPr>
            <p:cNvPr id="76858" name="Text Box 58"/>
            <p:cNvSpPr txBox="1"/>
            <p:nvPr/>
          </p:nvSpPr>
          <p:spPr>
            <a:xfrm>
              <a:off x="4889" y="3018"/>
              <a:ext cx="241" cy="299"/>
            </a:xfrm>
            <a:prstGeom prst="rect">
              <a:avLst/>
            </a:prstGeom>
            <a:noFill/>
            <a:ln w="38100">
              <a:noFill/>
            </a:ln>
          </p:spPr>
          <p:txBody>
            <a:bodyPr wrap="none" anchor="ctr" anchorCtr="0">
              <a:spAutoFit/>
            </a:bodyPr>
            <a:p>
              <a:pPr algn="ctr"/>
              <a:r>
                <a:rPr lang="en-US" altLang="zh-CN" sz="2400" b="1" dirty="0">
                  <a:solidFill>
                    <a:schemeClr val="tx2"/>
                  </a:solidFill>
                  <a:latin typeface="Times New Roman" panose="02020603050405020304" pitchFamily="18" charset="0"/>
                  <a:ea typeface="宋体" panose="02010600030101010101" pitchFamily="2" charset="-122"/>
                  <a:sym typeface="Symbol" panose="05050102010706020507" pitchFamily="18" charset="2"/>
                </a:rPr>
                <a:t></a:t>
              </a:r>
              <a:endParaRPr lang="en-US" altLang="zh-CN" sz="2400" b="1" dirty="0">
                <a:solidFill>
                  <a:schemeClr val="tx2"/>
                </a:solidFill>
                <a:latin typeface="Times New Roman" panose="02020603050405020304" pitchFamily="18" charset="0"/>
                <a:ea typeface="宋体" panose="02010600030101010101" pitchFamily="2" charset="-122"/>
                <a:sym typeface="Symbol" panose="05050102010706020507" pitchFamily="18" charset="2"/>
              </a:endParaRPr>
            </a:p>
          </p:txBody>
        </p:sp>
        <p:sp>
          <p:nvSpPr>
            <p:cNvPr id="76859" name="Rectangle 59"/>
            <p:cNvSpPr/>
            <p:nvPr/>
          </p:nvSpPr>
          <p:spPr>
            <a:xfrm>
              <a:off x="3792" y="2016"/>
              <a:ext cx="288" cy="299"/>
            </a:xfrm>
            <a:prstGeom prst="rect">
              <a:avLst/>
            </a:prstGeom>
            <a:noFill/>
            <a:ln w="9525">
              <a:noFill/>
            </a:ln>
          </p:spPr>
          <p:txBody>
            <a:bodyPr anchor="t" anchorCtr="0">
              <a:spAutoFit/>
            </a:bodyPr>
            <a:p>
              <a:r>
                <a:rPr lang="en-US" altLang="zh-CN" sz="2400" b="1" dirty="0">
                  <a:solidFill>
                    <a:schemeClr val="tx2"/>
                  </a:solidFill>
                  <a:latin typeface="Times New Roman" panose="02020603050405020304" pitchFamily="18" charset="0"/>
                  <a:ea typeface="宋体" panose="02010600030101010101" pitchFamily="2" charset="-122"/>
                </a:rPr>
                <a:t>A</a:t>
              </a:r>
              <a:endParaRPr lang="en-US" altLang="zh-CN" sz="2400" b="1" dirty="0">
                <a:solidFill>
                  <a:schemeClr val="tx2"/>
                </a:solidFill>
                <a:latin typeface="Times New Roman" panose="02020603050405020304" pitchFamily="18" charset="0"/>
                <a:ea typeface="宋体" panose="02010600030101010101" pitchFamily="2" charset="-122"/>
              </a:endParaRPr>
            </a:p>
          </p:txBody>
        </p:sp>
        <p:sp>
          <p:nvSpPr>
            <p:cNvPr id="76860" name="Rectangle 60"/>
            <p:cNvSpPr/>
            <p:nvPr/>
          </p:nvSpPr>
          <p:spPr>
            <a:xfrm>
              <a:off x="3984" y="2063"/>
              <a:ext cx="241" cy="299"/>
            </a:xfrm>
            <a:prstGeom prst="rect">
              <a:avLst/>
            </a:prstGeom>
            <a:noFill/>
            <a:ln w="9525">
              <a:noFill/>
            </a:ln>
          </p:spPr>
          <p:txBody>
            <a:bodyPr wrap="none" anchor="t" anchorCtr="0">
              <a:spAutoFit/>
            </a:bodyPr>
            <a:p>
              <a:r>
                <a:rPr lang="en-US" altLang="zh-CN" sz="2400" b="1" dirty="0">
                  <a:solidFill>
                    <a:schemeClr val="tx2"/>
                  </a:solidFill>
                  <a:latin typeface="Times New Roman" panose="02020603050405020304" pitchFamily="18" charset="0"/>
                  <a:ea typeface="宋体" panose="02010600030101010101" pitchFamily="2" charset="-122"/>
                  <a:sym typeface="Symbol" panose="05050102010706020507" pitchFamily="18" charset="2"/>
                </a:rPr>
                <a:t></a:t>
              </a:r>
              <a:endParaRPr lang="en-US" altLang="zh-CN" sz="2400" b="1" dirty="0">
                <a:solidFill>
                  <a:schemeClr val="tx2"/>
                </a:solidFill>
                <a:latin typeface="Times New Roman" panose="02020603050405020304" pitchFamily="18" charset="0"/>
                <a:ea typeface="宋体" panose="02010600030101010101" pitchFamily="2" charset="-122"/>
                <a:sym typeface="Symbol" panose="05050102010706020507" pitchFamily="18" charset="2"/>
              </a:endParaRPr>
            </a:p>
          </p:txBody>
        </p:sp>
      </p:grpSp>
      <p:grpSp>
        <p:nvGrpSpPr>
          <p:cNvPr id="76861" name="Group 61"/>
          <p:cNvGrpSpPr/>
          <p:nvPr/>
        </p:nvGrpSpPr>
        <p:grpSpPr>
          <a:xfrm>
            <a:off x="5591175" y="2852738"/>
            <a:ext cx="4800600" cy="533400"/>
            <a:chOff x="480" y="2880"/>
            <a:chExt cx="2928" cy="336"/>
          </a:xfrm>
        </p:grpSpPr>
        <p:sp>
          <p:nvSpPr>
            <p:cNvPr id="836670" name="Rectangle 62"/>
            <p:cNvSpPr>
              <a:spLocks noChangeArrowheads="1"/>
            </p:cNvSpPr>
            <p:nvPr/>
          </p:nvSpPr>
          <p:spPr bwMode="auto">
            <a:xfrm>
              <a:off x="480" y="2880"/>
              <a:ext cx="2928" cy="336"/>
            </a:xfrm>
            <a:prstGeom prst="rect">
              <a:avLst/>
            </a:prstGeom>
            <a:solidFill>
              <a:srgbClr val="FFFFCC"/>
            </a:solidFill>
            <a:ln w="19050">
              <a:solidFill>
                <a:srgbClr val="FF0000"/>
              </a:solidFill>
              <a:miter lim="800000"/>
            </a:ln>
            <a:effectLst>
              <a:outerShdw dist="107763" dir="2700000" algn="ctr" rotWithShape="0">
                <a:schemeClr val="bg2"/>
              </a:outerShdw>
            </a:effectLst>
          </p:spPr>
          <p:txBody>
            <a:bodyPr wrap="none" anchor="ctr"/>
            <a:p>
              <a:pPr marL="0" marR="0" lvl="0" indent="0" algn="l" defTabSz="914400" rtl="0" eaLnBrk="1" fontAlgn="base" latinLnBrk="0" hangingPunct="1">
                <a:lnSpc>
                  <a:spcPct val="100000"/>
                </a:lnSpc>
                <a:spcBef>
                  <a:spcPct val="0"/>
                </a:spcBef>
                <a:spcAft>
                  <a:spcPct val="0"/>
                </a:spcAft>
                <a:buClrTx/>
                <a:buSzTx/>
                <a:buFontTx/>
                <a:buNone/>
                <a:defRPr/>
              </a:pPr>
              <a:r>
                <a:rPr kumimoji="1" lang="en-US" altLang="en-US" sz="2400" b="1" i="1" u="none" strike="noStrike" kern="1200" cap="none" spc="0" normalizeH="0" baseline="0" noProof="0">
                  <a:ln>
                    <a:noFill/>
                  </a:ln>
                  <a:solidFill>
                    <a:schemeClr val="tx1"/>
                  </a:solidFill>
                  <a:effectLst/>
                  <a:uLnTx/>
                  <a:uFillTx/>
                  <a:latin typeface="Times New Roman" panose="02020603050405020304" pitchFamily="18" charset="0"/>
                  <a:ea typeface="黑体" panose="02010609060101010101" pitchFamily="2" charset="-122"/>
                  <a:cs typeface="+mn-cs"/>
                </a:rPr>
                <a:t>  </a:t>
              </a:r>
              <a:r>
                <a:rPr kumimoji="1" lang="en-US" altLang="zh-CN" sz="2800" b="1" i="0" u="none" strike="noStrike" kern="1200" cap="none" spc="0" normalizeH="0" baseline="0" noProof="0">
                  <a:ln>
                    <a:noFill/>
                  </a:ln>
                  <a:solidFill>
                    <a:schemeClr val="tx1"/>
                  </a:solidFill>
                  <a:effectLst/>
                  <a:uLnTx/>
                  <a:uFillTx/>
                  <a:latin typeface="Times New Roman" panose="02020603050405020304" pitchFamily="18" charset="0"/>
                  <a:ea typeface="黑体" panose="02010609060101010101" pitchFamily="2" charset="-122"/>
                  <a:cs typeface="+mn-cs"/>
                </a:rPr>
                <a:t>data</a:t>
              </a:r>
              <a:endParaRPr kumimoji="1" lang="en-US" altLang="zh-CN" sz="2400" b="0" i="0" u="none" strike="noStrike" kern="1200" cap="none" spc="0" normalizeH="0" baseline="0" noProof="0">
                <a:ln>
                  <a:noFill/>
                </a:ln>
                <a:solidFill>
                  <a:schemeClr val="tx1"/>
                </a:solidFill>
                <a:effectLst/>
                <a:uLnTx/>
                <a:uFillTx/>
                <a:latin typeface="Arial" panose="020B0604020202020204" pitchFamily="34" charset="0"/>
                <a:ea typeface="黑体" panose="02010609060101010101" pitchFamily="2" charset="-122"/>
                <a:cs typeface="+mn-cs"/>
              </a:endParaRPr>
            </a:p>
          </p:txBody>
        </p:sp>
        <p:sp>
          <p:nvSpPr>
            <p:cNvPr id="76863" name="Text Box 63"/>
            <p:cNvSpPr txBox="1"/>
            <p:nvPr/>
          </p:nvSpPr>
          <p:spPr>
            <a:xfrm>
              <a:off x="1217" y="2880"/>
              <a:ext cx="1015" cy="329"/>
            </a:xfrm>
            <a:prstGeom prst="rect">
              <a:avLst/>
            </a:prstGeom>
            <a:noFill/>
            <a:ln w="9525">
              <a:noFill/>
            </a:ln>
          </p:spPr>
          <p:txBody>
            <a:bodyPr wrap="none" anchor="t" anchorCtr="0">
              <a:spAutoFit/>
            </a:bodyPr>
            <a:p>
              <a:r>
                <a:rPr lang="en-US" altLang="zh-CN" sz="2800" b="1" dirty="0">
                  <a:latin typeface="Times New Roman" panose="02020603050405020304" pitchFamily="18" charset="0"/>
                  <a:ea typeface="黑体" panose="02010609060101010101" pitchFamily="2" charset="-122"/>
                </a:rPr>
                <a:t>firstChild</a:t>
              </a:r>
              <a:endParaRPr lang="en-US" altLang="zh-CN" sz="2400" dirty="0">
                <a:latin typeface="Arial" panose="020B0604020202020204" pitchFamily="34" charset="0"/>
                <a:ea typeface="黑体" panose="02010609060101010101" pitchFamily="2" charset="-122"/>
              </a:endParaRPr>
            </a:p>
          </p:txBody>
        </p:sp>
        <p:sp>
          <p:nvSpPr>
            <p:cNvPr id="76864" name="Text Box 64"/>
            <p:cNvSpPr txBox="1"/>
            <p:nvPr/>
          </p:nvSpPr>
          <p:spPr>
            <a:xfrm>
              <a:off x="2208" y="2880"/>
              <a:ext cx="1160" cy="329"/>
            </a:xfrm>
            <a:prstGeom prst="rect">
              <a:avLst/>
            </a:prstGeom>
            <a:noFill/>
            <a:ln w="9525">
              <a:noFill/>
            </a:ln>
          </p:spPr>
          <p:txBody>
            <a:bodyPr wrap="none" anchor="t" anchorCtr="0">
              <a:spAutoFit/>
            </a:bodyPr>
            <a:p>
              <a:r>
                <a:rPr lang="en-US" altLang="zh-CN" sz="2800" b="1" dirty="0">
                  <a:latin typeface="Times New Roman" panose="02020603050405020304" pitchFamily="18" charset="0"/>
                  <a:ea typeface="黑体" panose="02010609060101010101" pitchFamily="2" charset="-122"/>
                </a:rPr>
                <a:t>nextSibling</a:t>
              </a:r>
              <a:endParaRPr lang="en-US" altLang="zh-CN" sz="2400" dirty="0">
                <a:latin typeface="Arial" panose="020B0604020202020204" pitchFamily="34" charset="0"/>
                <a:ea typeface="黑体" panose="02010609060101010101" pitchFamily="2" charset="-122"/>
              </a:endParaRPr>
            </a:p>
          </p:txBody>
        </p:sp>
        <p:sp>
          <p:nvSpPr>
            <p:cNvPr id="76865" name="Line 65"/>
            <p:cNvSpPr/>
            <p:nvPr/>
          </p:nvSpPr>
          <p:spPr>
            <a:xfrm>
              <a:off x="1212" y="2880"/>
              <a:ext cx="0" cy="336"/>
            </a:xfrm>
            <a:prstGeom prst="line">
              <a:avLst/>
            </a:prstGeom>
            <a:ln w="9525" cap="flat" cmpd="sng">
              <a:solidFill>
                <a:schemeClr val="hlink"/>
              </a:solidFill>
              <a:prstDash val="solid"/>
              <a:miter/>
              <a:headEnd type="none" w="med" len="med"/>
              <a:tailEnd type="none" w="med" len="med"/>
            </a:ln>
          </p:spPr>
        </p:sp>
        <p:sp>
          <p:nvSpPr>
            <p:cNvPr id="76866" name="Line 66"/>
            <p:cNvSpPr/>
            <p:nvPr/>
          </p:nvSpPr>
          <p:spPr>
            <a:xfrm>
              <a:off x="2202" y="2880"/>
              <a:ext cx="0" cy="336"/>
            </a:xfrm>
            <a:prstGeom prst="line">
              <a:avLst/>
            </a:prstGeom>
            <a:ln w="9525" cap="flat" cmpd="sng">
              <a:solidFill>
                <a:schemeClr val="hlink"/>
              </a:solidFill>
              <a:prstDash val="solid"/>
              <a:miter/>
              <a:headEnd type="none" w="med" len="med"/>
              <a:tailEnd type="none" w="med" len="med"/>
            </a:ln>
          </p:spPr>
        </p:sp>
      </p:gr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429260" y="948055"/>
            <a:ext cx="11087735" cy="2057400"/>
          </a:xfrm>
        </p:spPr>
        <p:txBody>
          <a:bodyPr/>
          <a:p>
            <a:pPr marL="457200" marR="0" lvl="1" indent="-457200" algn="l" defTabSz="1219200" rtl="0" eaLnBrk="1" fontAlgn="base" latinLnBrk="0" hangingPunct="1">
              <a:lnSpc>
                <a:spcPct val="100000"/>
              </a:lnSpc>
              <a:spcBef>
                <a:spcPct val="20000"/>
              </a:spcBef>
              <a:buClrTx/>
              <a:buSzTx/>
              <a:buFont typeface="Wingdings" panose="05000000000000000000" charset="0"/>
              <a:buChar char="l"/>
            </a:pP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树、二叉树的关系：因为</a:t>
            </a:r>
            <a:r>
              <a:rPr lang="zh-CN" altLang="en-US" sz="2800" noProof="0" smtClean="0">
                <a:ln>
                  <a:noFill/>
                </a:ln>
                <a:effectLst/>
                <a:uLnTx/>
                <a:uFillTx/>
                <a:latin typeface="黑体" panose="02010609060101010101" pitchFamily="2" charset="-122"/>
                <a:ea typeface="黑体" panose="02010609060101010101" pitchFamily="2" charset="-122"/>
                <a:cs typeface="+mn-ea"/>
                <a:sym typeface="+mn-ea"/>
              </a:rPr>
              <a:t>树与二叉树都可以采用二叉链表作存储结构，所以两者可以相互转化</a:t>
            </a:r>
            <a:endParaRPr lang="zh-CN" altLang="en-US" sz="2400" noProof="0" smtClean="0">
              <a:ln>
                <a:noFill/>
              </a:ln>
              <a:effectLst/>
              <a:uLnTx/>
              <a:uFillTx/>
              <a:latin typeface="黑体" panose="02010609060101010101" pitchFamily="2" charset="-122"/>
              <a:ea typeface="黑体" panose="02010609060101010101" pitchFamily="2" charset="-122"/>
              <a:cs typeface="+mn-ea"/>
              <a:sym typeface="+mn-ea"/>
            </a:endParaRPr>
          </a:p>
          <a:p>
            <a:pPr marR="0" lvl="1" algn="l" defTabSz="1219200" rtl="0" eaLnBrk="1" fontAlgn="base" latinLnBrk="0" hangingPunct="1">
              <a:lnSpc>
                <a:spcPct val="100000"/>
              </a:lnSpc>
              <a:spcBef>
                <a:spcPct val="20000"/>
              </a:spcBef>
              <a:buClrTx/>
              <a:buSzTx/>
              <a:buChar char="•"/>
            </a:pPr>
            <a:r>
              <a:rPr lang="zh-CN" altLang="en-US" sz="2400" noProof="0" smtClean="0">
                <a:ln>
                  <a:noFill/>
                </a:ln>
                <a:effectLst/>
                <a:uLnTx/>
                <a:uFillTx/>
                <a:latin typeface="黑体" panose="02010609060101010101" pitchFamily="2" charset="-122"/>
                <a:ea typeface="黑体" panose="02010609060101010101" pitchFamily="2" charset="-122"/>
                <a:cs typeface="+mn-ea"/>
                <a:sym typeface="+mn-ea"/>
              </a:rPr>
              <a:t>任意给定一棵树，可以找到一个唯一的二叉树(根</a:t>
            </a:r>
            <a:r>
              <a:rPr lang="zh-CN" altLang="en-US" sz="2400" noProof="0" smtClean="0">
                <a:ln>
                  <a:noFill/>
                </a:ln>
                <a:effectLst/>
                <a:uLnTx/>
                <a:uFillTx/>
                <a:latin typeface="黑体" panose="02010609060101010101" pitchFamily="2" charset="-122"/>
                <a:ea typeface="黑体" panose="02010609060101010101" pitchFamily="2" charset="-122"/>
                <a:cs typeface="+mn-ea"/>
                <a:sym typeface="+mn-ea"/>
              </a:rPr>
              <a:t>结点没有右子树）</a:t>
            </a:r>
            <a:endParaRPr lang="zh-CN" altLang="en-US" sz="2400" noProof="0" smtClean="0">
              <a:ln>
                <a:noFill/>
              </a:ln>
              <a:effectLst/>
              <a:uLnTx/>
              <a:uFillTx/>
              <a:latin typeface="黑体" panose="02010609060101010101" pitchFamily="2" charset="-122"/>
              <a:ea typeface="黑体" panose="02010609060101010101" pitchFamily="2" charset="-122"/>
              <a:cs typeface="+mn-ea"/>
              <a:sym typeface="+mn-ea"/>
            </a:endParaRPr>
          </a:p>
          <a:p>
            <a:pPr marR="0" lvl="1" algn="l" defTabSz="1219200" rtl="0" eaLnBrk="1" fontAlgn="base" latinLnBrk="0" hangingPunct="1">
              <a:lnSpc>
                <a:spcPct val="100000"/>
              </a:lnSpc>
              <a:spcBef>
                <a:spcPct val="20000"/>
              </a:spcBef>
              <a:buClrTx/>
              <a:buSzTx/>
              <a:buChar char="•"/>
            </a:pPr>
            <a:r>
              <a:rPr lang="zh-CN" altLang="en-US" noProof="0" smtClean="0">
                <a:ln>
                  <a:noFill/>
                </a:ln>
                <a:effectLst/>
                <a:uLnTx/>
                <a:uFillTx/>
                <a:latin typeface="黑体" panose="02010609060101010101" pitchFamily="2" charset="-122"/>
                <a:ea typeface="黑体" panose="02010609060101010101" pitchFamily="2" charset="-122"/>
                <a:cs typeface="+mn-ea"/>
                <a:sym typeface="+mn-ea"/>
              </a:rPr>
              <a:t>任意给定一棵二叉树</a:t>
            </a:r>
            <a:r>
              <a:rPr lang="zh-CN" altLang="en-US" noProof="0" smtClean="0">
                <a:ln>
                  <a:noFill/>
                </a:ln>
                <a:effectLst/>
                <a:uLnTx/>
                <a:uFillTx/>
                <a:latin typeface="黑体" panose="02010609060101010101" pitchFamily="2" charset="-122"/>
                <a:ea typeface="黑体" panose="02010609060101010101" pitchFamily="2" charset="-122"/>
                <a:cs typeface="+mn-ea"/>
                <a:sym typeface="+mn-ea"/>
              </a:rPr>
              <a:t>(根结点没有右子树），可以找到一个唯一的树</a:t>
            </a:r>
            <a:endParaRPr lang="zh-CN" altLang="en-US" noProof="0" smtClean="0">
              <a:ln>
                <a:noFill/>
              </a:ln>
              <a:effectLst/>
              <a:uLnTx/>
              <a:uFillTx/>
              <a:latin typeface="黑体" panose="02010609060101010101" pitchFamily="2" charset="-122"/>
              <a:ea typeface="黑体" panose="02010609060101010101" pitchFamily="2" charset="-122"/>
              <a:cs typeface="+mn-ea"/>
              <a:sym typeface="+mn-ea"/>
            </a:endParaRPr>
          </a:p>
          <a:p>
            <a:pPr marR="0" lvl="1" algn="l" defTabSz="1219200" rtl="0" eaLnBrk="1" fontAlgn="base" latinLnBrk="0" hangingPunct="1">
              <a:lnSpc>
                <a:spcPct val="100000"/>
              </a:lnSpc>
              <a:spcBef>
                <a:spcPct val="20000"/>
              </a:spcBef>
              <a:buClrTx/>
              <a:buSzTx/>
              <a:buChar char="•"/>
            </a:pPr>
            <a:endParaRPr kumimoji="0" lang="zh-CN" altLang="en-US" sz="2400" b="0" i="0" u="none" strike="noStrike" kern="0" cap="none" spc="0" normalizeH="0" baseline="0" noProof="0" smtClean="0">
              <a:ln>
                <a:noFill/>
              </a:ln>
              <a:solidFill>
                <a:schemeClr val="tx1"/>
              </a:solidFill>
              <a:effectLst/>
              <a:uLnTx/>
              <a:uFillTx/>
              <a:latin typeface="黑体" panose="02010609060101010101" pitchFamily="2" charset="-122"/>
              <a:ea typeface="黑体" panose="02010609060101010101" pitchFamily="2" charset="-122"/>
              <a:cs typeface="+mn-ea"/>
            </a:endParaRPr>
          </a:p>
          <a:p>
            <a:pPr marL="457200" marR="0" lvl="1" indent="-457200" algn="l" defTabSz="1219200" rtl="0" eaLnBrk="1" fontAlgn="base" latinLnBrk="0" hangingPunct="1">
              <a:lnSpc>
                <a:spcPct val="100000"/>
              </a:lnSpc>
              <a:spcBef>
                <a:spcPct val="20000"/>
              </a:spcBef>
              <a:buClrTx/>
              <a:buSzTx/>
              <a:buFont typeface="Wingdings" panose="05000000000000000000" charset="0"/>
              <a:buChar char="l"/>
            </a:pP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森林由若干个树组成，因此森林与二叉树可以相互转化</a:t>
            </a:r>
            <a:endParaRPr lang="zh-CN" altLang="en-US" noProof="0" smtClean="0">
              <a:ln>
                <a:noFill/>
              </a:ln>
              <a:effectLst/>
              <a:uLnTx/>
              <a:uFillTx/>
              <a:latin typeface="黑体" panose="02010609060101010101" pitchFamily="2" charset="-122"/>
              <a:ea typeface="黑体" panose="02010609060101010101" pitchFamily="2" charset="-122"/>
              <a:cs typeface="+mn-ea"/>
              <a:sym typeface="+mn-ea"/>
            </a:endParaRPr>
          </a:p>
          <a:p>
            <a:pPr marR="0" lvl="1" algn="l" defTabSz="1219200" rtl="0" eaLnBrk="1" fontAlgn="base" latinLnBrk="0" hangingPunct="1">
              <a:lnSpc>
                <a:spcPct val="100000"/>
              </a:lnSpc>
              <a:spcBef>
                <a:spcPct val="20000"/>
              </a:spcBef>
              <a:buClrTx/>
              <a:buSzTx/>
              <a:buChar char="•"/>
            </a:pPr>
            <a:r>
              <a:rPr lang="zh-CN" altLang="en-US" noProof="0" smtClean="0">
                <a:ln>
                  <a:noFill/>
                </a:ln>
                <a:effectLst/>
                <a:uLnTx/>
                <a:uFillTx/>
                <a:latin typeface="黑体" panose="02010609060101010101" pitchFamily="2" charset="-122"/>
                <a:ea typeface="黑体" panose="02010609060101010101" pitchFamily="2" charset="-122"/>
                <a:cs typeface="+mn-ea"/>
                <a:sym typeface="+mn-ea"/>
              </a:rPr>
              <a:t>任意给定一棵二叉树(根结点带右子树），可以找到一个唯一的森林</a:t>
            </a:r>
            <a:endParaRPr lang="zh-CN" altLang="en-US" noProof="0" smtClean="0">
              <a:ln>
                <a:noFill/>
              </a:ln>
              <a:effectLst/>
              <a:uLnTx/>
              <a:uFillTx/>
              <a:latin typeface="黑体" panose="02010609060101010101" pitchFamily="2" charset="-122"/>
              <a:ea typeface="黑体" panose="02010609060101010101" pitchFamily="2" charset="-122"/>
              <a:cs typeface="+mn-ea"/>
              <a:sym typeface="+mn-ea"/>
            </a:endParaRPr>
          </a:p>
          <a:p>
            <a:pPr marR="0" lvl="1" algn="l" defTabSz="1219200" rtl="0" eaLnBrk="1" fontAlgn="base" latinLnBrk="0" hangingPunct="1">
              <a:lnSpc>
                <a:spcPct val="100000"/>
              </a:lnSpc>
              <a:spcBef>
                <a:spcPct val="20000"/>
              </a:spcBef>
              <a:buClrTx/>
              <a:buSzTx/>
              <a:buChar char="•"/>
            </a:pPr>
            <a:r>
              <a:rPr lang="zh-CN" altLang="en-US" noProof="0" smtClean="0">
                <a:ln>
                  <a:noFill/>
                </a:ln>
                <a:effectLst/>
                <a:uLnTx/>
                <a:uFillTx/>
                <a:latin typeface="黑体" panose="02010609060101010101" pitchFamily="2" charset="-122"/>
                <a:ea typeface="黑体" panose="02010609060101010101" pitchFamily="2" charset="-122"/>
                <a:cs typeface="+mn-ea"/>
                <a:sym typeface="+mn-ea"/>
              </a:rPr>
              <a:t>任意给定一个森林，可以找到一个唯一的二叉树(根结点</a:t>
            </a:r>
            <a:r>
              <a:rPr lang="zh-CN" altLang="en-US" noProof="0" smtClean="0">
                <a:ln>
                  <a:noFill/>
                </a:ln>
                <a:effectLst/>
                <a:uLnTx/>
                <a:uFillTx/>
                <a:latin typeface="黑体" panose="02010609060101010101" pitchFamily="2" charset="-122"/>
                <a:ea typeface="黑体" panose="02010609060101010101" pitchFamily="2" charset="-122"/>
                <a:cs typeface="+mn-ea"/>
                <a:sym typeface="+mn-ea"/>
              </a:rPr>
              <a:t>带右子树）</a:t>
            </a:r>
            <a:endParaRPr lang="zh-CN" altLang="en-US" noProof="0" smtClean="0">
              <a:ln>
                <a:noFill/>
              </a:ln>
              <a:effectLst/>
              <a:uLnTx/>
              <a:uFillTx/>
              <a:latin typeface="黑体" panose="02010609060101010101" pitchFamily="2" charset="-122"/>
              <a:ea typeface="黑体" panose="02010609060101010101" pitchFamily="2" charset="-122"/>
              <a:cs typeface="+mn-ea"/>
              <a:sym typeface="+mn-ea"/>
            </a:endParaRPr>
          </a:p>
          <a:p>
            <a:pPr marR="0" lvl="1" algn="l" defTabSz="1219200" rtl="0" eaLnBrk="1" fontAlgn="base" latinLnBrk="0" hangingPunct="1">
              <a:lnSpc>
                <a:spcPct val="100000"/>
              </a:lnSpc>
              <a:spcBef>
                <a:spcPct val="20000"/>
              </a:spcBef>
              <a:buClrTx/>
              <a:buSzTx/>
              <a:buChar char="•"/>
            </a:pPr>
            <a:endParaRPr lang="zh-CN" altLang="en-US" noProof="0" smtClean="0">
              <a:ln>
                <a:noFill/>
              </a:ln>
              <a:effectLst/>
              <a:uLnTx/>
              <a:uFillTx/>
              <a:latin typeface="黑体" panose="02010609060101010101" pitchFamily="2" charset="-122"/>
              <a:ea typeface="黑体" panose="02010609060101010101" pitchFamily="2" charset="-122"/>
              <a:cs typeface="+mn-ea"/>
              <a:sym typeface="+mn-ea"/>
            </a:endParaRPr>
          </a:p>
          <a:p>
            <a:pPr marR="0" lvl="1" algn="l" defTabSz="1219200" rtl="0" eaLnBrk="1" fontAlgn="base" latinLnBrk="0" hangingPunct="1">
              <a:lnSpc>
                <a:spcPct val="100000"/>
              </a:lnSpc>
              <a:spcBef>
                <a:spcPct val="20000"/>
              </a:spcBef>
              <a:buClrTx/>
              <a:buSzTx/>
              <a:buChar char="•"/>
            </a:pPr>
            <a:endParaRPr lang="zh-CN" altLang="en-US" sz="2400" noProof="0" smtClean="0">
              <a:ln>
                <a:noFill/>
              </a:ln>
              <a:effectLst/>
              <a:uLnTx/>
              <a:uFillTx/>
              <a:latin typeface="黑体" panose="02010609060101010101" pitchFamily="2" charset="-122"/>
              <a:ea typeface="黑体" panose="02010609060101010101" pitchFamily="2" charset="-122"/>
              <a:cs typeface="+mn-ea"/>
              <a:sym typeface="+mn-ea"/>
            </a:endParaRPr>
          </a:p>
        </p:txBody>
      </p:sp>
      <p:sp>
        <p:nvSpPr>
          <p:cNvPr id="4" name="标题 3"/>
          <p:cNvSpPr>
            <a:spLocks noGrp="1"/>
          </p:cNvSpPr>
          <p:nvPr>
            <p:ph type="title"/>
          </p:nvPr>
        </p:nvSpPr>
        <p:spPr>
          <a:xfrm>
            <a:off x="752475" y="222568"/>
            <a:ext cx="10972800" cy="796908"/>
          </a:xfrm>
        </p:spPr>
        <p:txBody>
          <a:bodyPr/>
          <a:p>
            <a:r>
              <a:rPr lang="en-US" altLang="zh-CN">
                <a:latin typeface="楷体" panose="02010609060101010101" charset="-122"/>
                <a:ea typeface="楷体" panose="02010609060101010101" charset="-122"/>
                <a:cs typeface="楷体" panose="02010609060101010101" charset="-122"/>
                <a:sym typeface="+mn-ea"/>
              </a:rPr>
              <a:t>6.4 </a:t>
            </a:r>
            <a:r>
              <a:rPr lang="zh-CN" altLang="en-US" dirty="0">
                <a:latin typeface="楷体" panose="02010609060101010101" charset="-122"/>
                <a:ea typeface="楷体" panose="02010609060101010101" charset="-122"/>
                <a:sym typeface="+mn-ea"/>
              </a:rPr>
              <a:t>树和森林</a:t>
            </a:r>
            <a:endParaRPr lang="en-US" altLang="zh-CN">
              <a:latin typeface="楷体" panose="02010609060101010101" charset="-122"/>
              <a:ea typeface="楷体" panose="02010609060101010101" charset="-122"/>
              <a:cs typeface="楷体" panose="02010609060101010101" charset="-122"/>
            </a:endParaRPr>
          </a:p>
        </p:txBody>
      </p:sp>
      <p:sp>
        <p:nvSpPr>
          <p:cNvPr id="2" name="灯片编号占位符 1"/>
          <p:cNvSpPr>
            <a:spLocks noGrp="1"/>
          </p:cNvSpPr>
          <p:nvPr>
            <p:ph type="sldNum" sz="quarter" idx="4"/>
          </p:nvPr>
        </p:nvSpPr>
        <p:spPr/>
        <p:txBody>
          <a:bodyPr/>
          <a:p>
            <a:fld id="{F18B4237-A20D-4DE2-ADD8-75BCC50A7656}" type="slidenum">
              <a:rPr lang="zh-CN" altLang="en-US"/>
            </a:fld>
            <a:endParaRPr lang="zh-CN" altLang="en-US"/>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429260" y="948055"/>
            <a:ext cx="11087735" cy="2057400"/>
          </a:xfrm>
        </p:spPr>
        <p:txBody>
          <a:bodyPr/>
          <a:p>
            <a:pPr marL="457200" lvl="1" indent="-457200" algn="l" eaLnBrk="1" hangingPunct="1">
              <a:buClrTx/>
              <a:buSzTx/>
              <a:buFont typeface="Wingdings" panose="05000000000000000000" charset="0"/>
              <a:buChar char="l"/>
            </a:pP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树转二叉树，用孩子兄弟表示法</a:t>
            </a:r>
            <a:endParaRPr lang="zh-CN" altLang="en-US" sz="2800" dirty="0">
              <a:latin typeface="黑体" panose="02010609060101010101" pitchFamily="2" charset="-122"/>
              <a:ea typeface="黑体" panose="02010609060101010101" pitchFamily="2" charset="-122"/>
              <a:cs typeface="黑体" panose="02010609060101010101" pitchFamily="2" charset="-122"/>
            </a:endParaRPr>
          </a:p>
          <a:p>
            <a:pPr lvl="1" algn="l" eaLnBrk="1" hangingPunct="1">
              <a:buClrTx/>
              <a:buSzTx/>
              <a:buChar char="•"/>
            </a:pPr>
            <a:r>
              <a:rPr lang="zh-CN" altLang="en-US" sz="2400" noProof="0" smtClean="0">
                <a:ln>
                  <a:noFill/>
                </a:ln>
                <a:effectLst/>
                <a:uLnTx/>
                <a:uFillTx/>
                <a:latin typeface="黑体" panose="02010609060101010101" pitchFamily="2" charset="-122"/>
                <a:ea typeface="黑体" panose="02010609060101010101" pitchFamily="2" charset="-122"/>
                <a:cs typeface="+mn-ea"/>
                <a:sym typeface="+mn-ea"/>
              </a:rPr>
              <a:t>二叉树结点的左孩子指针指向对应树结点的第一个孩子（从左</a:t>
            </a:r>
            <a:r>
              <a:rPr lang="zh-CN" altLang="en-US" sz="2400" noProof="0" smtClean="0">
                <a:ln>
                  <a:noFill/>
                </a:ln>
                <a:effectLst/>
                <a:uLnTx/>
                <a:uFillTx/>
                <a:latin typeface="黑体" panose="02010609060101010101" pitchFamily="2" charset="-122"/>
                <a:ea typeface="黑体" panose="02010609060101010101" pitchFamily="2" charset="-122"/>
                <a:cs typeface="+mn-ea"/>
                <a:sym typeface="+mn-ea"/>
              </a:rPr>
              <a:t>往右）</a:t>
            </a:r>
            <a:endParaRPr lang="zh-CN" altLang="en-US" sz="2400" noProof="0" smtClean="0">
              <a:ln>
                <a:noFill/>
              </a:ln>
              <a:effectLst/>
              <a:uLnTx/>
              <a:uFillTx/>
              <a:latin typeface="黑体" panose="02010609060101010101" pitchFamily="2" charset="-122"/>
              <a:ea typeface="黑体" panose="02010609060101010101" pitchFamily="2" charset="-122"/>
              <a:cs typeface="+mn-ea"/>
              <a:sym typeface="+mn-ea"/>
            </a:endParaRPr>
          </a:p>
          <a:p>
            <a:pPr lvl="1" algn="l" eaLnBrk="1" hangingPunct="1">
              <a:buClrTx/>
              <a:buSzTx/>
              <a:buChar char="•"/>
            </a:pPr>
            <a:r>
              <a:rPr lang="zh-CN" altLang="en-US" noProof="0" smtClean="0">
                <a:ln>
                  <a:noFill/>
                </a:ln>
                <a:effectLst/>
                <a:uLnTx/>
                <a:uFillTx/>
                <a:latin typeface="黑体" panose="02010609060101010101" pitchFamily="2" charset="-122"/>
                <a:ea typeface="黑体" panose="02010609060101010101" pitchFamily="2" charset="-122"/>
                <a:cs typeface="+mn-ea"/>
                <a:sym typeface="+mn-ea"/>
              </a:rPr>
              <a:t>二叉树结点的右孩子指针指向对应树结点的第一个</a:t>
            </a:r>
            <a:r>
              <a:rPr lang="zh-CN" altLang="en-US" noProof="0" smtClean="0">
                <a:ln>
                  <a:noFill/>
                </a:ln>
                <a:effectLst/>
                <a:uLnTx/>
                <a:uFillTx/>
                <a:latin typeface="黑体" panose="02010609060101010101" pitchFamily="2" charset="-122"/>
                <a:ea typeface="黑体" panose="02010609060101010101" pitchFamily="2" charset="-122"/>
                <a:cs typeface="+mn-ea"/>
                <a:sym typeface="+mn-ea"/>
              </a:rPr>
              <a:t>兄弟（从左往右）</a:t>
            </a:r>
            <a:endParaRPr lang="zh-CN" altLang="en-US" noProof="0" smtClean="0">
              <a:ln>
                <a:noFill/>
              </a:ln>
              <a:effectLst/>
              <a:uLnTx/>
              <a:uFillTx/>
              <a:latin typeface="黑体" panose="02010609060101010101" pitchFamily="2" charset="-122"/>
              <a:ea typeface="黑体" panose="02010609060101010101" pitchFamily="2" charset="-122"/>
              <a:cs typeface="+mn-ea"/>
              <a:sym typeface="+mn-ea"/>
            </a:endParaRPr>
          </a:p>
          <a:p>
            <a:pPr marL="609600" lvl="1" indent="0" algn="l" eaLnBrk="1" hangingPunct="1">
              <a:buClrTx/>
              <a:buSzTx/>
              <a:buNone/>
            </a:pPr>
            <a:r>
              <a:rPr lang="zh-CN" altLang="en-US" noProof="0" smtClean="0">
                <a:ln>
                  <a:noFill/>
                </a:ln>
                <a:effectLst/>
                <a:uLnTx/>
                <a:uFillTx/>
                <a:latin typeface="黑体" panose="02010609060101010101" pitchFamily="2" charset="-122"/>
                <a:ea typeface="黑体" panose="02010609060101010101" pitchFamily="2" charset="-122"/>
                <a:cs typeface="+mn-ea"/>
                <a:sym typeface="+mn-ea"/>
              </a:rPr>
              <a:t>例如树结点</a:t>
            </a:r>
            <a:r>
              <a:rPr lang="en-US" altLang="zh-CN" noProof="0" smtClean="0">
                <a:ln>
                  <a:noFill/>
                </a:ln>
                <a:effectLst/>
                <a:uLnTx/>
                <a:uFillTx/>
                <a:latin typeface="黑体" panose="02010609060101010101" pitchFamily="2" charset="-122"/>
                <a:ea typeface="黑体" panose="02010609060101010101" pitchFamily="2" charset="-122"/>
                <a:cs typeface="+mn-ea"/>
                <a:sym typeface="+mn-ea"/>
              </a:rPr>
              <a:t>B</a:t>
            </a:r>
            <a:r>
              <a:rPr lang="zh-CN" altLang="en-US" noProof="0" smtClean="0">
                <a:ln>
                  <a:noFill/>
                </a:ln>
                <a:effectLst/>
                <a:uLnTx/>
                <a:uFillTx/>
                <a:latin typeface="黑体" panose="02010609060101010101" pitchFamily="2" charset="-122"/>
                <a:ea typeface="黑体" panose="02010609060101010101" pitchFamily="2" charset="-122"/>
                <a:cs typeface="+mn-ea"/>
                <a:sym typeface="+mn-ea"/>
              </a:rPr>
              <a:t>对应二叉树结点</a:t>
            </a:r>
            <a:r>
              <a:rPr lang="en-US" altLang="zh-CN" noProof="0" smtClean="0">
                <a:ln>
                  <a:noFill/>
                </a:ln>
                <a:effectLst/>
                <a:uLnTx/>
                <a:uFillTx/>
                <a:latin typeface="黑体" panose="02010609060101010101" pitchFamily="2" charset="-122"/>
                <a:ea typeface="黑体" panose="02010609060101010101" pitchFamily="2" charset="-122"/>
                <a:cs typeface="+mn-ea"/>
                <a:sym typeface="+mn-ea"/>
              </a:rPr>
              <a:t>B</a:t>
            </a:r>
            <a:endParaRPr lang="en-US" altLang="zh-CN" noProof="0" smtClean="0">
              <a:ln>
                <a:noFill/>
              </a:ln>
              <a:effectLst/>
              <a:uLnTx/>
              <a:uFillTx/>
              <a:latin typeface="黑体" panose="02010609060101010101" pitchFamily="2" charset="-122"/>
              <a:ea typeface="黑体" panose="02010609060101010101" pitchFamily="2" charset="-122"/>
              <a:cs typeface="+mn-ea"/>
              <a:sym typeface="+mn-ea"/>
            </a:endParaRPr>
          </a:p>
          <a:p>
            <a:pPr marL="609600" lvl="1" indent="0" algn="l" eaLnBrk="1" hangingPunct="1">
              <a:buClrTx/>
              <a:buSzTx/>
              <a:buNone/>
            </a:pPr>
            <a:r>
              <a:rPr lang="zh-CN" altLang="en-US" noProof="0" smtClean="0">
                <a:ln>
                  <a:noFill/>
                </a:ln>
                <a:effectLst/>
                <a:uLnTx/>
                <a:uFillTx/>
                <a:latin typeface="黑体" panose="02010609060101010101" pitchFamily="2" charset="-122"/>
                <a:ea typeface="黑体" panose="02010609060101010101" pitchFamily="2" charset="-122"/>
                <a:cs typeface="+mn-ea"/>
                <a:sym typeface="+mn-ea"/>
              </a:rPr>
              <a:t>二叉树结点</a:t>
            </a:r>
            <a:r>
              <a:rPr lang="en-US" altLang="zh-CN" noProof="0" smtClean="0">
                <a:ln>
                  <a:noFill/>
                </a:ln>
                <a:effectLst/>
                <a:uLnTx/>
                <a:uFillTx/>
                <a:latin typeface="黑体" panose="02010609060101010101" pitchFamily="2" charset="-122"/>
                <a:ea typeface="黑体" panose="02010609060101010101" pitchFamily="2" charset="-122"/>
                <a:cs typeface="+mn-ea"/>
                <a:sym typeface="+mn-ea"/>
              </a:rPr>
              <a:t>B</a:t>
            </a:r>
            <a:r>
              <a:rPr lang="zh-CN" altLang="en-US" noProof="0" smtClean="0">
                <a:ln>
                  <a:noFill/>
                </a:ln>
                <a:effectLst/>
                <a:uLnTx/>
                <a:uFillTx/>
                <a:latin typeface="黑体" panose="02010609060101010101" pitchFamily="2" charset="-122"/>
                <a:ea typeface="黑体" panose="02010609060101010101" pitchFamily="2" charset="-122"/>
                <a:cs typeface="+mn-ea"/>
                <a:sym typeface="+mn-ea"/>
              </a:rPr>
              <a:t>的左孩子指向树结点</a:t>
            </a:r>
            <a:r>
              <a:rPr lang="en-US" altLang="zh-CN" noProof="0" smtClean="0">
                <a:ln>
                  <a:noFill/>
                </a:ln>
                <a:effectLst/>
                <a:uLnTx/>
                <a:uFillTx/>
                <a:latin typeface="黑体" panose="02010609060101010101" pitchFamily="2" charset="-122"/>
                <a:ea typeface="黑体" panose="02010609060101010101" pitchFamily="2" charset="-122"/>
                <a:cs typeface="+mn-ea"/>
                <a:sym typeface="+mn-ea"/>
              </a:rPr>
              <a:t>B</a:t>
            </a:r>
            <a:r>
              <a:rPr lang="zh-CN" altLang="en-US" noProof="0" smtClean="0">
                <a:ln>
                  <a:noFill/>
                </a:ln>
                <a:effectLst/>
                <a:uLnTx/>
                <a:uFillTx/>
                <a:latin typeface="黑体" panose="02010609060101010101" pitchFamily="2" charset="-122"/>
                <a:ea typeface="黑体" panose="02010609060101010101" pitchFamily="2" charset="-122"/>
                <a:cs typeface="+mn-ea"/>
                <a:sym typeface="+mn-ea"/>
              </a:rPr>
              <a:t>的第一个孩子</a:t>
            </a:r>
            <a:r>
              <a:rPr lang="en-US" altLang="zh-CN" noProof="0" smtClean="0">
                <a:ln>
                  <a:noFill/>
                </a:ln>
                <a:effectLst/>
                <a:uLnTx/>
                <a:uFillTx/>
                <a:latin typeface="黑体" panose="02010609060101010101" pitchFamily="2" charset="-122"/>
                <a:ea typeface="黑体" panose="02010609060101010101" pitchFamily="2" charset="-122"/>
                <a:cs typeface="+mn-ea"/>
                <a:sym typeface="+mn-ea"/>
              </a:rPr>
              <a:t>E</a:t>
            </a:r>
            <a:endParaRPr lang="en-US" altLang="zh-CN" noProof="0" smtClean="0">
              <a:ln>
                <a:noFill/>
              </a:ln>
              <a:effectLst/>
              <a:uLnTx/>
              <a:uFillTx/>
              <a:latin typeface="黑体" panose="02010609060101010101" pitchFamily="2" charset="-122"/>
              <a:ea typeface="黑体" panose="02010609060101010101" pitchFamily="2" charset="-122"/>
              <a:cs typeface="+mn-ea"/>
              <a:sym typeface="+mn-ea"/>
            </a:endParaRPr>
          </a:p>
          <a:p>
            <a:pPr marL="609600" lvl="1" indent="0" algn="l" eaLnBrk="1" hangingPunct="1">
              <a:buClrTx/>
              <a:buSzTx/>
              <a:buNone/>
            </a:pPr>
            <a:r>
              <a:rPr lang="zh-CN" altLang="en-US" noProof="0" smtClean="0">
                <a:ln>
                  <a:noFill/>
                </a:ln>
                <a:effectLst/>
                <a:uLnTx/>
                <a:uFillTx/>
                <a:latin typeface="黑体" panose="02010609060101010101" pitchFamily="2" charset="-122"/>
                <a:ea typeface="黑体" panose="02010609060101010101" pitchFamily="2" charset="-122"/>
                <a:cs typeface="+mn-ea"/>
                <a:sym typeface="+mn-ea"/>
              </a:rPr>
              <a:t>二叉树结点</a:t>
            </a:r>
            <a:r>
              <a:rPr lang="en-US" altLang="zh-CN" noProof="0" smtClean="0">
                <a:ln>
                  <a:noFill/>
                </a:ln>
                <a:effectLst/>
                <a:uLnTx/>
                <a:uFillTx/>
                <a:latin typeface="黑体" panose="02010609060101010101" pitchFamily="2" charset="-122"/>
                <a:ea typeface="黑体" panose="02010609060101010101" pitchFamily="2" charset="-122"/>
                <a:cs typeface="+mn-ea"/>
                <a:sym typeface="+mn-ea"/>
              </a:rPr>
              <a:t>B</a:t>
            </a:r>
            <a:r>
              <a:rPr lang="zh-CN" altLang="en-US" noProof="0" smtClean="0">
                <a:ln>
                  <a:noFill/>
                </a:ln>
                <a:effectLst/>
                <a:uLnTx/>
                <a:uFillTx/>
                <a:latin typeface="黑体" panose="02010609060101010101" pitchFamily="2" charset="-122"/>
                <a:ea typeface="黑体" panose="02010609060101010101" pitchFamily="2" charset="-122"/>
                <a:cs typeface="+mn-ea"/>
                <a:sym typeface="+mn-ea"/>
              </a:rPr>
              <a:t>的右孩子指向树结点</a:t>
            </a:r>
            <a:r>
              <a:rPr lang="en-US" altLang="zh-CN" noProof="0" smtClean="0">
                <a:ln>
                  <a:noFill/>
                </a:ln>
                <a:effectLst/>
                <a:uLnTx/>
                <a:uFillTx/>
                <a:latin typeface="黑体" panose="02010609060101010101" pitchFamily="2" charset="-122"/>
                <a:ea typeface="黑体" panose="02010609060101010101" pitchFamily="2" charset="-122"/>
                <a:cs typeface="+mn-ea"/>
                <a:sym typeface="+mn-ea"/>
              </a:rPr>
              <a:t>B</a:t>
            </a:r>
            <a:r>
              <a:rPr lang="zh-CN" altLang="en-US" noProof="0" smtClean="0">
                <a:ln>
                  <a:noFill/>
                </a:ln>
                <a:effectLst/>
                <a:uLnTx/>
                <a:uFillTx/>
                <a:latin typeface="黑体" panose="02010609060101010101" pitchFamily="2" charset="-122"/>
                <a:ea typeface="黑体" panose="02010609060101010101" pitchFamily="2" charset="-122"/>
                <a:cs typeface="+mn-ea"/>
                <a:sym typeface="+mn-ea"/>
              </a:rPr>
              <a:t>的第一个兄弟</a:t>
            </a:r>
            <a:r>
              <a:rPr lang="en-US" altLang="zh-CN" noProof="0" smtClean="0">
                <a:ln>
                  <a:noFill/>
                </a:ln>
                <a:effectLst/>
                <a:uLnTx/>
                <a:uFillTx/>
                <a:latin typeface="黑体" panose="02010609060101010101" pitchFamily="2" charset="-122"/>
                <a:ea typeface="黑体" panose="02010609060101010101" pitchFamily="2" charset="-122"/>
                <a:cs typeface="+mn-ea"/>
                <a:sym typeface="+mn-ea"/>
              </a:rPr>
              <a:t>C</a:t>
            </a:r>
            <a:endParaRPr lang="en-US" altLang="zh-CN" noProof="0" smtClean="0">
              <a:ln>
                <a:noFill/>
              </a:ln>
              <a:effectLst/>
              <a:uLnTx/>
              <a:uFillTx/>
              <a:latin typeface="黑体" panose="02010609060101010101" pitchFamily="2" charset="-122"/>
              <a:ea typeface="黑体" panose="02010609060101010101" pitchFamily="2" charset="-122"/>
              <a:cs typeface="+mn-ea"/>
              <a:sym typeface="+mn-ea"/>
            </a:endParaRPr>
          </a:p>
          <a:p>
            <a:pPr marL="609600" lvl="1" indent="0" algn="l" eaLnBrk="1" hangingPunct="1">
              <a:buClrTx/>
              <a:buSzTx/>
              <a:buNone/>
            </a:pPr>
            <a:endParaRPr lang="zh-CN" altLang="en-US" noProof="0" smtClean="0">
              <a:ln>
                <a:noFill/>
              </a:ln>
              <a:solidFill>
                <a:srgbClr val="FF0000"/>
              </a:solidFill>
              <a:effectLst/>
              <a:uLnTx/>
              <a:uFillTx/>
              <a:latin typeface="黑体" panose="02010609060101010101" pitchFamily="2" charset="-122"/>
              <a:ea typeface="黑体" panose="02010609060101010101" pitchFamily="2" charset="-122"/>
              <a:cs typeface="+mn-ea"/>
              <a:sym typeface="+mn-ea"/>
            </a:endParaRPr>
          </a:p>
          <a:p>
            <a:pPr marL="609600" lvl="1" indent="0" algn="l" eaLnBrk="1" hangingPunct="1">
              <a:buClrTx/>
              <a:buSzTx/>
              <a:buNone/>
            </a:pPr>
            <a:r>
              <a:rPr lang="zh-CN" altLang="en-US" noProof="0" smtClean="0">
                <a:ln>
                  <a:noFill/>
                </a:ln>
                <a:solidFill>
                  <a:srgbClr val="FF0000"/>
                </a:solidFill>
                <a:effectLst/>
                <a:uLnTx/>
                <a:uFillTx/>
                <a:latin typeface="黑体" panose="02010609060101010101" pitchFamily="2" charset="-122"/>
                <a:ea typeface="黑体" panose="02010609060101010101" pitchFamily="2" charset="-122"/>
                <a:cs typeface="+mn-ea"/>
                <a:sym typeface="+mn-ea"/>
              </a:rPr>
              <a:t>树对应的二叉树是唯一的</a:t>
            </a:r>
            <a:endParaRPr lang="zh-CN" altLang="en-US" noProof="0" smtClean="0">
              <a:ln>
                <a:noFill/>
              </a:ln>
              <a:solidFill>
                <a:srgbClr val="FF0000"/>
              </a:solidFill>
              <a:effectLst/>
              <a:uLnTx/>
              <a:uFillTx/>
              <a:latin typeface="黑体" panose="02010609060101010101" pitchFamily="2" charset="-122"/>
              <a:ea typeface="黑体" panose="02010609060101010101" pitchFamily="2" charset="-122"/>
              <a:cs typeface="+mn-ea"/>
              <a:sym typeface="+mn-ea"/>
            </a:endParaRPr>
          </a:p>
          <a:p>
            <a:pPr marL="609600" lvl="1" indent="0" algn="l" eaLnBrk="1" hangingPunct="1">
              <a:buClrTx/>
              <a:buSzTx/>
              <a:buNone/>
            </a:pPr>
            <a:r>
              <a:rPr lang="zh-CN" altLang="en-US" noProof="0" smtClean="0">
                <a:ln>
                  <a:noFill/>
                </a:ln>
                <a:solidFill>
                  <a:srgbClr val="FF0000"/>
                </a:solidFill>
                <a:effectLst/>
                <a:uLnTx/>
                <a:uFillTx/>
                <a:latin typeface="黑体" panose="02010609060101010101" pitchFamily="2" charset="-122"/>
                <a:ea typeface="黑体" panose="02010609060101010101" pitchFamily="2" charset="-122"/>
                <a:cs typeface="+mn-ea"/>
                <a:sym typeface="+mn-ea"/>
              </a:rPr>
              <a:t>且二叉树根结点不带右子树</a:t>
            </a:r>
            <a:endParaRPr lang="zh-CN" altLang="en-US" noProof="0" smtClean="0">
              <a:ln>
                <a:noFill/>
              </a:ln>
              <a:solidFill>
                <a:srgbClr val="FF0000"/>
              </a:solidFill>
              <a:effectLst/>
              <a:uLnTx/>
              <a:uFillTx/>
              <a:latin typeface="黑体" panose="02010609060101010101" pitchFamily="2" charset="-122"/>
              <a:ea typeface="黑体" panose="02010609060101010101" pitchFamily="2" charset="-122"/>
              <a:cs typeface="+mn-ea"/>
              <a:sym typeface="+mn-ea"/>
            </a:endParaRPr>
          </a:p>
          <a:p>
            <a:pPr marL="609600" lvl="1" indent="0" algn="l" eaLnBrk="1" hangingPunct="1">
              <a:buClrTx/>
              <a:buSzTx/>
              <a:buNone/>
            </a:pPr>
            <a:r>
              <a:rPr lang="zh-CN" altLang="en-US" noProof="0" smtClean="0">
                <a:ln>
                  <a:noFill/>
                </a:ln>
                <a:solidFill>
                  <a:srgbClr val="FF0000"/>
                </a:solidFill>
                <a:effectLst/>
                <a:uLnTx/>
                <a:uFillTx/>
                <a:latin typeface="黑体" panose="02010609060101010101" pitchFamily="2" charset="-122"/>
                <a:ea typeface="黑体" panose="02010609060101010101" pitchFamily="2" charset="-122"/>
                <a:cs typeface="+mn-ea"/>
                <a:sym typeface="+mn-ea"/>
              </a:rPr>
              <a:t>因为</a:t>
            </a:r>
            <a:r>
              <a:rPr lang="zh-CN" altLang="en-US" noProof="0" smtClean="0">
                <a:ln>
                  <a:noFill/>
                </a:ln>
                <a:solidFill>
                  <a:srgbClr val="FF0000"/>
                </a:solidFill>
                <a:effectLst/>
                <a:uLnTx/>
                <a:uFillTx/>
                <a:latin typeface="黑体" panose="02010609060101010101" pitchFamily="2" charset="-122"/>
                <a:ea typeface="黑体" panose="02010609060101010101" pitchFamily="2" charset="-122"/>
                <a:cs typeface="+mn-ea"/>
                <a:sym typeface="+mn-ea"/>
              </a:rPr>
              <a:t>根结点没有兄弟</a:t>
            </a:r>
            <a:endParaRPr lang="zh-CN" altLang="en-US" noProof="0" smtClean="0">
              <a:ln>
                <a:noFill/>
              </a:ln>
              <a:solidFill>
                <a:srgbClr val="FF0000"/>
              </a:solidFill>
              <a:effectLst/>
              <a:uLnTx/>
              <a:uFillTx/>
              <a:latin typeface="黑体" panose="02010609060101010101" pitchFamily="2" charset="-122"/>
              <a:ea typeface="黑体" panose="02010609060101010101" pitchFamily="2" charset="-122"/>
              <a:cs typeface="+mn-ea"/>
              <a:sym typeface="+mn-ea"/>
            </a:endParaRPr>
          </a:p>
          <a:p>
            <a:pPr marR="0" lvl="1" algn="l" defTabSz="1219200" rtl="0" eaLnBrk="1" fontAlgn="base" latinLnBrk="0" hangingPunct="1">
              <a:lnSpc>
                <a:spcPct val="100000"/>
              </a:lnSpc>
              <a:spcBef>
                <a:spcPct val="20000"/>
              </a:spcBef>
              <a:buClrTx/>
              <a:buSzTx/>
              <a:buChar char="•"/>
            </a:pPr>
            <a:endParaRPr lang="zh-CN" altLang="en-US" sz="2400" noProof="0" smtClean="0">
              <a:ln>
                <a:noFill/>
              </a:ln>
              <a:solidFill>
                <a:srgbClr val="FF0000"/>
              </a:solidFill>
              <a:effectLst/>
              <a:uLnTx/>
              <a:uFillTx/>
              <a:latin typeface="黑体" panose="02010609060101010101" pitchFamily="2" charset="-122"/>
              <a:ea typeface="黑体" panose="02010609060101010101" pitchFamily="2" charset="-122"/>
              <a:cs typeface="+mn-ea"/>
              <a:sym typeface="+mn-ea"/>
            </a:endParaRPr>
          </a:p>
        </p:txBody>
      </p:sp>
      <p:sp>
        <p:nvSpPr>
          <p:cNvPr id="4" name="标题 3"/>
          <p:cNvSpPr>
            <a:spLocks noGrp="1"/>
          </p:cNvSpPr>
          <p:nvPr>
            <p:ph type="title"/>
          </p:nvPr>
        </p:nvSpPr>
        <p:spPr>
          <a:xfrm>
            <a:off x="752475" y="222568"/>
            <a:ext cx="10972800" cy="796908"/>
          </a:xfrm>
        </p:spPr>
        <p:txBody>
          <a:bodyPr/>
          <a:p>
            <a:r>
              <a:rPr lang="en-US" altLang="zh-CN">
                <a:latin typeface="楷体" panose="02010609060101010101" charset="-122"/>
                <a:ea typeface="楷体" panose="02010609060101010101" charset="-122"/>
                <a:cs typeface="楷体" panose="02010609060101010101" charset="-122"/>
                <a:sym typeface="+mn-ea"/>
              </a:rPr>
              <a:t>6.4 </a:t>
            </a:r>
            <a:r>
              <a:rPr lang="zh-CN" altLang="en-US" dirty="0">
                <a:latin typeface="楷体" panose="02010609060101010101" charset="-122"/>
                <a:ea typeface="楷体" panose="02010609060101010101" charset="-122"/>
                <a:sym typeface="+mn-ea"/>
              </a:rPr>
              <a:t>树和森林</a:t>
            </a:r>
            <a:endParaRPr lang="en-US" altLang="zh-CN">
              <a:latin typeface="楷体" panose="02010609060101010101" charset="-122"/>
              <a:ea typeface="楷体" panose="02010609060101010101" charset="-122"/>
              <a:cs typeface="楷体" panose="02010609060101010101" charset="-122"/>
            </a:endParaRPr>
          </a:p>
        </p:txBody>
      </p:sp>
      <p:sp>
        <p:nvSpPr>
          <p:cNvPr id="2" name="灯片编号占位符 1"/>
          <p:cNvSpPr>
            <a:spLocks noGrp="1"/>
          </p:cNvSpPr>
          <p:nvPr>
            <p:ph type="sldNum" sz="quarter" idx="4"/>
          </p:nvPr>
        </p:nvSpPr>
        <p:spPr/>
        <p:txBody>
          <a:bodyPr/>
          <a:p>
            <a:fld id="{F18B4237-A20D-4DE2-ADD8-75BCC50A7656}" type="slidenum">
              <a:rPr lang="zh-CN" altLang="en-US"/>
            </a:fld>
            <a:endParaRPr lang="zh-CN" altLang="en-US"/>
          </a:p>
        </p:txBody>
      </p:sp>
      <p:grpSp>
        <p:nvGrpSpPr>
          <p:cNvPr id="78852" name="Group 4"/>
          <p:cNvGrpSpPr/>
          <p:nvPr/>
        </p:nvGrpSpPr>
        <p:grpSpPr>
          <a:xfrm>
            <a:off x="6109018" y="3949065"/>
            <a:ext cx="2667000" cy="1795463"/>
            <a:chOff x="3696" y="2565"/>
            <a:chExt cx="1680" cy="1131"/>
          </a:xfrm>
        </p:grpSpPr>
        <p:sp>
          <p:nvSpPr>
            <p:cNvPr id="78853" name="Line 5"/>
            <p:cNvSpPr/>
            <p:nvPr/>
          </p:nvSpPr>
          <p:spPr>
            <a:xfrm>
              <a:off x="4776" y="2736"/>
              <a:ext cx="360" cy="288"/>
            </a:xfrm>
            <a:prstGeom prst="line">
              <a:avLst/>
            </a:prstGeom>
            <a:ln w="38100" cap="flat" cmpd="sng">
              <a:solidFill>
                <a:srgbClr val="009900"/>
              </a:solidFill>
              <a:prstDash val="solid"/>
              <a:round/>
              <a:headEnd type="none" w="med" len="med"/>
              <a:tailEnd type="none" w="med" len="med"/>
            </a:ln>
          </p:spPr>
        </p:sp>
        <p:sp>
          <p:nvSpPr>
            <p:cNvPr id="78854" name="Line 6"/>
            <p:cNvSpPr/>
            <p:nvPr/>
          </p:nvSpPr>
          <p:spPr>
            <a:xfrm flipH="1">
              <a:off x="4272" y="2736"/>
              <a:ext cx="360" cy="336"/>
            </a:xfrm>
            <a:prstGeom prst="line">
              <a:avLst/>
            </a:prstGeom>
            <a:ln w="38100" cap="flat" cmpd="sng">
              <a:solidFill>
                <a:srgbClr val="009900"/>
              </a:solidFill>
              <a:prstDash val="solid"/>
              <a:round/>
              <a:headEnd type="none" w="med" len="med"/>
              <a:tailEnd type="none" w="med" len="med"/>
            </a:ln>
          </p:spPr>
        </p:sp>
        <p:sp>
          <p:nvSpPr>
            <p:cNvPr id="78855" name="Oval 7"/>
            <p:cNvSpPr/>
            <p:nvPr/>
          </p:nvSpPr>
          <p:spPr>
            <a:xfrm>
              <a:off x="4560" y="2565"/>
              <a:ext cx="288" cy="288"/>
            </a:xfrm>
            <a:prstGeom prst="ellipse">
              <a:avLst/>
            </a:prstGeom>
            <a:gradFill rotWithShape="0">
              <a:gsLst>
                <a:gs pos="0">
                  <a:srgbClr val="FF6600"/>
                </a:gs>
                <a:gs pos="100000">
                  <a:srgbClr val="762F00"/>
                </a:gs>
              </a:gsLst>
              <a:lin ang="2700000" scaled="1"/>
              <a:tileRect/>
            </a:gradFill>
            <a:ln w="38100">
              <a:noFill/>
            </a:ln>
          </p:spPr>
          <p:txBody>
            <a:bodyPr wrap="none" lIns="0" rIns="0" anchor="ctr" anchorCtr="0"/>
            <a:p>
              <a:pPr algn="ctr"/>
              <a:r>
                <a:rPr lang="en-US" altLang="zh-CN" sz="2400" dirty="0">
                  <a:solidFill>
                    <a:schemeClr val="bg1"/>
                  </a:solidFill>
                  <a:latin typeface="Tahoma" panose="020B0604030504040204" charset="0"/>
                  <a:ea typeface="宋体" panose="02010600030101010101" pitchFamily="2" charset="-122"/>
                </a:rPr>
                <a:t>A</a:t>
              </a:r>
              <a:endParaRPr lang="en-US" altLang="zh-CN" sz="2400" dirty="0">
                <a:solidFill>
                  <a:schemeClr val="bg1"/>
                </a:solidFill>
                <a:latin typeface="Tahoma" panose="020B0604030504040204" charset="0"/>
                <a:ea typeface="宋体" panose="02010600030101010101" pitchFamily="2" charset="-122"/>
              </a:endParaRPr>
            </a:p>
          </p:txBody>
        </p:sp>
        <p:sp>
          <p:nvSpPr>
            <p:cNvPr id="78856" name="Line 8"/>
            <p:cNvSpPr/>
            <p:nvPr/>
          </p:nvSpPr>
          <p:spPr>
            <a:xfrm flipH="1">
              <a:off x="3936" y="3126"/>
              <a:ext cx="264" cy="309"/>
            </a:xfrm>
            <a:prstGeom prst="line">
              <a:avLst/>
            </a:prstGeom>
            <a:ln w="38100" cap="flat" cmpd="sng">
              <a:solidFill>
                <a:srgbClr val="009900"/>
              </a:solidFill>
              <a:prstDash val="solid"/>
              <a:round/>
              <a:headEnd type="none" w="med" len="med"/>
              <a:tailEnd type="none" w="med" len="med"/>
            </a:ln>
          </p:spPr>
        </p:sp>
        <p:sp>
          <p:nvSpPr>
            <p:cNvPr id="78857" name="Oval 9"/>
            <p:cNvSpPr/>
            <p:nvPr/>
          </p:nvSpPr>
          <p:spPr>
            <a:xfrm>
              <a:off x="3696" y="3387"/>
              <a:ext cx="288" cy="288"/>
            </a:xfrm>
            <a:prstGeom prst="ellipse">
              <a:avLst/>
            </a:prstGeom>
            <a:gradFill rotWithShape="0">
              <a:gsLst>
                <a:gs pos="0">
                  <a:srgbClr val="FF6600"/>
                </a:gs>
                <a:gs pos="100000">
                  <a:srgbClr val="762F00"/>
                </a:gs>
              </a:gsLst>
              <a:lin ang="2700000" scaled="1"/>
              <a:tileRect/>
            </a:gradFill>
            <a:ln w="38100">
              <a:noFill/>
            </a:ln>
          </p:spPr>
          <p:txBody>
            <a:bodyPr wrap="none" lIns="0" rIns="0" anchor="ctr" anchorCtr="0"/>
            <a:p>
              <a:pPr algn="ctr"/>
              <a:r>
                <a:rPr lang="en-US" altLang="zh-CN" sz="2400" dirty="0">
                  <a:solidFill>
                    <a:schemeClr val="bg1"/>
                  </a:solidFill>
                  <a:latin typeface="Tahoma" panose="020B0604030504040204" charset="0"/>
                  <a:ea typeface="宋体" panose="02010600030101010101" pitchFamily="2" charset="-122"/>
                </a:rPr>
                <a:t>E</a:t>
              </a:r>
              <a:endParaRPr lang="en-US" altLang="zh-CN" sz="2400" dirty="0">
                <a:solidFill>
                  <a:schemeClr val="bg1"/>
                </a:solidFill>
                <a:latin typeface="Tahoma" panose="020B0604030504040204" charset="0"/>
                <a:ea typeface="宋体" panose="02010600030101010101" pitchFamily="2" charset="-122"/>
              </a:endParaRPr>
            </a:p>
          </p:txBody>
        </p:sp>
        <p:sp>
          <p:nvSpPr>
            <p:cNvPr id="78858" name="Line 10"/>
            <p:cNvSpPr/>
            <p:nvPr/>
          </p:nvSpPr>
          <p:spPr>
            <a:xfrm>
              <a:off x="4224" y="3147"/>
              <a:ext cx="216" cy="288"/>
            </a:xfrm>
            <a:prstGeom prst="line">
              <a:avLst/>
            </a:prstGeom>
            <a:ln w="38100" cap="flat" cmpd="sng">
              <a:solidFill>
                <a:srgbClr val="009900"/>
              </a:solidFill>
              <a:prstDash val="solid"/>
              <a:round/>
              <a:headEnd type="none" w="med" len="med"/>
              <a:tailEnd type="none" w="med" len="med"/>
            </a:ln>
          </p:spPr>
        </p:sp>
        <p:sp>
          <p:nvSpPr>
            <p:cNvPr id="78859" name="Oval 11"/>
            <p:cNvSpPr/>
            <p:nvPr/>
          </p:nvSpPr>
          <p:spPr>
            <a:xfrm>
              <a:off x="4032" y="2976"/>
              <a:ext cx="288" cy="288"/>
            </a:xfrm>
            <a:prstGeom prst="ellipse">
              <a:avLst/>
            </a:prstGeom>
            <a:gradFill rotWithShape="0">
              <a:gsLst>
                <a:gs pos="0">
                  <a:srgbClr val="FF6600"/>
                </a:gs>
                <a:gs pos="100000">
                  <a:srgbClr val="762F00"/>
                </a:gs>
              </a:gsLst>
              <a:lin ang="2700000" scaled="1"/>
              <a:tileRect/>
            </a:gradFill>
            <a:ln w="38100">
              <a:noFill/>
            </a:ln>
          </p:spPr>
          <p:txBody>
            <a:bodyPr wrap="none" lIns="0" rIns="0" anchor="ctr" anchorCtr="0"/>
            <a:p>
              <a:pPr algn="ctr"/>
              <a:r>
                <a:rPr lang="en-US" altLang="zh-CN" sz="2400" dirty="0">
                  <a:solidFill>
                    <a:schemeClr val="bg1"/>
                  </a:solidFill>
                  <a:latin typeface="Tahoma" panose="020B0604030504040204" charset="0"/>
                  <a:ea typeface="宋体" panose="02010600030101010101" pitchFamily="2" charset="-122"/>
                </a:rPr>
                <a:t>B</a:t>
              </a:r>
              <a:endParaRPr lang="en-US" altLang="zh-CN" sz="2400" dirty="0">
                <a:solidFill>
                  <a:schemeClr val="bg1"/>
                </a:solidFill>
                <a:latin typeface="Tahoma" panose="020B0604030504040204" charset="0"/>
                <a:ea typeface="宋体" panose="02010600030101010101" pitchFamily="2" charset="-122"/>
              </a:endParaRPr>
            </a:p>
          </p:txBody>
        </p:sp>
        <p:sp>
          <p:nvSpPr>
            <p:cNvPr id="78860" name="Line 12"/>
            <p:cNvSpPr/>
            <p:nvPr/>
          </p:nvSpPr>
          <p:spPr>
            <a:xfrm flipH="1">
              <a:off x="4992" y="3147"/>
              <a:ext cx="264" cy="309"/>
            </a:xfrm>
            <a:prstGeom prst="line">
              <a:avLst/>
            </a:prstGeom>
            <a:ln w="38100" cap="flat" cmpd="sng">
              <a:solidFill>
                <a:srgbClr val="009900"/>
              </a:solidFill>
              <a:prstDash val="solid"/>
              <a:round/>
              <a:headEnd type="none" w="med" len="med"/>
              <a:tailEnd type="none" w="med" len="med"/>
            </a:ln>
          </p:spPr>
        </p:sp>
        <p:sp>
          <p:nvSpPr>
            <p:cNvPr id="78861" name="Oval 13"/>
            <p:cNvSpPr/>
            <p:nvPr/>
          </p:nvSpPr>
          <p:spPr>
            <a:xfrm>
              <a:off x="4752" y="3408"/>
              <a:ext cx="288" cy="288"/>
            </a:xfrm>
            <a:prstGeom prst="ellipse">
              <a:avLst/>
            </a:prstGeom>
            <a:gradFill rotWithShape="0">
              <a:gsLst>
                <a:gs pos="0">
                  <a:srgbClr val="FF6600"/>
                </a:gs>
                <a:gs pos="100000">
                  <a:srgbClr val="762F00"/>
                </a:gs>
              </a:gsLst>
              <a:lin ang="2700000" scaled="1"/>
              <a:tileRect/>
            </a:gradFill>
            <a:ln w="38100">
              <a:noFill/>
            </a:ln>
          </p:spPr>
          <p:txBody>
            <a:bodyPr wrap="none" lIns="0" rIns="0" anchor="ctr" anchorCtr="0"/>
            <a:p>
              <a:pPr algn="ctr"/>
              <a:r>
                <a:rPr lang="en-US" altLang="zh-CN" sz="2400" dirty="0">
                  <a:solidFill>
                    <a:schemeClr val="bg1"/>
                  </a:solidFill>
                  <a:latin typeface="Tahoma" panose="020B0604030504040204" charset="0"/>
                  <a:ea typeface="宋体" panose="02010600030101010101" pitchFamily="2" charset="-122"/>
                </a:rPr>
                <a:t>G</a:t>
              </a:r>
              <a:endParaRPr lang="en-US" altLang="zh-CN" sz="2400" dirty="0">
                <a:solidFill>
                  <a:schemeClr val="bg1"/>
                </a:solidFill>
                <a:latin typeface="Tahoma" panose="020B0604030504040204" charset="0"/>
                <a:ea typeface="宋体" panose="02010600030101010101" pitchFamily="2" charset="-122"/>
              </a:endParaRPr>
            </a:p>
          </p:txBody>
        </p:sp>
        <p:sp>
          <p:nvSpPr>
            <p:cNvPr id="78862" name="Oval 14"/>
            <p:cNvSpPr/>
            <p:nvPr/>
          </p:nvSpPr>
          <p:spPr>
            <a:xfrm>
              <a:off x="5088" y="2976"/>
              <a:ext cx="288" cy="288"/>
            </a:xfrm>
            <a:prstGeom prst="ellipse">
              <a:avLst/>
            </a:prstGeom>
            <a:gradFill rotWithShape="0">
              <a:gsLst>
                <a:gs pos="0">
                  <a:srgbClr val="FF6600"/>
                </a:gs>
                <a:gs pos="100000">
                  <a:srgbClr val="762F00"/>
                </a:gs>
              </a:gsLst>
              <a:lin ang="2700000" scaled="1"/>
              <a:tileRect/>
            </a:gradFill>
            <a:ln w="38100">
              <a:noFill/>
            </a:ln>
          </p:spPr>
          <p:txBody>
            <a:bodyPr wrap="none" lIns="0" rIns="0" anchor="ctr" anchorCtr="0"/>
            <a:p>
              <a:pPr algn="ctr"/>
              <a:r>
                <a:rPr lang="en-US" altLang="zh-CN" sz="2400" dirty="0">
                  <a:solidFill>
                    <a:schemeClr val="bg1"/>
                  </a:solidFill>
                  <a:latin typeface="Tahoma" panose="020B0604030504040204" charset="0"/>
                  <a:ea typeface="宋体" panose="02010600030101010101" pitchFamily="2" charset="-122"/>
                </a:rPr>
                <a:t>D</a:t>
              </a:r>
              <a:endParaRPr lang="en-US" altLang="zh-CN" sz="2400" dirty="0">
                <a:solidFill>
                  <a:schemeClr val="bg1"/>
                </a:solidFill>
                <a:latin typeface="Tahoma" panose="020B0604030504040204" charset="0"/>
                <a:ea typeface="宋体" panose="02010600030101010101" pitchFamily="2" charset="-122"/>
              </a:endParaRPr>
            </a:p>
          </p:txBody>
        </p:sp>
        <p:sp>
          <p:nvSpPr>
            <p:cNvPr id="78863" name="Oval 15"/>
            <p:cNvSpPr/>
            <p:nvPr/>
          </p:nvSpPr>
          <p:spPr>
            <a:xfrm>
              <a:off x="4344" y="3408"/>
              <a:ext cx="288" cy="288"/>
            </a:xfrm>
            <a:prstGeom prst="ellipse">
              <a:avLst/>
            </a:prstGeom>
            <a:gradFill rotWithShape="0">
              <a:gsLst>
                <a:gs pos="0">
                  <a:srgbClr val="FF6600"/>
                </a:gs>
                <a:gs pos="100000">
                  <a:srgbClr val="762F00"/>
                </a:gs>
              </a:gsLst>
              <a:lin ang="2700000" scaled="1"/>
              <a:tileRect/>
            </a:gradFill>
            <a:ln w="38100">
              <a:noFill/>
            </a:ln>
          </p:spPr>
          <p:txBody>
            <a:bodyPr wrap="none" lIns="0" rIns="0" anchor="ctr" anchorCtr="0"/>
            <a:p>
              <a:pPr algn="ctr"/>
              <a:r>
                <a:rPr lang="en-US" altLang="zh-CN" sz="2400" dirty="0">
                  <a:solidFill>
                    <a:schemeClr val="bg1"/>
                  </a:solidFill>
                  <a:latin typeface="Tahoma" panose="020B0604030504040204" charset="0"/>
                  <a:ea typeface="宋体" panose="02010600030101010101" pitchFamily="2" charset="-122"/>
                </a:rPr>
                <a:t>F</a:t>
              </a:r>
              <a:endParaRPr lang="en-US" altLang="zh-CN" sz="2400" dirty="0">
                <a:solidFill>
                  <a:schemeClr val="bg1"/>
                </a:solidFill>
                <a:latin typeface="Tahoma" panose="020B0604030504040204" charset="0"/>
                <a:ea typeface="宋体" panose="02010600030101010101" pitchFamily="2" charset="-122"/>
              </a:endParaRPr>
            </a:p>
          </p:txBody>
        </p:sp>
        <p:sp>
          <p:nvSpPr>
            <p:cNvPr id="78864" name="Line 16"/>
            <p:cNvSpPr/>
            <p:nvPr/>
          </p:nvSpPr>
          <p:spPr>
            <a:xfrm flipH="1">
              <a:off x="4704" y="2841"/>
              <a:ext cx="0" cy="144"/>
            </a:xfrm>
            <a:prstGeom prst="line">
              <a:avLst/>
            </a:prstGeom>
            <a:ln w="38100" cap="flat" cmpd="sng">
              <a:solidFill>
                <a:srgbClr val="009900"/>
              </a:solidFill>
              <a:prstDash val="solid"/>
              <a:round/>
              <a:headEnd type="none" w="med" len="med"/>
              <a:tailEnd type="none" w="med" len="med"/>
            </a:ln>
          </p:spPr>
        </p:sp>
        <p:sp>
          <p:nvSpPr>
            <p:cNvPr id="78865" name="Oval 17"/>
            <p:cNvSpPr/>
            <p:nvPr/>
          </p:nvSpPr>
          <p:spPr>
            <a:xfrm>
              <a:off x="4560" y="2976"/>
              <a:ext cx="288" cy="288"/>
            </a:xfrm>
            <a:prstGeom prst="ellipse">
              <a:avLst/>
            </a:prstGeom>
            <a:gradFill rotWithShape="0">
              <a:gsLst>
                <a:gs pos="0">
                  <a:srgbClr val="FF6600"/>
                </a:gs>
                <a:gs pos="100000">
                  <a:srgbClr val="762F00"/>
                </a:gs>
              </a:gsLst>
              <a:lin ang="2700000" scaled="1"/>
              <a:tileRect/>
            </a:gradFill>
            <a:ln w="38100">
              <a:noFill/>
            </a:ln>
          </p:spPr>
          <p:txBody>
            <a:bodyPr wrap="none" lIns="0" rIns="0" anchor="ctr" anchorCtr="0"/>
            <a:p>
              <a:pPr algn="ctr"/>
              <a:r>
                <a:rPr lang="en-US" altLang="zh-CN" sz="2400" dirty="0">
                  <a:solidFill>
                    <a:schemeClr val="bg1"/>
                  </a:solidFill>
                  <a:latin typeface="Tahoma" panose="020B0604030504040204" charset="0"/>
                  <a:ea typeface="宋体" panose="02010600030101010101" pitchFamily="2" charset="-122"/>
                </a:rPr>
                <a:t>C</a:t>
              </a:r>
              <a:endParaRPr lang="en-US" altLang="zh-CN" sz="2400" dirty="0">
                <a:solidFill>
                  <a:schemeClr val="bg1"/>
                </a:solidFill>
                <a:latin typeface="Tahoma" panose="020B0604030504040204" charset="0"/>
                <a:ea typeface="宋体" panose="02010600030101010101" pitchFamily="2" charset="-122"/>
              </a:endParaRPr>
            </a:p>
          </p:txBody>
        </p:sp>
      </p:grpSp>
      <p:grpSp>
        <p:nvGrpSpPr>
          <p:cNvPr id="78866" name="Group 61"/>
          <p:cNvGrpSpPr/>
          <p:nvPr/>
        </p:nvGrpSpPr>
        <p:grpSpPr>
          <a:xfrm>
            <a:off x="9142095" y="3607435"/>
            <a:ext cx="2133600" cy="2454275"/>
            <a:chOff x="4128" y="2630"/>
            <a:chExt cx="1344" cy="1690"/>
          </a:xfrm>
        </p:grpSpPr>
        <p:sp>
          <p:nvSpPr>
            <p:cNvPr id="78867" name="Line 62"/>
            <p:cNvSpPr/>
            <p:nvPr/>
          </p:nvSpPr>
          <p:spPr>
            <a:xfrm>
              <a:off x="5016" y="3590"/>
              <a:ext cx="360" cy="288"/>
            </a:xfrm>
            <a:prstGeom prst="line">
              <a:avLst/>
            </a:prstGeom>
            <a:ln w="38100" cap="flat" cmpd="sng">
              <a:solidFill>
                <a:srgbClr val="009900"/>
              </a:solidFill>
              <a:prstDash val="solid"/>
              <a:round/>
              <a:headEnd type="none" w="med" len="med"/>
              <a:tailEnd type="none" w="med" len="med"/>
            </a:ln>
          </p:spPr>
        </p:sp>
        <p:sp>
          <p:nvSpPr>
            <p:cNvPr id="78868" name="Line 63"/>
            <p:cNvSpPr/>
            <p:nvPr/>
          </p:nvSpPr>
          <p:spPr>
            <a:xfrm flipH="1">
              <a:off x="4704" y="2705"/>
              <a:ext cx="360" cy="336"/>
            </a:xfrm>
            <a:prstGeom prst="line">
              <a:avLst/>
            </a:prstGeom>
            <a:ln w="38100" cap="flat" cmpd="sng">
              <a:solidFill>
                <a:srgbClr val="009900"/>
              </a:solidFill>
              <a:prstDash val="solid"/>
              <a:round/>
              <a:headEnd type="none" w="med" len="med"/>
              <a:tailEnd type="none" w="med" len="med"/>
            </a:ln>
          </p:spPr>
        </p:sp>
        <p:sp>
          <p:nvSpPr>
            <p:cNvPr id="78869" name="Oval 64"/>
            <p:cNvSpPr/>
            <p:nvPr/>
          </p:nvSpPr>
          <p:spPr>
            <a:xfrm>
              <a:off x="4896" y="2630"/>
              <a:ext cx="288" cy="288"/>
            </a:xfrm>
            <a:prstGeom prst="ellipse">
              <a:avLst/>
            </a:prstGeom>
            <a:gradFill rotWithShape="0">
              <a:gsLst>
                <a:gs pos="0">
                  <a:srgbClr val="FF6600"/>
                </a:gs>
                <a:gs pos="100000">
                  <a:srgbClr val="762F00"/>
                </a:gs>
              </a:gsLst>
              <a:lin ang="2700000" scaled="1"/>
              <a:tileRect/>
            </a:gradFill>
            <a:ln w="38100">
              <a:noFill/>
            </a:ln>
          </p:spPr>
          <p:txBody>
            <a:bodyPr wrap="none" lIns="0" rIns="0" anchor="ctr" anchorCtr="0"/>
            <a:p>
              <a:pPr algn="ctr"/>
              <a:r>
                <a:rPr lang="en-US" altLang="zh-CN" sz="2400" dirty="0">
                  <a:solidFill>
                    <a:schemeClr val="bg1"/>
                  </a:solidFill>
                  <a:latin typeface="Tahoma" panose="020B0604030504040204" charset="0"/>
                  <a:ea typeface="宋体" panose="02010600030101010101" pitchFamily="2" charset="-122"/>
                </a:rPr>
                <a:t>A</a:t>
              </a:r>
              <a:endParaRPr lang="en-US" altLang="zh-CN" sz="2400" dirty="0">
                <a:solidFill>
                  <a:schemeClr val="bg1"/>
                </a:solidFill>
                <a:latin typeface="Tahoma" panose="020B0604030504040204" charset="0"/>
                <a:ea typeface="宋体" panose="02010600030101010101" pitchFamily="2" charset="-122"/>
              </a:endParaRPr>
            </a:p>
          </p:txBody>
        </p:sp>
        <p:sp>
          <p:nvSpPr>
            <p:cNvPr id="78870" name="Line 65"/>
            <p:cNvSpPr/>
            <p:nvPr/>
          </p:nvSpPr>
          <p:spPr>
            <a:xfrm flipH="1">
              <a:off x="4368" y="3095"/>
              <a:ext cx="264" cy="309"/>
            </a:xfrm>
            <a:prstGeom prst="line">
              <a:avLst/>
            </a:prstGeom>
            <a:ln w="38100" cap="flat" cmpd="sng">
              <a:solidFill>
                <a:srgbClr val="009900"/>
              </a:solidFill>
              <a:prstDash val="solid"/>
              <a:round/>
              <a:headEnd type="none" w="med" len="med"/>
              <a:tailEnd type="none" w="med" len="med"/>
            </a:ln>
          </p:spPr>
        </p:sp>
        <p:sp>
          <p:nvSpPr>
            <p:cNvPr id="78871" name="Line 66"/>
            <p:cNvSpPr/>
            <p:nvPr/>
          </p:nvSpPr>
          <p:spPr>
            <a:xfrm>
              <a:off x="4272" y="3542"/>
              <a:ext cx="336" cy="240"/>
            </a:xfrm>
            <a:prstGeom prst="line">
              <a:avLst/>
            </a:prstGeom>
            <a:ln w="38100" cap="flat" cmpd="sng">
              <a:solidFill>
                <a:srgbClr val="009900"/>
              </a:solidFill>
              <a:prstDash val="solid"/>
              <a:round/>
              <a:headEnd type="none" w="med" len="med"/>
              <a:tailEnd type="none" w="med" len="med"/>
            </a:ln>
          </p:spPr>
        </p:sp>
        <p:sp>
          <p:nvSpPr>
            <p:cNvPr id="78872" name="Oval 67"/>
            <p:cNvSpPr/>
            <p:nvPr/>
          </p:nvSpPr>
          <p:spPr>
            <a:xfrm>
              <a:off x="4464" y="2945"/>
              <a:ext cx="288" cy="288"/>
            </a:xfrm>
            <a:prstGeom prst="ellipse">
              <a:avLst/>
            </a:prstGeom>
            <a:gradFill rotWithShape="0">
              <a:gsLst>
                <a:gs pos="0">
                  <a:srgbClr val="FF6600"/>
                </a:gs>
                <a:gs pos="100000">
                  <a:srgbClr val="762F00"/>
                </a:gs>
              </a:gsLst>
              <a:lin ang="2700000" scaled="1"/>
              <a:tileRect/>
            </a:gradFill>
            <a:ln w="38100">
              <a:noFill/>
            </a:ln>
          </p:spPr>
          <p:txBody>
            <a:bodyPr wrap="none" lIns="0" rIns="0" anchor="ctr" anchorCtr="0"/>
            <a:p>
              <a:pPr algn="ctr"/>
              <a:r>
                <a:rPr lang="en-US" altLang="zh-CN" sz="2400" dirty="0">
                  <a:solidFill>
                    <a:schemeClr val="bg1"/>
                  </a:solidFill>
                  <a:latin typeface="Tahoma" panose="020B0604030504040204" charset="0"/>
                  <a:ea typeface="宋体" panose="02010600030101010101" pitchFamily="2" charset="-122"/>
                </a:rPr>
                <a:t>B</a:t>
              </a:r>
              <a:endParaRPr lang="en-US" altLang="zh-CN" sz="2400" dirty="0">
                <a:solidFill>
                  <a:schemeClr val="bg1"/>
                </a:solidFill>
                <a:latin typeface="Tahoma" panose="020B0604030504040204" charset="0"/>
                <a:ea typeface="宋体" panose="02010600030101010101" pitchFamily="2" charset="-122"/>
              </a:endParaRPr>
            </a:p>
          </p:txBody>
        </p:sp>
        <p:sp>
          <p:nvSpPr>
            <p:cNvPr id="78873" name="Line 68"/>
            <p:cNvSpPr/>
            <p:nvPr/>
          </p:nvSpPr>
          <p:spPr>
            <a:xfrm flipH="1">
              <a:off x="5088" y="3819"/>
              <a:ext cx="264" cy="309"/>
            </a:xfrm>
            <a:prstGeom prst="line">
              <a:avLst/>
            </a:prstGeom>
            <a:ln w="38100" cap="flat" cmpd="sng">
              <a:solidFill>
                <a:srgbClr val="009900"/>
              </a:solidFill>
              <a:prstDash val="solid"/>
              <a:round/>
              <a:headEnd type="none" w="med" len="med"/>
              <a:tailEnd type="none" w="med" len="med"/>
            </a:ln>
          </p:spPr>
        </p:sp>
        <p:sp>
          <p:nvSpPr>
            <p:cNvPr id="78874" name="Oval 69"/>
            <p:cNvSpPr/>
            <p:nvPr/>
          </p:nvSpPr>
          <p:spPr>
            <a:xfrm>
              <a:off x="4896" y="4032"/>
              <a:ext cx="288" cy="288"/>
            </a:xfrm>
            <a:prstGeom prst="ellipse">
              <a:avLst/>
            </a:prstGeom>
            <a:gradFill rotWithShape="0">
              <a:gsLst>
                <a:gs pos="0">
                  <a:srgbClr val="FF6600"/>
                </a:gs>
                <a:gs pos="100000">
                  <a:srgbClr val="762F00"/>
                </a:gs>
              </a:gsLst>
              <a:lin ang="2700000" scaled="1"/>
              <a:tileRect/>
            </a:gradFill>
            <a:ln w="38100">
              <a:noFill/>
            </a:ln>
          </p:spPr>
          <p:txBody>
            <a:bodyPr wrap="none" lIns="0" rIns="0" anchor="ctr" anchorCtr="0"/>
            <a:p>
              <a:pPr algn="ctr"/>
              <a:r>
                <a:rPr lang="en-US" altLang="zh-CN" sz="2400" dirty="0">
                  <a:solidFill>
                    <a:schemeClr val="bg1"/>
                  </a:solidFill>
                  <a:latin typeface="Tahoma" panose="020B0604030504040204" charset="0"/>
                  <a:ea typeface="宋体" panose="02010600030101010101" pitchFamily="2" charset="-122"/>
                </a:rPr>
                <a:t>G</a:t>
              </a:r>
              <a:endParaRPr lang="en-US" altLang="zh-CN" sz="2400" dirty="0">
                <a:solidFill>
                  <a:schemeClr val="bg1"/>
                </a:solidFill>
                <a:latin typeface="Tahoma" panose="020B0604030504040204" charset="0"/>
                <a:ea typeface="宋体" panose="02010600030101010101" pitchFamily="2" charset="-122"/>
              </a:endParaRPr>
            </a:p>
          </p:txBody>
        </p:sp>
        <p:sp>
          <p:nvSpPr>
            <p:cNvPr id="78875" name="Oval 70"/>
            <p:cNvSpPr/>
            <p:nvPr/>
          </p:nvSpPr>
          <p:spPr>
            <a:xfrm>
              <a:off x="5184" y="3686"/>
              <a:ext cx="288" cy="288"/>
            </a:xfrm>
            <a:prstGeom prst="ellipse">
              <a:avLst/>
            </a:prstGeom>
            <a:gradFill rotWithShape="0">
              <a:gsLst>
                <a:gs pos="0">
                  <a:srgbClr val="FF6600"/>
                </a:gs>
                <a:gs pos="100000">
                  <a:srgbClr val="762F00"/>
                </a:gs>
              </a:gsLst>
              <a:lin ang="2700000" scaled="1"/>
              <a:tileRect/>
            </a:gradFill>
            <a:ln w="38100">
              <a:noFill/>
            </a:ln>
          </p:spPr>
          <p:txBody>
            <a:bodyPr wrap="none" lIns="0" rIns="0" anchor="ctr" anchorCtr="0"/>
            <a:p>
              <a:pPr algn="ctr"/>
              <a:r>
                <a:rPr lang="en-US" altLang="zh-CN" sz="2400" dirty="0">
                  <a:solidFill>
                    <a:schemeClr val="bg1"/>
                  </a:solidFill>
                  <a:latin typeface="Tahoma" panose="020B0604030504040204" charset="0"/>
                  <a:ea typeface="宋体" panose="02010600030101010101" pitchFamily="2" charset="-122"/>
                </a:rPr>
                <a:t>D</a:t>
              </a:r>
              <a:endParaRPr lang="en-US" altLang="zh-CN" sz="2400" dirty="0">
                <a:solidFill>
                  <a:schemeClr val="bg1"/>
                </a:solidFill>
                <a:latin typeface="Tahoma" panose="020B0604030504040204" charset="0"/>
                <a:ea typeface="宋体" panose="02010600030101010101" pitchFamily="2" charset="-122"/>
              </a:endParaRPr>
            </a:p>
          </p:txBody>
        </p:sp>
        <p:sp>
          <p:nvSpPr>
            <p:cNvPr id="78876" name="Oval 71"/>
            <p:cNvSpPr/>
            <p:nvPr/>
          </p:nvSpPr>
          <p:spPr>
            <a:xfrm>
              <a:off x="4512" y="3686"/>
              <a:ext cx="288" cy="288"/>
            </a:xfrm>
            <a:prstGeom prst="ellipse">
              <a:avLst/>
            </a:prstGeom>
            <a:gradFill rotWithShape="0">
              <a:gsLst>
                <a:gs pos="0">
                  <a:srgbClr val="FF6600"/>
                </a:gs>
                <a:gs pos="100000">
                  <a:srgbClr val="762F00"/>
                </a:gs>
              </a:gsLst>
              <a:lin ang="2700000" scaled="1"/>
              <a:tileRect/>
            </a:gradFill>
            <a:ln w="38100">
              <a:noFill/>
            </a:ln>
          </p:spPr>
          <p:txBody>
            <a:bodyPr wrap="none" lIns="0" rIns="0" anchor="ctr" anchorCtr="0"/>
            <a:p>
              <a:pPr algn="ctr"/>
              <a:r>
                <a:rPr lang="en-US" altLang="zh-CN" sz="2400" dirty="0">
                  <a:solidFill>
                    <a:schemeClr val="bg1"/>
                  </a:solidFill>
                  <a:latin typeface="Tahoma" panose="020B0604030504040204" charset="0"/>
                  <a:ea typeface="宋体" panose="02010600030101010101" pitchFamily="2" charset="-122"/>
                </a:rPr>
                <a:t>F</a:t>
              </a:r>
              <a:endParaRPr lang="en-US" altLang="zh-CN" sz="2400" dirty="0">
                <a:solidFill>
                  <a:schemeClr val="bg1"/>
                </a:solidFill>
                <a:latin typeface="Tahoma" panose="020B0604030504040204" charset="0"/>
                <a:ea typeface="宋体" panose="02010600030101010101" pitchFamily="2" charset="-122"/>
              </a:endParaRPr>
            </a:p>
          </p:txBody>
        </p:sp>
        <p:sp>
          <p:nvSpPr>
            <p:cNvPr id="78877" name="Line 72"/>
            <p:cNvSpPr/>
            <p:nvPr/>
          </p:nvSpPr>
          <p:spPr>
            <a:xfrm>
              <a:off x="4704" y="3206"/>
              <a:ext cx="192" cy="192"/>
            </a:xfrm>
            <a:prstGeom prst="line">
              <a:avLst/>
            </a:prstGeom>
            <a:ln w="38100" cap="flat" cmpd="sng">
              <a:solidFill>
                <a:srgbClr val="009900"/>
              </a:solidFill>
              <a:prstDash val="solid"/>
              <a:round/>
              <a:headEnd type="none" w="med" len="med"/>
              <a:tailEnd type="none" w="med" len="med"/>
            </a:ln>
          </p:spPr>
        </p:sp>
        <p:sp>
          <p:nvSpPr>
            <p:cNvPr id="78878" name="Oval 73"/>
            <p:cNvSpPr/>
            <p:nvPr/>
          </p:nvSpPr>
          <p:spPr>
            <a:xfrm>
              <a:off x="4800" y="3350"/>
              <a:ext cx="288" cy="288"/>
            </a:xfrm>
            <a:prstGeom prst="ellipse">
              <a:avLst/>
            </a:prstGeom>
            <a:gradFill rotWithShape="0">
              <a:gsLst>
                <a:gs pos="0">
                  <a:srgbClr val="FF6600"/>
                </a:gs>
                <a:gs pos="100000">
                  <a:srgbClr val="762F00"/>
                </a:gs>
              </a:gsLst>
              <a:lin ang="2700000" scaled="1"/>
              <a:tileRect/>
            </a:gradFill>
            <a:ln w="38100">
              <a:noFill/>
            </a:ln>
          </p:spPr>
          <p:txBody>
            <a:bodyPr wrap="none" lIns="0" rIns="0" anchor="ctr" anchorCtr="0"/>
            <a:p>
              <a:pPr algn="ctr"/>
              <a:r>
                <a:rPr lang="en-US" altLang="zh-CN" sz="2400" dirty="0">
                  <a:solidFill>
                    <a:schemeClr val="bg1"/>
                  </a:solidFill>
                  <a:latin typeface="Tahoma" panose="020B0604030504040204" charset="0"/>
                  <a:ea typeface="宋体" panose="02010600030101010101" pitchFamily="2" charset="-122"/>
                </a:rPr>
                <a:t>C</a:t>
              </a:r>
              <a:endParaRPr lang="en-US" altLang="zh-CN" sz="2400" dirty="0">
                <a:solidFill>
                  <a:schemeClr val="bg1"/>
                </a:solidFill>
                <a:latin typeface="Tahoma" panose="020B0604030504040204" charset="0"/>
                <a:ea typeface="宋体" panose="02010600030101010101" pitchFamily="2" charset="-122"/>
              </a:endParaRPr>
            </a:p>
          </p:txBody>
        </p:sp>
        <p:sp>
          <p:nvSpPr>
            <p:cNvPr id="78879" name="Oval 74"/>
            <p:cNvSpPr/>
            <p:nvPr/>
          </p:nvSpPr>
          <p:spPr>
            <a:xfrm>
              <a:off x="4128" y="3356"/>
              <a:ext cx="288" cy="288"/>
            </a:xfrm>
            <a:prstGeom prst="ellipse">
              <a:avLst/>
            </a:prstGeom>
            <a:gradFill rotWithShape="0">
              <a:gsLst>
                <a:gs pos="0">
                  <a:srgbClr val="FF6600"/>
                </a:gs>
                <a:gs pos="100000">
                  <a:srgbClr val="762F00"/>
                </a:gs>
              </a:gsLst>
              <a:lin ang="2700000" scaled="1"/>
              <a:tileRect/>
            </a:gradFill>
            <a:ln w="38100">
              <a:noFill/>
            </a:ln>
          </p:spPr>
          <p:txBody>
            <a:bodyPr wrap="none" lIns="0" rIns="0" anchor="ctr" anchorCtr="0"/>
            <a:p>
              <a:pPr algn="ctr"/>
              <a:r>
                <a:rPr lang="en-US" altLang="zh-CN" sz="2400" dirty="0">
                  <a:solidFill>
                    <a:schemeClr val="bg1"/>
                  </a:solidFill>
                  <a:latin typeface="Tahoma" panose="020B0604030504040204" charset="0"/>
                  <a:ea typeface="宋体" panose="02010600030101010101" pitchFamily="2" charset="-122"/>
                </a:rPr>
                <a:t>E</a:t>
              </a:r>
              <a:endParaRPr lang="en-US" altLang="zh-CN" sz="2400" dirty="0">
                <a:solidFill>
                  <a:schemeClr val="bg1"/>
                </a:solidFill>
                <a:latin typeface="Tahoma" panose="020B0604030504040204" charset="0"/>
                <a:ea typeface="宋体" panose="02010600030101010101" pitchFamily="2" charset="-122"/>
              </a:endParaRPr>
            </a:p>
          </p:txBody>
        </p:sp>
      </p:gr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429260" y="948055"/>
            <a:ext cx="11087735" cy="2057400"/>
          </a:xfrm>
        </p:spPr>
        <p:txBody>
          <a:bodyPr/>
          <a:p>
            <a:pPr marL="457200" lvl="1" indent="-457200" algn="l" eaLnBrk="1" hangingPunct="1">
              <a:buClrTx/>
              <a:buSzTx/>
              <a:buFont typeface="Wingdings" panose="05000000000000000000" charset="0"/>
              <a:buChar char="l"/>
            </a:pP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二叉树转</a:t>
            </a: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树</a:t>
            </a:r>
            <a:endParaRPr lang="zh-CN" altLang="en-US" sz="2800" dirty="0">
              <a:latin typeface="黑体" panose="02010609060101010101" pitchFamily="2" charset="-122"/>
              <a:ea typeface="黑体" panose="02010609060101010101" pitchFamily="2" charset="-122"/>
              <a:cs typeface="黑体" panose="02010609060101010101" pitchFamily="2" charset="-122"/>
            </a:endParaRPr>
          </a:p>
          <a:p>
            <a:pPr lvl="1" algn="l" eaLnBrk="1" hangingPunct="1">
              <a:buClrTx/>
              <a:buSzTx/>
              <a:buChar char="•"/>
            </a:pPr>
            <a:r>
              <a:rPr lang="zh-CN" altLang="en-US" sz="2400" noProof="0" smtClean="0">
                <a:ln>
                  <a:noFill/>
                </a:ln>
                <a:effectLst/>
                <a:uLnTx/>
                <a:uFillTx/>
                <a:latin typeface="黑体" panose="02010609060101010101" pitchFamily="2" charset="-122"/>
                <a:ea typeface="黑体" panose="02010609060101010101" pitchFamily="2" charset="-122"/>
                <a:cs typeface="+mn-ea"/>
                <a:sym typeface="+mn-ea"/>
              </a:rPr>
              <a:t>二叉树结点的左孩子对应树结点的第一个孩子（从左</a:t>
            </a:r>
            <a:r>
              <a:rPr lang="zh-CN" altLang="en-US" sz="2400" noProof="0" smtClean="0">
                <a:ln>
                  <a:noFill/>
                </a:ln>
                <a:effectLst/>
                <a:uLnTx/>
                <a:uFillTx/>
                <a:latin typeface="黑体" panose="02010609060101010101" pitchFamily="2" charset="-122"/>
                <a:ea typeface="黑体" panose="02010609060101010101" pitchFamily="2" charset="-122"/>
                <a:cs typeface="+mn-ea"/>
                <a:sym typeface="+mn-ea"/>
              </a:rPr>
              <a:t>往右）</a:t>
            </a:r>
            <a:endParaRPr lang="zh-CN" altLang="en-US" sz="2400" noProof="0" smtClean="0">
              <a:ln>
                <a:noFill/>
              </a:ln>
              <a:effectLst/>
              <a:uLnTx/>
              <a:uFillTx/>
              <a:latin typeface="黑体" panose="02010609060101010101" pitchFamily="2" charset="-122"/>
              <a:ea typeface="黑体" panose="02010609060101010101" pitchFamily="2" charset="-122"/>
              <a:cs typeface="+mn-ea"/>
              <a:sym typeface="+mn-ea"/>
            </a:endParaRPr>
          </a:p>
          <a:p>
            <a:pPr lvl="1" algn="l" eaLnBrk="1" hangingPunct="1">
              <a:buClrTx/>
              <a:buSzTx/>
              <a:buChar char="•"/>
            </a:pPr>
            <a:r>
              <a:rPr lang="zh-CN" altLang="en-US" noProof="0" smtClean="0">
                <a:ln>
                  <a:noFill/>
                </a:ln>
                <a:effectLst/>
                <a:uLnTx/>
                <a:uFillTx/>
                <a:latin typeface="黑体" panose="02010609060101010101" pitchFamily="2" charset="-122"/>
                <a:ea typeface="黑体" panose="02010609060101010101" pitchFamily="2" charset="-122"/>
                <a:cs typeface="+mn-ea"/>
                <a:sym typeface="+mn-ea"/>
              </a:rPr>
              <a:t>二叉树结点的右孩子对应树结点的第一个</a:t>
            </a:r>
            <a:r>
              <a:rPr lang="zh-CN" altLang="en-US" noProof="0" smtClean="0">
                <a:ln>
                  <a:noFill/>
                </a:ln>
                <a:effectLst/>
                <a:uLnTx/>
                <a:uFillTx/>
                <a:latin typeface="黑体" panose="02010609060101010101" pitchFamily="2" charset="-122"/>
                <a:ea typeface="黑体" panose="02010609060101010101" pitchFamily="2" charset="-122"/>
                <a:cs typeface="+mn-ea"/>
                <a:sym typeface="+mn-ea"/>
              </a:rPr>
              <a:t>兄弟（从左往右）</a:t>
            </a:r>
            <a:endParaRPr lang="zh-CN" altLang="en-US" noProof="0" smtClean="0">
              <a:ln>
                <a:noFill/>
              </a:ln>
              <a:effectLst/>
              <a:uLnTx/>
              <a:uFillTx/>
              <a:latin typeface="黑体" panose="02010609060101010101" pitchFamily="2" charset="-122"/>
              <a:ea typeface="黑体" panose="02010609060101010101" pitchFamily="2" charset="-122"/>
              <a:cs typeface="+mn-ea"/>
              <a:sym typeface="+mn-ea"/>
            </a:endParaRPr>
          </a:p>
          <a:p>
            <a:pPr marL="609600" lvl="1" indent="0" algn="l" eaLnBrk="1" hangingPunct="1">
              <a:buClrTx/>
              <a:buSzTx/>
              <a:buNone/>
            </a:pPr>
            <a:r>
              <a:rPr lang="zh-CN" altLang="en-US" noProof="0" smtClean="0">
                <a:ln>
                  <a:noFill/>
                </a:ln>
                <a:effectLst/>
                <a:uLnTx/>
                <a:uFillTx/>
                <a:latin typeface="黑体" panose="02010609060101010101" pitchFamily="2" charset="-122"/>
                <a:ea typeface="黑体" panose="02010609060101010101" pitchFamily="2" charset="-122"/>
                <a:cs typeface="+mn-ea"/>
                <a:sym typeface="+mn-ea"/>
              </a:rPr>
              <a:t>例如树结点</a:t>
            </a:r>
            <a:r>
              <a:rPr lang="en-US" altLang="zh-CN" noProof="0" smtClean="0">
                <a:ln>
                  <a:noFill/>
                </a:ln>
                <a:effectLst/>
                <a:uLnTx/>
                <a:uFillTx/>
                <a:latin typeface="黑体" panose="02010609060101010101" pitchFamily="2" charset="-122"/>
                <a:ea typeface="黑体" panose="02010609060101010101" pitchFamily="2" charset="-122"/>
                <a:cs typeface="+mn-ea"/>
                <a:sym typeface="+mn-ea"/>
              </a:rPr>
              <a:t>B</a:t>
            </a:r>
            <a:r>
              <a:rPr lang="zh-CN" altLang="en-US" noProof="0" smtClean="0">
                <a:ln>
                  <a:noFill/>
                </a:ln>
                <a:effectLst/>
                <a:uLnTx/>
                <a:uFillTx/>
                <a:latin typeface="黑体" panose="02010609060101010101" pitchFamily="2" charset="-122"/>
                <a:ea typeface="黑体" panose="02010609060101010101" pitchFamily="2" charset="-122"/>
                <a:cs typeface="+mn-ea"/>
                <a:sym typeface="+mn-ea"/>
              </a:rPr>
              <a:t>对应二叉树结点</a:t>
            </a:r>
            <a:r>
              <a:rPr lang="en-US" altLang="zh-CN" noProof="0" smtClean="0">
                <a:ln>
                  <a:noFill/>
                </a:ln>
                <a:effectLst/>
                <a:uLnTx/>
                <a:uFillTx/>
                <a:latin typeface="黑体" panose="02010609060101010101" pitchFamily="2" charset="-122"/>
                <a:ea typeface="黑体" panose="02010609060101010101" pitchFamily="2" charset="-122"/>
                <a:cs typeface="+mn-ea"/>
                <a:sym typeface="+mn-ea"/>
              </a:rPr>
              <a:t>B</a:t>
            </a:r>
            <a:endParaRPr lang="en-US" altLang="zh-CN" noProof="0" smtClean="0">
              <a:ln>
                <a:noFill/>
              </a:ln>
              <a:effectLst/>
              <a:uLnTx/>
              <a:uFillTx/>
              <a:latin typeface="黑体" panose="02010609060101010101" pitchFamily="2" charset="-122"/>
              <a:ea typeface="黑体" panose="02010609060101010101" pitchFamily="2" charset="-122"/>
              <a:cs typeface="+mn-ea"/>
              <a:sym typeface="+mn-ea"/>
            </a:endParaRPr>
          </a:p>
          <a:p>
            <a:pPr marL="609600" lvl="1" indent="0" algn="l" eaLnBrk="1" hangingPunct="1">
              <a:buClrTx/>
              <a:buSzTx/>
              <a:buNone/>
            </a:pPr>
            <a:r>
              <a:rPr lang="zh-CN" altLang="en-US" noProof="0" smtClean="0">
                <a:ln>
                  <a:noFill/>
                </a:ln>
                <a:effectLst/>
                <a:uLnTx/>
                <a:uFillTx/>
                <a:latin typeface="黑体" panose="02010609060101010101" pitchFamily="2" charset="-122"/>
                <a:ea typeface="黑体" panose="02010609060101010101" pitchFamily="2" charset="-122"/>
                <a:cs typeface="+mn-ea"/>
                <a:sym typeface="+mn-ea"/>
              </a:rPr>
              <a:t>二叉树结点</a:t>
            </a:r>
            <a:r>
              <a:rPr lang="en-US" altLang="zh-CN" noProof="0" smtClean="0">
                <a:ln>
                  <a:noFill/>
                </a:ln>
                <a:effectLst/>
                <a:uLnTx/>
                <a:uFillTx/>
                <a:latin typeface="黑体" panose="02010609060101010101" pitchFamily="2" charset="-122"/>
                <a:ea typeface="黑体" panose="02010609060101010101" pitchFamily="2" charset="-122"/>
                <a:cs typeface="+mn-ea"/>
                <a:sym typeface="+mn-ea"/>
              </a:rPr>
              <a:t>B</a:t>
            </a:r>
            <a:r>
              <a:rPr lang="zh-CN" altLang="en-US" noProof="0" smtClean="0">
                <a:ln>
                  <a:noFill/>
                </a:ln>
                <a:effectLst/>
                <a:uLnTx/>
                <a:uFillTx/>
                <a:latin typeface="黑体" panose="02010609060101010101" pitchFamily="2" charset="-122"/>
                <a:ea typeface="黑体" panose="02010609060101010101" pitchFamily="2" charset="-122"/>
                <a:cs typeface="+mn-ea"/>
                <a:sym typeface="+mn-ea"/>
              </a:rPr>
              <a:t>的左孩子</a:t>
            </a:r>
            <a:r>
              <a:rPr lang="en-US" altLang="zh-CN" noProof="0" smtClean="0">
                <a:ln>
                  <a:noFill/>
                </a:ln>
                <a:effectLst/>
                <a:uLnTx/>
                <a:uFillTx/>
                <a:latin typeface="黑体" panose="02010609060101010101" pitchFamily="2" charset="-122"/>
                <a:ea typeface="黑体" panose="02010609060101010101" pitchFamily="2" charset="-122"/>
                <a:cs typeface="+mn-ea"/>
                <a:sym typeface="+mn-ea"/>
              </a:rPr>
              <a:t>E</a:t>
            </a:r>
            <a:r>
              <a:rPr lang="zh-CN" altLang="en-US" noProof="0" smtClean="0">
                <a:ln>
                  <a:noFill/>
                </a:ln>
                <a:effectLst/>
                <a:uLnTx/>
                <a:uFillTx/>
                <a:latin typeface="黑体" panose="02010609060101010101" pitchFamily="2" charset="-122"/>
                <a:ea typeface="黑体" panose="02010609060101010101" pitchFamily="2" charset="-122"/>
                <a:cs typeface="+mn-ea"/>
                <a:sym typeface="+mn-ea"/>
              </a:rPr>
              <a:t>是树结点</a:t>
            </a:r>
            <a:r>
              <a:rPr lang="en-US" altLang="zh-CN" noProof="0" smtClean="0">
                <a:ln>
                  <a:noFill/>
                </a:ln>
                <a:effectLst/>
                <a:uLnTx/>
                <a:uFillTx/>
                <a:latin typeface="黑体" panose="02010609060101010101" pitchFamily="2" charset="-122"/>
                <a:ea typeface="黑体" panose="02010609060101010101" pitchFamily="2" charset="-122"/>
                <a:cs typeface="+mn-ea"/>
                <a:sym typeface="+mn-ea"/>
              </a:rPr>
              <a:t>B</a:t>
            </a:r>
            <a:r>
              <a:rPr lang="zh-CN" altLang="en-US" noProof="0" smtClean="0">
                <a:ln>
                  <a:noFill/>
                </a:ln>
                <a:effectLst/>
                <a:uLnTx/>
                <a:uFillTx/>
                <a:latin typeface="黑体" panose="02010609060101010101" pitchFamily="2" charset="-122"/>
                <a:ea typeface="黑体" panose="02010609060101010101" pitchFamily="2" charset="-122"/>
                <a:cs typeface="+mn-ea"/>
                <a:sym typeface="+mn-ea"/>
              </a:rPr>
              <a:t>的第一个孩子</a:t>
            </a:r>
            <a:r>
              <a:rPr lang="en-US" altLang="zh-CN" noProof="0" smtClean="0">
                <a:ln>
                  <a:noFill/>
                </a:ln>
                <a:effectLst/>
                <a:uLnTx/>
                <a:uFillTx/>
                <a:latin typeface="黑体" panose="02010609060101010101" pitchFamily="2" charset="-122"/>
                <a:ea typeface="黑体" panose="02010609060101010101" pitchFamily="2" charset="-122"/>
                <a:cs typeface="+mn-ea"/>
                <a:sym typeface="+mn-ea"/>
              </a:rPr>
              <a:t>E</a:t>
            </a:r>
            <a:endParaRPr lang="en-US" altLang="zh-CN" noProof="0" smtClean="0">
              <a:ln>
                <a:noFill/>
              </a:ln>
              <a:effectLst/>
              <a:uLnTx/>
              <a:uFillTx/>
              <a:latin typeface="黑体" panose="02010609060101010101" pitchFamily="2" charset="-122"/>
              <a:ea typeface="黑体" panose="02010609060101010101" pitchFamily="2" charset="-122"/>
              <a:cs typeface="+mn-ea"/>
              <a:sym typeface="+mn-ea"/>
            </a:endParaRPr>
          </a:p>
          <a:p>
            <a:pPr marL="609600" lvl="1" indent="0" algn="l" eaLnBrk="1" hangingPunct="1">
              <a:buClrTx/>
              <a:buSzTx/>
              <a:buNone/>
            </a:pPr>
            <a:r>
              <a:rPr lang="zh-CN" altLang="en-US" noProof="0" smtClean="0">
                <a:ln>
                  <a:noFill/>
                </a:ln>
                <a:effectLst/>
                <a:uLnTx/>
                <a:uFillTx/>
                <a:latin typeface="黑体" panose="02010609060101010101" pitchFamily="2" charset="-122"/>
                <a:ea typeface="黑体" panose="02010609060101010101" pitchFamily="2" charset="-122"/>
                <a:cs typeface="+mn-ea"/>
                <a:sym typeface="+mn-ea"/>
              </a:rPr>
              <a:t>二叉树结点</a:t>
            </a:r>
            <a:r>
              <a:rPr lang="en-US" altLang="zh-CN" noProof="0" smtClean="0">
                <a:ln>
                  <a:noFill/>
                </a:ln>
                <a:effectLst/>
                <a:uLnTx/>
                <a:uFillTx/>
                <a:latin typeface="黑体" panose="02010609060101010101" pitchFamily="2" charset="-122"/>
                <a:ea typeface="黑体" panose="02010609060101010101" pitchFamily="2" charset="-122"/>
                <a:cs typeface="+mn-ea"/>
                <a:sym typeface="+mn-ea"/>
              </a:rPr>
              <a:t>B</a:t>
            </a:r>
            <a:r>
              <a:rPr lang="zh-CN" altLang="en-US" noProof="0" smtClean="0">
                <a:ln>
                  <a:noFill/>
                </a:ln>
                <a:effectLst/>
                <a:uLnTx/>
                <a:uFillTx/>
                <a:latin typeface="黑体" panose="02010609060101010101" pitchFamily="2" charset="-122"/>
                <a:ea typeface="黑体" panose="02010609060101010101" pitchFamily="2" charset="-122"/>
                <a:cs typeface="+mn-ea"/>
                <a:sym typeface="+mn-ea"/>
              </a:rPr>
              <a:t>的右孩子</a:t>
            </a:r>
            <a:r>
              <a:rPr lang="en-US" altLang="zh-CN" noProof="0" smtClean="0">
                <a:ln>
                  <a:noFill/>
                </a:ln>
                <a:effectLst/>
                <a:uLnTx/>
                <a:uFillTx/>
                <a:latin typeface="黑体" panose="02010609060101010101" pitchFamily="2" charset="-122"/>
                <a:ea typeface="黑体" panose="02010609060101010101" pitchFamily="2" charset="-122"/>
                <a:cs typeface="+mn-ea"/>
                <a:sym typeface="+mn-ea"/>
              </a:rPr>
              <a:t>C</a:t>
            </a:r>
            <a:r>
              <a:rPr lang="zh-CN" altLang="en-US" noProof="0" smtClean="0">
                <a:ln>
                  <a:noFill/>
                </a:ln>
                <a:effectLst/>
                <a:uLnTx/>
                <a:uFillTx/>
                <a:latin typeface="黑体" panose="02010609060101010101" pitchFamily="2" charset="-122"/>
                <a:ea typeface="黑体" panose="02010609060101010101" pitchFamily="2" charset="-122"/>
                <a:cs typeface="+mn-ea"/>
                <a:sym typeface="+mn-ea"/>
              </a:rPr>
              <a:t>是树结点</a:t>
            </a:r>
            <a:r>
              <a:rPr lang="en-US" altLang="zh-CN" noProof="0" smtClean="0">
                <a:ln>
                  <a:noFill/>
                </a:ln>
                <a:effectLst/>
                <a:uLnTx/>
                <a:uFillTx/>
                <a:latin typeface="黑体" panose="02010609060101010101" pitchFamily="2" charset="-122"/>
                <a:ea typeface="黑体" panose="02010609060101010101" pitchFamily="2" charset="-122"/>
                <a:cs typeface="+mn-ea"/>
                <a:sym typeface="+mn-ea"/>
              </a:rPr>
              <a:t>B</a:t>
            </a:r>
            <a:r>
              <a:rPr lang="zh-CN" altLang="en-US" noProof="0" smtClean="0">
                <a:ln>
                  <a:noFill/>
                </a:ln>
                <a:effectLst/>
                <a:uLnTx/>
                <a:uFillTx/>
                <a:latin typeface="黑体" panose="02010609060101010101" pitchFamily="2" charset="-122"/>
                <a:ea typeface="黑体" panose="02010609060101010101" pitchFamily="2" charset="-122"/>
                <a:cs typeface="+mn-ea"/>
                <a:sym typeface="+mn-ea"/>
              </a:rPr>
              <a:t>的第一个兄弟</a:t>
            </a:r>
            <a:r>
              <a:rPr lang="en-US" altLang="zh-CN" noProof="0" smtClean="0">
                <a:ln>
                  <a:noFill/>
                </a:ln>
                <a:effectLst/>
                <a:uLnTx/>
                <a:uFillTx/>
                <a:latin typeface="黑体" panose="02010609060101010101" pitchFamily="2" charset="-122"/>
                <a:ea typeface="黑体" panose="02010609060101010101" pitchFamily="2" charset="-122"/>
                <a:cs typeface="+mn-ea"/>
                <a:sym typeface="+mn-ea"/>
              </a:rPr>
              <a:t>C</a:t>
            </a:r>
            <a:endParaRPr lang="en-US" altLang="zh-CN" noProof="0" smtClean="0">
              <a:ln>
                <a:noFill/>
              </a:ln>
              <a:effectLst/>
              <a:uLnTx/>
              <a:uFillTx/>
              <a:latin typeface="黑体" panose="02010609060101010101" pitchFamily="2" charset="-122"/>
              <a:ea typeface="黑体" panose="02010609060101010101" pitchFamily="2" charset="-122"/>
              <a:cs typeface="+mn-ea"/>
              <a:sym typeface="+mn-ea"/>
            </a:endParaRPr>
          </a:p>
          <a:p>
            <a:pPr marL="609600" lvl="1" indent="0" algn="l" eaLnBrk="1" hangingPunct="1">
              <a:buClrTx/>
              <a:buSzTx/>
              <a:buNone/>
            </a:pPr>
            <a:endParaRPr lang="zh-CN" altLang="en-US" noProof="0" smtClean="0">
              <a:ln>
                <a:noFill/>
              </a:ln>
              <a:solidFill>
                <a:srgbClr val="FF0000"/>
              </a:solidFill>
              <a:effectLst/>
              <a:uLnTx/>
              <a:uFillTx/>
              <a:latin typeface="黑体" panose="02010609060101010101" pitchFamily="2" charset="-122"/>
              <a:ea typeface="黑体" panose="02010609060101010101" pitchFamily="2" charset="-122"/>
              <a:cs typeface="+mn-ea"/>
              <a:sym typeface="+mn-ea"/>
            </a:endParaRPr>
          </a:p>
          <a:p>
            <a:pPr marL="609600" lvl="1" indent="0" algn="l" eaLnBrk="1" hangingPunct="1">
              <a:buClrTx/>
              <a:buSzTx/>
              <a:buNone/>
            </a:pPr>
            <a:r>
              <a:rPr lang="zh-CN" altLang="en-US" noProof="0" smtClean="0">
                <a:ln>
                  <a:noFill/>
                </a:ln>
                <a:solidFill>
                  <a:srgbClr val="FF0000"/>
                </a:solidFill>
                <a:effectLst/>
                <a:uLnTx/>
                <a:uFillTx/>
                <a:latin typeface="黑体" panose="02010609060101010101" pitchFamily="2" charset="-122"/>
                <a:ea typeface="黑体" panose="02010609060101010101" pitchFamily="2" charset="-122"/>
                <a:cs typeface="+mn-ea"/>
                <a:sym typeface="+mn-ea"/>
              </a:rPr>
              <a:t>如果二叉树根结点不带右子树</a:t>
            </a:r>
            <a:endParaRPr lang="zh-CN" altLang="en-US" noProof="0" smtClean="0">
              <a:ln>
                <a:noFill/>
              </a:ln>
              <a:solidFill>
                <a:srgbClr val="FF0000"/>
              </a:solidFill>
              <a:effectLst/>
              <a:uLnTx/>
              <a:uFillTx/>
              <a:latin typeface="黑体" panose="02010609060101010101" pitchFamily="2" charset="-122"/>
              <a:ea typeface="黑体" panose="02010609060101010101" pitchFamily="2" charset="-122"/>
              <a:cs typeface="+mn-ea"/>
              <a:sym typeface="+mn-ea"/>
            </a:endParaRPr>
          </a:p>
          <a:p>
            <a:pPr marL="609600" lvl="1" indent="0" algn="l" eaLnBrk="1" hangingPunct="1">
              <a:buClrTx/>
              <a:buSzTx/>
              <a:buNone/>
            </a:pPr>
            <a:r>
              <a:rPr lang="zh-CN" altLang="en-US" noProof="0" smtClean="0">
                <a:ln>
                  <a:noFill/>
                </a:ln>
                <a:solidFill>
                  <a:srgbClr val="FF0000"/>
                </a:solidFill>
                <a:effectLst/>
                <a:uLnTx/>
                <a:uFillTx/>
                <a:latin typeface="黑体" panose="02010609060101010101" pitchFamily="2" charset="-122"/>
                <a:ea typeface="黑体" panose="02010609060101010101" pitchFamily="2" charset="-122"/>
                <a:cs typeface="+mn-ea"/>
                <a:sym typeface="+mn-ea"/>
              </a:rPr>
              <a:t>那么二叉树转换为</a:t>
            </a:r>
            <a:r>
              <a:rPr lang="zh-CN" altLang="en-US" noProof="0" smtClean="0">
                <a:ln>
                  <a:noFill/>
                </a:ln>
                <a:solidFill>
                  <a:srgbClr val="FF0000"/>
                </a:solidFill>
                <a:effectLst/>
                <a:uLnTx/>
                <a:uFillTx/>
                <a:latin typeface="黑体" panose="02010609060101010101" pitchFamily="2" charset="-122"/>
                <a:ea typeface="黑体" panose="02010609060101010101" pitchFamily="2" charset="-122"/>
                <a:cs typeface="+mn-ea"/>
                <a:sym typeface="+mn-ea"/>
              </a:rPr>
              <a:t>一棵树</a:t>
            </a:r>
            <a:endParaRPr lang="zh-CN" altLang="en-US" noProof="0" smtClean="0">
              <a:ln>
                <a:noFill/>
              </a:ln>
              <a:solidFill>
                <a:srgbClr val="FF0000"/>
              </a:solidFill>
              <a:effectLst/>
              <a:uLnTx/>
              <a:uFillTx/>
              <a:latin typeface="黑体" panose="02010609060101010101" pitchFamily="2" charset="-122"/>
              <a:ea typeface="黑体" panose="02010609060101010101" pitchFamily="2" charset="-122"/>
              <a:cs typeface="+mn-ea"/>
              <a:sym typeface="+mn-ea"/>
            </a:endParaRPr>
          </a:p>
          <a:p>
            <a:pPr marL="609600" lvl="1" indent="0" algn="l" eaLnBrk="1" hangingPunct="1">
              <a:buClrTx/>
              <a:buSzTx/>
              <a:buNone/>
            </a:pPr>
            <a:r>
              <a:rPr lang="zh-CN" altLang="en-US" noProof="0" smtClean="0">
                <a:ln>
                  <a:noFill/>
                </a:ln>
                <a:solidFill>
                  <a:srgbClr val="FF0000"/>
                </a:solidFill>
                <a:effectLst/>
                <a:uLnTx/>
                <a:uFillTx/>
                <a:latin typeface="黑体" panose="02010609060101010101" pitchFamily="2" charset="-122"/>
                <a:ea typeface="黑体" panose="02010609060101010101" pitchFamily="2" charset="-122"/>
                <a:cs typeface="+mn-ea"/>
                <a:sym typeface="+mn-ea"/>
              </a:rPr>
              <a:t>因为</a:t>
            </a:r>
            <a:r>
              <a:rPr lang="zh-CN" altLang="en-US" noProof="0" smtClean="0">
                <a:ln>
                  <a:noFill/>
                </a:ln>
                <a:solidFill>
                  <a:srgbClr val="FF0000"/>
                </a:solidFill>
                <a:effectLst/>
                <a:uLnTx/>
                <a:uFillTx/>
                <a:latin typeface="黑体" panose="02010609060101010101" pitchFamily="2" charset="-122"/>
                <a:ea typeface="黑体" panose="02010609060101010101" pitchFamily="2" charset="-122"/>
                <a:cs typeface="+mn-ea"/>
                <a:sym typeface="+mn-ea"/>
              </a:rPr>
              <a:t>根结点没有兄弟</a:t>
            </a:r>
            <a:endParaRPr lang="zh-CN" altLang="en-US" noProof="0" smtClean="0">
              <a:ln>
                <a:noFill/>
              </a:ln>
              <a:solidFill>
                <a:srgbClr val="FF0000"/>
              </a:solidFill>
              <a:effectLst/>
              <a:uLnTx/>
              <a:uFillTx/>
              <a:latin typeface="黑体" panose="02010609060101010101" pitchFamily="2" charset="-122"/>
              <a:ea typeface="黑体" panose="02010609060101010101" pitchFamily="2" charset="-122"/>
              <a:cs typeface="+mn-ea"/>
              <a:sym typeface="+mn-ea"/>
            </a:endParaRPr>
          </a:p>
          <a:p>
            <a:pPr marR="0" lvl="1" algn="l" defTabSz="1219200" rtl="0" eaLnBrk="1" fontAlgn="base" latinLnBrk="0" hangingPunct="1">
              <a:lnSpc>
                <a:spcPct val="100000"/>
              </a:lnSpc>
              <a:spcBef>
                <a:spcPct val="20000"/>
              </a:spcBef>
              <a:buClrTx/>
              <a:buSzTx/>
              <a:buChar char="•"/>
            </a:pPr>
            <a:endParaRPr lang="zh-CN" altLang="en-US" sz="2400" noProof="0" smtClean="0">
              <a:ln>
                <a:noFill/>
              </a:ln>
              <a:solidFill>
                <a:srgbClr val="FF0000"/>
              </a:solidFill>
              <a:effectLst/>
              <a:uLnTx/>
              <a:uFillTx/>
              <a:latin typeface="黑体" panose="02010609060101010101" pitchFamily="2" charset="-122"/>
              <a:ea typeface="黑体" panose="02010609060101010101" pitchFamily="2" charset="-122"/>
              <a:cs typeface="+mn-ea"/>
              <a:sym typeface="+mn-ea"/>
            </a:endParaRPr>
          </a:p>
        </p:txBody>
      </p:sp>
      <p:sp>
        <p:nvSpPr>
          <p:cNvPr id="4" name="标题 3"/>
          <p:cNvSpPr>
            <a:spLocks noGrp="1"/>
          </p:cNvSpPr>
          <p:nvPr>
            <p:ph type="title"/>
          </p:nvPr>
        </p:nvSpPr>
        <p:spPr>
          <a:xfrm>
            <a:off x="752475" y="222568"/>
            <a:ext cx="10972800" cy="796908"/>
          </a:xfrm>
        </p:spPr>
        <p:txBody>
          <a:bodyPr/>
          <a:p>
            <a:r>
              <a:rPr lang="en-US" altLang="zh-CN">
                <a:latin typeface="楷体" panose="02010609060101010101" charset="-122"/>
                <a:ea typeface="楷体" panose="02010609060101010101" charset="-122"/>
                <a:cs typeface="楷体" panose="02010609060101010101" charset="-122"/>
                <a:sym typeface="+mn-ea"/>
              </a:rPr>
              <a:t>6.4 </a:t>
            </a:r>
            <a:r>
              <a:rPr lang="zh-CN" altLang="en-US" dirty="0">
                <a:latin typeface="楷体" panose="02010609060101010101" charset="-122"/>
                <a:ea typeface="楷体" panose="02010609060101010101" charset="-122"/>
                <a:sym typeface="+mn-ea"/>
              </a:rPr>
              <a:t>树和森林</a:t>
            </a:r>
            <a:endParaRPr lang="en-US" altLang="zh-CN">
              <a:latin typeface="楷体" panose="02010609060101010101" charset="-122"/>
              <a:ea typeface="楷体" panose="02010609060101010101" charset="-122"/>
              <a:cs typeface="楷体" panose="02010609060101010101" charset="-122"/>
            </a:endParaRPr>
          </a:p>
        </p:txBody>
      </p:sp>
      <p:sp>
        <p:nvSpPr>
          <p:cNvPr id="2" name="灯片编号占位符 1"/>
          <p:cNvSpPr>
            <a:spLocks noGrp="1"/>
          </p:cNvSpPr>
          <p:nvPr>
            <p:ph type="sldNum" sz="quarter" idx="4"/>
          </p:nvPr>
        </p:nvSpPr>
        <p:spPr/>
        <p:txBody>
          <a:bodyPr/>
          <a:p>
            <a:fld id="{F18B4237-A20D-4DE2-ADD8-75BCC50A7656}" type="slidenum">
              <a:rPr lang="zh-CN" altLang="en-US"/>
            </a:fld>
            <a:endParaRPr lang="zh-CN" altLang="en-US"/>
          </a:p>
        </p:txBody>
      </p:sp>
      <p:grpSp>
        <p:nvGrpSpPr>
          <p:cNvPr id="78852" name="Group 4"/>
          <p:cNvGrpSpPr/>
          <p:nvPr/>
        </p:nvGrpSpPr>
        <p:grpSpPr>
          <a:xfrm>
            <a:off x="9141778" y="3804920"/>
            <a:ext cx="2667000" cy="1795463"/>
            <a:chOff x="3696" y="2565"/>
            <a:chExt cx="1680" cy="1131"/>
          </a:xfrm>
        </p:grpSpPr>
        <p:sp>
          <p:nvSpPr>
            <p:cNvPr id="78853" name="Line 5"/>
            <p:cNvSpPr/>
            <p:nvPr/>
          </p:nvSpPr>
          <p:spPr>
            <a:xfrm>
              <a:off x="4776" y="2736"/>
              <a:ext cx="360" cy="288"/>
            </a:xfrm>
            <a:prstGeom prst="line">
              <a:avLst/>
            </a:prstGeom>
            <a:ln w="38100" cap="flat" cmpd="sng">
              <a:solidFill>
                <a:srgbClr val="009900"/>
              </a:solidFill>
              <a:prstDash val="solid"/>
              <a:round/>
              <a:headEnd type="none" w="med" len="med"/>
              <a:tailEnd type="none" w="med" len="med"/>
            </a:ln>
          </p:spPr>
        </p:sp>
        <p:sp>
          <p:nvSpPr>
            <p:cNvPr id="78854" name="Line 6"/>
            <p:cNvSpPr/>
            <p:nvPr/>
          </p:nvSpPr>
          <p:spPr>
            <a:xfrm flipH="1">
              <a:off x="4272" y="2736"/>
              <a:ext cx="360" cy="336"/>
            </a:xfrm>
            <a:prstGeom prst="line">
              <a:avLst/>
            </a:prstGeom>
            <a:ln w="38100" cap="flat" cmpd="sng">
              <a:solidFill>
                <a:srgbClr val="009900"/>
              </a:solidFill>
              <a:prstDash val="solid"/>
              <a:round/>
              <a:headEnd type="none" w="med" len="med"/>
              <a:tailEnd type="none" w="med" len="med"/>
            </a:ln>
          </p:spPr>
        </p:sp>
        <p:sp>
          <p:nvSpPr>
            <p:cNvPr id="78855" name="Oval 7"/>
            <p:cNvSpPr/>
            <p:nvPr/>
          </p:nvSpPr>
          <p:spPr>
            <a:xfrm>
              <a:off x="4560" y="2565"/>
              <a:ext cx="288" cy="288"/>
            </a:xfrm>
            <a:prstGeom prst="ellipse">
              <a:avLst/>
            </a:prstGeom>
            <a:gradFill rotWithShape="0">
              <a:gsLst>
                <a:gs pos="0">
                  <a:srgbClr val="FF6600"/>
                </a:gs>
                <a:gs pos="100000">
                  <a:srgbClr val="762F00"/>
                </a:gs>
              </a:gsLst>
              <a:lin ang="2700000" scaled="1"/>
              <a:tileRect/>
            </a:gradFill>
            <a:ln w="38100">
              <a:noFill/>
            </a:ln>
          </p:spPr>
          <p:txBody>
            <a:bodyPr wrap="none" lIns="0" rIns="0" anchor="ctr" anchorCtr="0"/>
            <a:p>
              <a:pPr algn="ctr"/>
              <a:r>
                <a:rPr lang="en-US" altLang="zh-CN" sz="2400" dirty="0">
                  <a:solidFill>
                    <a:schemeClr val="bg1"/>
                  </a:solidFill>
                  <a:latin typeface="Tahoma" panose="020B0604030504040204" charset="0"/>
                  <a:ea typeface="宋体" panose="02010600030101010101" pitchFamily="2" charset="-122"/>
                </a:rPr>
                <a:t>A</a:t>
              </a:r>
              <a:endParaRPr lang="en-US" altLang="zh-CN" sz="2400" dirty="0">
                <a:solidFill>
                  <a:schemeClr val="bg1"/>
                </a:solidFill>
                <a:latin typeface="Tahoma" panose="020B0604030504040204" charset="0"/>
                <a:ea typeface="宋体" panose="02010600030101010101" pitchFamily="2" charset="-122"/>
              </a:endParaRPr>
            </a:p>
          </p:txBody>
        </p:sp>
        <p:sp>
          <p:nvSpPr>
            <p:cNvPr id="78856" name="Line 8"/>
            <p:cNvSpPr/>
            <p:nvPr/>
          </p:nvSpPr>
          <p:spPr>
            <a:xfrm flipH="1">
              <a:off x="3936" y="3126"/>
              <a:ext cx="264" cy="309"/>
            </a:xfrm>
            <a:prstGeom prst="line">
              <a:avLst/>
            </a:prstGeom>
            <a:ln w="38100" cap="flat" cmpd="sng">
              <a:solidFill>
                <a:srgbClr val="009900"/>
              </a:solidFill>
              <a:prstDash val="solid"/>
              <a:round/>
              <a:headEnd type="none" w="med" len="med"/>
              <a:tailEnd type="none" w="med" len="med"/>
            </a:ln>
          </p:spPr>
        </p:sp>
        <p:sp>
          <p:nvSpPr>
            <p:cNvPr id="78857" name="Oval 9"/>
            <p:cNvSpPr/>
            <p:nvPr/>
          </p:nvSpPr>
          <p:spPr>
            <a:xfrm>
              <a:off x="3696" y="3387"/>
              <a:ext cx="288" cy="288"/>
            </a:xfrm>
            <a:prstGeom prst="ellipse">
              <a:avLst/>
            </a:prstGeom>
            <a:gradFill rotWithShape="0">
              <a:gsLst>
                <a:gs pos="0">
                  <a:srgbClr val="FF6600"/>
                </a:gs>
                <a:gs pos="100000">
                  <a:srgbClr val="762F00"/>
                </a:gs>
              </a:gsLst>
              <a:lin ang="2700000" scaled="1"/>
              <a:tileRect/>
            </a:gradFill>
            <a:ln w="38100">
              <a:noFill/>
            </a:ln>
          </p:spPr>
          <p:txBody>
            <a:bodyPr wrap="none" lIns="0" rIns="0" anchor="ctr" anchorCtr="0"/>
            <a:p>
              <a:pPr algn="ctr"/>
              <a:r>
                <a:rPr lang="en-US" altLang="zh-CN" sz="2400" dirty="0">
                  <a:solidFill>
                    <a:schemeClr val="bg1"/>
                  </a:solidFill>
                  <a:latin typeface="Tahoma" panose="020B0604030504040204" charset="0"/>
                  <a:ea typeface="宋体" panose="02010600030101010101" pitchFamily="2" charset="-122"/>
                </a:rPr>
                <a:t>E</a:t>
              </a:r>
              <a:endParaRPr lang="en-US" altLang="zh-CN" sz="2400" dirty="0">
                <a:solidFill>
                  <a:schemeClr val="bg1"/>
                </a:solidFill>
                <a:latin typeface="Tahoma" panose="020B0604030504040204" charset="0"/>
                <a:ea typeface="宋体" panose="02010600030101010101" pitchFamily="2" charset="-122"/>
              </a:endParaRPr>
            </a:p>
          </p:txBody>
        </p:sp>
        <p:sp>
          <p:nvSpPr>
            <p:cNvPr id="78858" name="Line 10"/>
            <p:cNvSpPr/>
            <p:nvPr/>
          </p:nvSpPr>
          <p:spPr>
            <a:xfrm>
              <a:off x="4224" y="3147"/>
              <a:ext cx="216" cy="288"/>
            </a:xfrm>
            <a:prstGeom prst="line">
              <a:avLst/>
            </a:prstGeom>
            <a:ln w="38100" cap="flat" cmpd="sng">
              <a:solidFill>
                <a:srgbClr val="009900"/>
              </a:solidFill>
              <a:prstDash val="solid"/>
              <a:round/>
              <a:headEnd type="none" w="med" len="med"/>
              <a:tailEnd type="none" w="med" len="med"/>
            </a:ln>
          </p:spPr>
        </p:sp>
        <p:sp>
          <p:nvSpPr>
            <p:cNvPr id="78859" name="Oval 11"/>
            <p:cNvSpPr/>
            <p:nvPr/>
          </p:nvSpPr>
          <p:spPr>
            <a:xfrm>
              <a:off x="4032" y="2976"/>
              <a:ext cx="288" cy="288"/>
            </a:xfrm>
            <a:prstGeom prst="ellipse">
              <a:avLst/>
            </a:prstGeom>
            <a:gradFill rotWithShape="0">
              <a:gsLst>
                <a:gs pos="0">
                  <a:srgbClr val="FF6600"/>
                </a:gs>
                <a:gs pos="100000">
                  <a:srgbClr val="762F00"/>
                </a:gs>
              </a:gsLst>
              <a:lin ang="2700000" scaled="1"/>
              <a:tileRect/>
            </a:gradFill>
            <a:ln w="38100">
              <a:noFill/>
            </a:ln>
          </p:spPr>
          <p:txBody>
            <a:bodyPr wrap="none" lIns="0" rIns="0" anchor="ctr" anchorCtr="0"/>
            <a:p>
              <a:pPr algn="ctr"/>
              <a:r>
                <a:rPr lang="en-US" altLang="zh-CN" sz="2400" dirty="0">
                  <a:solidFill>
                    <a:schemeClr val="bg1"/>
                  </a:solidFill>
                  <a:latin typeface="Tahoma" panose="020B0604030504040204" charset="0"/>
                  <a:ea typeface="宋体" panose="02010600030101010101" pitchFamily="2" charset="-122"/>
                </a:rPr>
                <a:t>B</a:t>
              </a:r>
              <a:endParaRPr lang="en-US" altLang="zh-CN" sz="2400" dirty="0">
                <a:solidFill>
                  <a:schemeClr val="bg1"/>
                </a:solidFill>
                <a:latin typeface="Tahoma" panose="020B0604030504040204" charset="0"/>
                <a:ea typeface="宋体" panose="02010600030101010101" pitchFamily="2" charset="-122"/>
              </a:endParaRPr>
            </a:p>
          </p:txBody>
        </p:sp>
        <p:sp>
          <p:nvSpPr>
            <p:cNvPr id="78860" name="Line 12"/>
            <p:cNvSpPr/>
            <p:nvPr/>
          </p:nvSpPr>
          <p:spPr>
            <a:xfrm flipH="1">
              <a:off x="4992" y="3147"/>
              <a:ext cx="264" cy="309"/>
            </a:xfrm>
            <a:prstGeom prst="line">
              <a:avLst/>
            </a:prstGeom>
            <a:ln w="38100" cap="flat" cmpd="sng">
              <a:solidFill>
                <a:srgbClr val="009900"/>
              </a:solidFill>
              <a:prstDash val="solid"/>
              <a:round/>
              <a:headEnd type="none" w="med" len="med"/>
              <a:tailEnd type="none" w="med" len="med"/>
            </a:ln>
          </p:spPr>
        </p:sp>
        <p:sp>
          <p:nvSpPr>
            <p:cNvPr id="78861" name="Oval 13"/>
            <p:cNvSpPr/>
            <p:nvPr/>
          </p:nvSpPr>
          <p:spPr>
            <a:xfrm>
              <a:off x="4752" y="3408"/>
              <a:ext cx="288" cy="288"/>
            </a:xfrm>
            <a:prstGeom prst="ellipse">
              <a:avLst/>
            </a:prstGeom>
            <a:gradFill rotWithShape="0">
              <a:gsLst>
                <a:gs pos="0">
                  <a:srgbClr val="FF6600"/>
                </a:gs>
                <a:gs pos="100000">
                  <a:srgbClr val="762F00"/>
                </a:gs>
              </a:gsLst>
              <a:lin ang="2700000" scaled="1"/>
              <a:tileRect/>
            </a:gradFill>
            <a:ln w="38100">
              <a:noFill/>
            </a:ln>
          </p:spPr>
          <p:txBody>
            <a:bodyPr wrap="none" lIns="0" rIns="0" anchor="ctr" anchorCtr="0"/>
            <a:p>
              <a:pPr algn="ctr"/>
              <a:r>
                <a:rPr lang="en-US" altLang="zh-CN" sz="2400" dirty="0">
                  <a:solidFill>
                    <a:schemeClr val="bg1"/>
                  </a:solidFill>
                  <a:latin typeface="Tahoma" panose="020B0604030504040204" charset="0"/>
                  <a:ea typeface="宋体" panose="02010600030101010101" pitchFamily="2" charset="-122"/>
                </a:rPr>
                <a:t>G</a:t>
              </a:r>
              <a:endParaRPr lang="en-US" altLang="zh-CN" sz="2400" dirty="0">
                <a:solidFill>
                  <a:schemeClr val="bg1"/>
                </a:solidFill>
                <a:latin typeface="Tahoma" panose="020B0604030504040204" charset="0"/>
                <a:ea typeface="宋体" panose="02010600030101010101" pitchFamily="2" charset="-122"/>
              </a:endParaRPr>
            </a:p>
          </p:txBody>
        </p:sp>
        <p:sp>
          <p:nvSpPr>
            <p:cNvPr id="78862" name="Oval 14"/>
            <p:cNvSpPr/>
            <p:nvPr/>
          </p:nvSpPr>
          <p:spPr>
            <a:xfrm>
              <a:off x="5088" y="2976"/>
              <a:ext cx="288" cy="288"/>
            </a:xfrm>
            <a:prstGeom prst="ellipse">
              <a:avLst/>
            </a:prstGeom>
            <a:gradFill rotWithShape="0">
              <a:gsLst>
                <a:gs pos="0">
                  <a:srgbClr val="FF6600"/>
                </a:gs>
                <a:gs pos="100000">
                  <a:srgbClr val="762F00"/>
                </a:gs>
              </a:gsLst>
              <a:lin ang="2700000" scaled="1"/>
              <a:tileRect/>
            </a:gradFill>
            <a:ln w="38100">
              <a:noFill/>
            </a:ln>
          </p:spPr>
          <p:txBody>
            <a:bodyPr wrap="none" lIns="0" rIns="0" anchor="ctr" anchorCtr="0"/>
            <a:p>
              <a:pPr algn="ctr"/>
              <a:r>
                <a:rPr lang="en-US" altLang="zh-CN" sz="2400" dirty="0">
                  <a:solidFill>
                    <a:schemeClr val="bg1"/>
                  </a:solidFill>
                  <a:latin typeface="Tahoma" panose="020B0604030504040204" charset="0"/>
                  <a:ea typeface="宋体" panose="02010600030101010101" pitchFamily="2" charset="-122"/>
                </a:rPr>
                <a:t>D</a:t>
              </a:r>
              <a:endParaRPr lang="en-US" altLang="zh-CN" sz="2400" dirty="0">
                <a:solidFill>
                  <a:schemeClr val="bg1"/>
                </a:solidFill>
                <a:latin typeface="Tahoma" panose="020B0604030504040204" charset="0"/>
                <a:ea typeface="宋体" panose="02010600030101010101" pitchFamily="2" charset="-122"/>
              </a:endParaRPr>
            </a:p>
          </p:txBody>
        </p:sp>
        <p:sp>
          <p:nvSpPr>
            <p:cNvPr id="78863" name="Oval 15"/>
            <p:cNvSpPr/>
            <p:nvPr/>
          </p:nvSpPr>
          <p:spPr>
            <a:xfrm>
              <a:off x="4344" y="3408"/>
              <a:ext cx="288" cy="288"/>
            </a:xfrm>
            <a:prstGeom prst="ellipse">
              <a:avLst/>
            </a:prstGeom>
            <a:gradFill rotWithShape="0">
              <a:gsLst>
                <a:gs pos="0">
                  <a:srgbClr val="FF6600"/>
                </a:gs>
                <a:gs pos="100000">
                  <a:srgbClr val="762F00"/>
                </a:gs>
              </a:gsLst>
              <a:lin ang="2700000" scaled="1"/>
              <a:tileRect/>
            </a:gradFill>
            <a:ln w="38100">
              <a:noFill/>
            </a:ln>
          </p:spPr>
          <p:txBody>
            <a:bodyPr wrap="none" lIns="0" rIns="0" anchor="ctr" anchorCtr="0"/>
            <a:p>
              <a:pPr algn="ctr"/>
              <a:r>
                <a:rPr lang="en-US" altLang="zh-CN" sz="2400" dirty="0">
                  <a:solidFill>
                    <a:schemeClr val="bg1"/>
                  </a:solidFill>
                  <a:latin typeface="Tahoma" panose="020B0604030504040204" charset="0"/>
                  <a:ea typeface="宋体" panose="02010600030101010101" pitchFamily="2" charset="-122"/>
                </a:rPr>
                <a:t>F</a:t>
              </a:r>
              <a:endParaRPr lang="en-US" altLang="zh-CN" sz="2400" dirty="0">
                <a:solidFill>
                  <a:schemeClr val="bg1"/>
                </a:solidFill>
                <a:latin typeface="Tahoma" panose="020B0604030504040204" charset="0"/>
                <a:ea typeface="宋体" panose="02010600030101010101" pitchFamily="2" charset="-122"/>
              </a:endParaRPr>
            </a:p>
          </p:txBody>
        </p:sp>
        <p:sp>
          <p:nvSpPr>
            <p:cNvPr id="78864" name="Line 16"/>
            <p:cNvSpPr/>
            <p:nvPr/>
          </p:nvSpPr>
          <p:spPr>
            <a:xfrm flipH="1">
              <a:off x="4704" y="2841"/>
              <a:ext cx="0" cy="144"/>
            </a:xfrm>
            <a:prstGeom prst="line">
              <a:avLst/>
            </a:prstGeom>
            <a:ln w="38100" cap="flat" cmpd="sng">
              <a:solidFill>
                <a:srgbClr val="009900"/>
              </a:solidFill>
              <a:prstDash val="solid"/>
              <a:round/>
              <a:headEnd type="none" w="med" len="med"/>
              <a:tailEnd type="none" w="med" len="med"/>
            </a:ln>
          </p:spPr>
        </p:sp>
        <p:sp>
          <p:nvSpPr>
            <p:cNvPr id="78865" name="Oval 17"/>
            <p:cNvSpPr/>
            <p:nvPr/>
          </p:nvSpPr>
          <p:spPr>
            <a:xfrm>
              <a:off x="4560" y="2976"/>
              <a:ext cx="288" cy="288"/>
            </a:xfrm>
            <a:prstGeom prst="ellipse">
              <a:avLst/>
            </a:prstGeom>
            <a:gradFill rotWithShape="0">
              <a:gsLst>
                <a:gs pos="0">
                  <a:srgbClr val="FF6600"/>
                </a:gs>
                <a:gs pos="100000">
                  <a:srgbClr val="762F00"/>
                </a:gs>
              </a:gsLst>
              <a:lin ang="2700000" scaled="1"/>
              <a:tileRect/>
            </a:gradFill>
            <a:ln w="38100">
              <a:noFill/>
            </a:ln>
          </p:spPr>
          <p:txBody>
            <a:bodyPr wrap="none" lIns="0" rIns="0" anchor="ctr" anchorCtr="0"/>
            <a:p>
              <a:pPr algn="ctr"/>
              <a:r>
                <a:rPr lang="en-US" altLang="zh-CN" sz="2400" dirty="0">
                  <a:solidFill>
                    <a:schemeClr val="bg1"/>
                  </a:solidFill>
                  <a:latin typeface="Tahoma" panose="020B0604030504040204" charset="0"/>
                  <a:ea typeface="宋体" panose="02010600030101010101" pitchFamily="2" charset="-122"/>
                </a:rPr>
                <a:t>C</a:t>
              </a:r>
              <a:endParaRPr lang="en-US" altLang="zh-CN" sz="2400" dirty="0">
                <a:solidFill>
                  <a:schemeClr val="bg1"/>
                </a:solidFill>
                <a:latin typeface="Tahoma" panose="020B0604030504040204" charset="0"/>
                <a:ea typeface="宋体" panose="02010600030101010101" pitchFamily="2" charset="-122"/>
              </a:endParaRPr>
            </a:p>
          </p:txBody>
        </p:sp>
      </p:grpSp>
      <p:grpSp>
        <p:nvGrpSpPr>
          <p:cNvPr id="78866" name="Group 61"/>
          <p:cNvGrpSpPr/>
          <p:nvPr/>
        </p:nvGrpSpPr>
        <p:grpSpPr>
          <a:xfrm>
            <a:off x="6477635" y="3751580"/>
            <a:ext cx="2133600" cy="2454275"/>
            <a:chOff x="4128" y="2630"/>
            <a:chExt cx="1344" cy="1690"/>
          </a:xfrm>
        </p:grpSpPr>
        <p:sp>
          <p:nvSpPr>
            <p:cNvPr id="78867" name="Line 62"/>
            <p:cNvSpPr/>
            <p:nvPr/>
          </p:nvSpPr>
          <p:spPr>
            <a:xfrm>
              <a:off x="5016" y="3590"/>
              <a:ext cx="360" cy="288"/>
            </a:xfrm>
            <a:prstGeom prst="line">
              <a:avLst/>
            </a:prstGeom>
            <a:ln w="38100" cap="flat" cmpd="sng">
              <a:solidFill>
                <a:srgbClr val="009900"/>
              </a:solidFill>
              <a:prstDash val="solid"/>
              <a:round/>
              <a:headEnd type="none" w="med" len="med"/>
              <a:tailEnd type="none" w="med" len="med"/>
            </a:ln>
          </p:spPr>
        </p:sp>
        <p:sp>
          <p:nvSpPr>
            <p:cNvPr id="78868" name="Line 63"/>
            <p:cNvSpPr/>
            <p:nvPr/>
          </p:nvSpPr>
          <p:spPr>
            <a:xfrm flipH="1">
              <a:off x="4704" y="2705"/>
              <a:ext cx="360" cy="336"/>
            </a:xfrm>
            <a:prstGeom prst="line">
              <a:avLst/>
            </a:prstGeom>
            <a:ln w="38100" cap="flat" cmpd="sng">
              <a:solidFill>
                <a:srgbClr val="009900"/>
              </a:solidFill>
              <a:prstDash val="solid"/>
              <a:round/>
              <a:headEnd type="none" w="med" len="med"/>
              <a:tailEnd type="none" w="med" len="med"/>
            </a:ln>
          </p:spPr>
        </p:sp>
        <p:sp>
          <p:nvSpPr>
            <p:cNvPr id="78869" name="Oval 64"/>
            <p:cNvSpPr/>
            <p:nvPr/>
          </p:nvSpPr>
          <p:spPr>
            <a:xfrm>
              <a:off x="4896" y="2630"/>
              <a:ext cx="288" cy="288"/>
            </a:xfrm>
            <a:prstGeom prst="ellipse">
              <a:avLst/>
            </a:prstGeom>
            <a:gradFill rotWithShape="0">
              <a:gsLst>
                <a:gs pos="0">
                  <a:srgbClr val="FF6600"/>
                </a:gs>
                <a:gs pos="100000">
                  <a:srgbClr val="762F00"/>
                </a:gs>
              </a:gsLst>
              <a:lin ang="2700000" scaled="1"/>
              <a:tileRect/>
            </a:gradFill>
            <a:ln w="38100">
              <a:noFill/>
            </a:ln>
          </p:spPr>
          <p:txBody>
            <a:bodyPr wrap="none" lIns="0" rIns="0" anchor="ctr" anchorCtr="0"/>
            <a:p>
              <a:pPr algn="ctr"/>
              <a:r>
                <a:rPr lang="en-US" altLang="zh-CN" sz="2400" dirty="0">
                  <a:solidFill>
                    <a:schemeClr val="bg1"/>
                  </a:solidFill>
                  <a:latin typeface="Tahoma" panose="020B0604030504040204" charset="0"/>
                  <a:ea typeface="宋体" panose="02010600030101010101" pitchFamily="2" charset="-122"/>
                </a:rPr>
                <a:t>A</a:t>
              </a:r>
              <a:endParaRPr lang="en-US" altLang="zh-CN" sz="2400" dirty="0">
                <a:solidFill>
                  <a:schemeClr val="bg1"/>
                </a:solidFill>
                <a:latin typeface="Tahoma" panose="020B0604030504040204" charset="0"/>
                <a:ea typeface="宋体" panose="02010600030101010101" pitchFamily="2" charset="-122"/>
              </a:endParaRPr>
            </a:p>
          </p:txBody>
        </p:sp>
        <p:sp>
          <p:nvSpPr>
            <p:cNvPr id="78870" name="Line 65"/>
            <p:cNvSpPr/>
            <p:nvPr/>
          </p:nvSpPr>
          <p:spPr>
            <a:xfrm flipH="1">
              <a:off x="4368" y="3095"/>
              <a:ext cx="264" cy="309"/>
            </a:xfrm>
            <a:prstGeom prst="line">
              <a:avLst/>
            </a:prstGeom>
            <a:ln w="38100" cap="flat" cmpd="sng">
              <a:solidFill>
                <a:srgbClr val="009900"/>
              </a:solidFill>
              <a:prstDash val="solid"/>
              <a:round/>
              <a:headEnd type="none" w="med" len="med"/>
              <a:tailEnd type="none" w="med" len="med"/>
            </a:ln>
          </p:spPr>
        </p:sp>
        <p:sp>
          <p:nvSpPr>
            <p:cNvPr id="78871" name="Line 66"/>
            <p:cNvSpPr/>
            <p:nvPr/>
          </p:nvSpPr>
          <p:spPr>
            <a:xfrm>
              <a:off x="4272" y="3542"/>
              <a:ext cx="336" cy="240"/>
            </a:xfrm>
            <a:prstGeom prst="line">
              <a:avLst/>
            </a:prstGeom>
            <a:ln w="38100" cap="flat" cmpd="sng">
              <a:solidFill>
                <a:srgbClr val="009900"/>
              </a:solidFill>
              <a:prstDash val="solid"/>
              <a:round/>
              <a:headEnd type="none" w="med" len="med"/>
              <a:tailEnd type="none" w="med" len="med"/>
            </a:ln>
          </p:spPr>
        </p:sp>
        <p:sp>
          <p:nvSpPr>
            <p:cNvPr id="78872" name="Oval 67"/>
            <p:cNvSpPr/>
            <p:nvPr/>
          </p:nvSpPr>
          <p:spPr>
            <a:xfrm>
              <a:off x="4464" y="2945"/>
              <a:ext cx="288" cy="288"/>
            </a:xfrm>
            <a:prstGeom prst="ellipse">
              <a:avLst/>
            </a:prstGeom>
            <a:gradFill rotWithShape="0">
              <a:gsLst>
                <a:gs pos="0">
                  <a:srgbClr val="FF6600"/>
                </a:gs>
                <a:gs pos="100000">
                  <a:srgbClr val="762F00"/>
                </a:gs>
              </a:gsLst>
              <a:lin ang="2700000" scaled="1"/>
              <a:tileRect/>
            </a:gradFill>
            <a:ln w="38100">
              <a:noFill/>
            </a:ln>
          </p:spPr>
          <p:txBody>
            <a:bodyPr wrap="none" lIns="0" rIns="0" anchor="ctr" anchorCtr="0"/>
            <a:p>
              <a:pPr algn="ctr"/>
              <a:r>
                <a:rPr lang="en-US" altLang="zh-CN" sz="2400" dirty="0">
                  <a:solidFill>
                    <a:schemeClr val="bg1"/>
                  </a:solidFill>
                  <a:latin typeface="Tahoma" panose="020B0604030504040204" charset="0"/>
                  <a:ea typeface="宋体" panose="02010600030101010101" pitchFamily="2" charset="-122"/>
                </a:rPr>
                <a:t>B</a:t>
              </a:r>
              <a:endParaRPr lang="en-US" altLang="zh-CN" sz="2400" dirty="0">
                <a:solidFill>
                  <a:schemeClr val="bg1"/>
                </a:solidFill>
                <a:latin typeface="Tahoma" panose="020B0604030504040204" charset="0"/>
                <a:ea typeface="宋体" panose="02010600030101010101" pitchFamily="2" charset="-122"/>
              </a:endParaRPr>
            </a:p>
          </p:txBody>
        </p:sp>
        <p:sp>
          <p:nvSpPr>
            <p:cNvPr id="78873" name="Line 68"/>
            <p:cNvSpPr/>
            <p:nvPr/>
          </p:nvSpPr>
          <p:spPr>
            <a:xfrm flipH="1">
              <a:off x="5088" y="3819"/>
              <a:ext cx="264" cy="309"/>
            </a:xfrm>
            <a:prstGeom prst="line">
              <a:avLst/>
            </a:prstGeom>
            <a:ln w="38100" cap="flat" cmpd="sng">
              <a:solidFill>
                <a:srgbClr val="009900"/>
              </a:solidFill>
              <a:prstDash val="solid"/>
              <a:round/>
              <a:headEnd type="none" w="med" len="med"/>
              <a:tailEnd type="none" w="med" len="med"/>
            </a:ln>
          </p:spPr>
        </p:sp>
        <p:sp>
          <p:nvSpPr>
            <p:cNvPr id="78874" name="Oval 69"/>
            <p:cNvSpPr/>
            <p:nvPr/>
          </p:nvSpPr>
          <p:spPr>
            <a:xfrm>
              <a:off x="4896" y="4032"/>
              <a:ext cx="288" cy="288"/>
            </a:xfrm>
            <a:prstGeom prst="ellipse">
              <a:avLst/>
            </a:prstGeom>
            <a:gradFill rotWithShape="0">
              <a:gsLst>
                <a:gs pos="0">
                  <a:srgbClr val="FF6600"/>
                </a:gs>
                <a:gs pos="100000">
                  <a:srgbClr val="762F00"/>
                </a:gs>
              </a:gsLst>
              <a:lin ang="2700000" scaled="1"/>
              <a:tileRect/>
            </a:gradFill>
            <a:ln w="38100">
              <a:noFill/>
            </a:ln>
          </p:spPr>
          <p:txBody>
            <a:bodyPr wrap="none" lIns="0" rIns="0" anchor="ctr" anchorCtr="0"/>
            <a:p>
              <a:pPr algn="ctr"/>
              <a:r>
                <a:rPr lang="en-US" altLang="zh-CN" sz="2400" dirty="0">
                  <a:solidFill>
                    <a:schemeClr val="bg1"/>
                  </a:solidFill>
                  <a:latin typeface="Tahoma" panose="020B0604030504040204" charset="0"/>
                  <a:ea typeface="宋体" panose="02010600030101010101" pitchFamily="2" charset="-122"/>
                </a:rPr>
                <a:t>G</a:t>
              </a:r>
              <a:endParaRPr lang="en-US" altLang="zh-CN" sz="2400" dirty="0">
                <a:solidFill>
                  <a:schemeClr val="bg1"/>
                </a:solidFill>
                <a:latin typeface="Tahoma" panose="020B0604030504040204" charset="0"/>
                <a:ea typeface="宋体" panose="02010600030101010101" pitchFamily="2" charset="-122"/>
              </a:endParaRPr>
            </a:p>
          </p:txBody>
        </p:sp>
        <p:sp>
          <p:nvSpPr>
            <p:cNvPr id="78875" name="Oval 70"/>
            <p:cNvSpPr/>
            <p:nvPr/>
          </p:nvSpPr>
          <p:spPr>
            <a:xfrm>
              <a:off x="5184" y="3686"/>
              <a:ext cx="288" cy="288"/>
            </a:xfrm>
            <a:prstGeom prst="ellipse">
              <a:avLst/>
            </a:prstGeom>
            <a:gradFill rotWithShape="0">
              <a:gsLst>
                <a:gs pos="0">
                  <a:srgbClr val="FF6600"/>
                </a:gs>
                <a:gs pos="100000">
                  <a:srgbClr val="762F00"/>
                </a:gs>
              </a:gsLst>
              <a:lin ang="2700000" scaled="1"/>
              <a:tileRect/>
            </a:gradFill>
            <a:ln w="38100">
              <a:noFill/>
            </a:ln>
          </p:spPr>
          <p:txBody>
            <a:bodyPr wrap="none" lIns="0" rIns="0" anchor="ctr" anchorCtr="0"/>
            <a:p>
              <a:pPr algn="ctr"/>
              <a:r>
                <a:rPr lang="en-US" altLang="zh-CN" sz="2400" dirty="0">
                  <a:solidFill>
                    <a:schemeClr val="bg1"/>
                  </a:solidFill>
                  <a:latin typeface="Tahoma" panose="020B0604030504040204" charset="0"/>
                  <a:ea typeface="宋体" panose="02010600030101010101" pitchFamily="2" charset="-122"/>
                </a:rPr>
                <a:t>D</a:t>
              </a:r>
              <a:endParaRPr lang="en-US" altLang="zh-CN" sz="2400" dirty="0">
                <a:solidFill>
                  <a:schemeClr val="bg1"/>
                </a:solidFill>
                <a:latin typeface="Tahoma" panose="020B0604030504040204" charset="0"/>
                <a:ea typeface="宋体" panose="02010600030101010101" pitchFamily="2" charset="-122"/>
              </a:endParaRPr>
            </a:p>
          </p:txBody>
        </p:sp>
        <p:sp>
          <p:nvSpPr>
            <p:cNvPr id="78876" name="Oval 71"/>
            <p:cNvSpPr/>
            <p:nvPr/>
          </p:nvSpPr>
          <p:spPr>
            <a:xfrm>
              <a:off x="4512" y="3686"/>
              <a:ext cx="288" cy="288"/>
            </a:xfrm>
            <a:prstGeom prst="ellipse">
              <a:avLst/>
            </a:prstGeom>
            <a:gradFill rotWithShape="0">
              <a:gsLst>
                <a:gs pos="0">
                  <a:srgbClr val="FF6600"/>
                </a:gs>
                <a:gs pos="100000">
                  <a:srgbClr val="762F00"/>
                </a:gs>
              </a:gsLst>
              <a:lin ang="2700000" scaled="1"/>
              <a:tileRect/>
            </a:gradFill>
            <a:ln w="38100">
              <a:noFill/>
            </a:ln>
          </p:spPr>
          <p:txBody>
            <a:bodyPr wrap="none" lIns="0" rIns="0" anchor="ctr" anchorCtr="0"/>
            <a:p>
              <a:pPr algn="ctr"/>
              <a:r>
                <a:rPr lang="en-US" altLang="zh-CN" sz="2400" dirty="0">
                  <a:solidFill>
                    <a:schemeClr val="bg1"/>
                  </a:solidFill>
                  <a:latin typeface="Tahoma" panose="020B0604030504040204" charset="0"/>
                  <a:ea typeface="宋体" panose="02010600030101010101" pitchFamily="2" charset="-122"/>
                </a:rPr>
                <a:t>F</a:t>
              </a:r>
              <a:endParaRPr lang="en-US" altLang="zh-CN" sz="2400" dirty="0">
                <a:solidFill>
                  <a:schemeClr val="bg1"/>
                </a:solidFill>
                <a:latin typeface="Tahoma" panose="020B0604030504040204" charset="0"/>
                <a:ea typeface="宋体" panose="02010600030101010101" pitchFamily="2" charset="-122"/>
              </a:endParaRPr>
            </a:p>
          </p:txBody>
        </p:sp>
        <p:sp>
          <p:nvSpPr>
            <p:cNvPr id="78877" name="Line 72"/>
            <p:cNvSpPr/>
            <p:nvPr/>
          </p:nvSpPr>
          <p:spPr>
            <a:xfrm>
              <a:off x="4704" y="3206"/>
              <a:ext cx="192" cy="192"/>
            </a:xfrm>
            <a:prstGeom prst="line">
              <a:avLst/>
            </a:prstGeom>
            <a:ln w="38100" cap="flat" cmpd="sng">
              <a:solidFill>
                <a:srgbClr val="009900"/>
              </a:solidFill>
              <a:prstDash val="solid"/>
              <a:round/>
              <a:headEnd type="none" w="med" len="med"/>
              <a:tailEnd type="none" w="med" len="med"/>
            </a:ln>
          </p:spPr>
        </p:sp>
        <p:sp>
          <p:nvSpPr>
            <p:cNvPr id="78878" name="Oval 73"/>
            <p:cNvSpPr/>
            <p:nvPr/>
          </p:nvSpPr>
          <p:spPr>
            <a:xfrm>
              <a:off x="4800" y="3350"/>
              <a:ext cx="288" cy="288"/>
            </a:xfrm>
            <a:prstGeom prst="ellipse">
              <a:avLst/>
            </a:prstGeom>
            <a:gradFill rotWithShape="0">
              <a:gsLst>
                <a:gs pos="0">
                  <a:srgbClr val="FF6600"/>
                </a:gs>
                <a:gs pos="100000">
                  <a:srgbClr val="762F00"/>
                </a:gs>
              </a:gsLst>
              <a:lin ang="2700000" scaled="1"/>
              <a:tileRect/>
            </a:gradFill>
            <a:ln w="38100">
              <a:noFill/>
            </a:ln>
          </p:spPr>
          <p:txBody>
            <a:bodyPr wrap="none" lIns="0" rIns="0" anchor="ctr" anchorCtr="0"/>
            <a:p>
              <a:pPr algn="ctr"/>
              <a:r>
                <a:rPr lang="en-US" altLang="zh-CN" sz="2400" dirty="0">
                  <a:solidFill>
                    <a:schemeClr val="bg1"/>
                  </a:solidFill>
                  <a:latin typeface="Tahoma" panose="020B0604030504040204" charset="0"/>
                  <a:ea typeface="宋体" panose="02010600030101010101" pitchFamily="2" charset="-122"/>
                </a:rPr>
                <a:t>C</a:t>
              </a:r>
              <a:endParaRPr lang="en-US" altLang="zh-CN" sz="2400" dirty="0">
                <a:solidFill>
                  <a:schemeClr val="bg1"/>
                </a:solidFill>
                <a:latin typeface="Tahoma" panose="020B0604030504040204" charset="0"/>
                <a:ea typeface="宋体" panose="02010600030101010101" pitchFamily="2" charset="-122"/>
              </a:endParaRPr>
            </a:p>
          </p:txBody>
        </p:sp>
        <p:sp>
          <p:nvSpPr>
            <p:cNvPr id="78879" name="Oval 74"/>
            <p:cNvSpPr/>
            <p:nvPr/>
          </p:nvSpPr>
          <p:spPr>
            <a:xfrm>
              <a:off x="4128" y="3356"/>
              <a:ext cx="288" cy="288"/>
            </a:xfrm>
            <a:prstGeom prst="ellipse">
              <a:avLst/>
            </a:prstGeom>
            <a:gradFill rotWithShape="0">
              <a:gsLst>
                <a:gs pos="0">
                  <a:srgbClr val="FF6600"/>
                </a:gs>
                <a:gs pos="100000">
                  <a:srgbClr val="762F00"/>
                </a:gs>
              </a:gsLst>
              <a:lin ang="2700000" scaled="1"/>
              <a:tileRect/>
            </a:gradFill>
            <a:ln w="38100">
              <a:noFill/>
            </a:ln>
          </p:spPr>
          <p:txBody>
            <a:bodyPr wrap="none" lIns="0" rIns="0" anchor="ctr" anchorCtr="0"/>
            <a:p>
              <a:pPr algn="ctr"/>
              <a:r>
                <a:rPr lang="en-US" altLang="zh-CN" sz="2400" dirty="0">
                  <a:solidFill>
                    <a:schemeClr val="bg1"/>
                  </a:solidFill>
                  <a:latin typeface="Tahoma" panose="020B0604030504040204" charset="0"/>
                  <a:ea typeface="宋体" panose="02010600030101010101" pitchFamily="2" charset="-122"/>
                </a:rPr>
                <a:t>E</a:t>
              </a:r>
              <a:endParaRPr lang="en-US" altLang="zh-CN" sz="2400" dirty="0">
                <a:solidFill>
                  <a:schemeClr val="bg1"/>
                </a:solidFill>
                <a:latin typeface="Tahoma" panose="020B0604030504040204" charset="0"/>
                <a:ea typeface="宋体" panose="02010600030101010101" pitchFamily="2" charset="-122"/>
              </a:endParaRPr>
            </a:p>
          </p:txBody>
        </p:sp>
      </p:gr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429260" y="948055"/>
            <a:ext cx="11087735" cy="2057400"/>
          </a:xfrm>
        </p:spPr>
        <p:txBody>
          <a:bodyPr/>
          <a:p>
            <a:pPr marL="457200" lvl="1" indent="-457200" algn="l" eaLnBrk="1" hangingPunct="1">
              <a:buClrTx/>
              <a:buSzTx/>
              <a:buFont typeface="Wingdings" panose="05000000000000000000" charset="0"/>
              <a:buChar char="l"/>
            </a:pP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森林转二叉树</a:t>
            </a:r>
            <a:endParaRPr lang="zh-CN" altLang="en-US" sz="2800" dirty="0">
              <a:latin typeface="黑体" panose="02010609060101010101" pitchFamily="2" charset="-122"/>
              <a:ea typeface="黑体" panose="02010609060101010101" pitchFamily="2" charset="-122"/>
              <a:cs typeface="黑体" panose="02010609060101010101" pitchFamily="2" charset="-122"/>
            </a:endParaRPr>
          </a:p>
          <a:p>
            <a:pPr lvl="1" algn="l" eaLnBrk="1" hangingPunct="1">
              <a:buClrTx/>
              <a:buSzTx/>
              <a:buChar char="•"/>
            </a:pPr>
            <a:r>
              <a:rPr lang="zh-CN" altLang="en-US" dirty="0">
                <a:latin typeface="黑体" panose="02010609060101010101" pitchFamily="2" charset="-122"/>
                <a:ea typeface="黑体" panose="02010609060101010101" pitchFamily="2" charset="-122"/>
                <a:cs typeface="黑体" panose="02010609060101010101" pitchFamily="2" charset="-122"/>
                <a:sym typeface="+mn-ea"/>
              </a:rPr>
              <a:t>森林从左到右，每棵树按孩子兄弟表示法转换为</a:t>
            </a:r>
            <a:r>
              <a:rPr lang="zh-CN" altLang="en-US" dirty="0">
                <a:latin typeface="黑体" panose="02010609060101010101" pitchFamily="2" charset="-122"/>
                <a:ea typeface="黑体" panose="02010609060101010101" pitchFamily="2" charset="-122"/>
                <a:cs typeface="黑体" panose="02010609060101010101" pitchFamily="2" charset="-122"/>
                <a:sym typeface="+mn-ea"/>
              </a:rPr>
              <a:t>二叉树</a:t>
            </a:r>
            <a:endParaRPr lang="zh-CN" altLang="en-US" dirty="0">
              <a:latin typeface="黑体" panose="02010609060101010101" pitchFamily="2" charset="-122"/>
              <a:ea typeface="黑体" panose="02010609060101010101" pitchFamily="2" charset="-122"/>
              <a:cs typeface="黑体" panose="02010609060101010101" pitchFamily="2" charset="-122"/>
              <a:sym typeface="+mn-ea"/>
            </a:endParaRPr>
          </a:p>
          <a:p>
            <a:pPr lvl="1" algn="l" eaLnBrk="1" hangingPunct="1">
              <a:buClrTx/>
              <a:buSzTx/>
              <a:buChar char="•"/>
            </a:pPr>
            <a:r>
              <a:rPr lang="zh-CN" altLang="en-US" sz="2400" noProof="0" smtClean="0">
                <a:ln>
                  <a:noFill/>
                </a:ln>
                <a:effectLst/>
                <a:uLnTx/>
                <a:uFillTx/>
                <a:latin typeface="黑体" panose="02010609060101010101" pitchFamily="2" charset="-122"/>
                <a:ea typeface="黑体" panose="02010609060101010101" pitchFamily="2" charset="-122"/>
                <a:cs typeface="+mn-ea"/>
                <a:sym typeface="+mn-ea"/>
              </a:rPr>
              <a:t>转换后每棵二叉树的根结点按右孩子关系连接，形成一棵二叉树</a:t>
            </a:r>
            <a:endParaRPr lang="en-US" altLang="zh-CN" noProof="0" smtClean="0">
              <a:ln>
                <a:noFill/>
              </a:ln>
              <a:effectLst/>
              <a:uLnTx/>
              <a:uFillTx/>
              <a:latin typeface="黑体" panose="02010609060101010101" pitchFamily="2" charset="-122"/>
              <a:ea typeface="黑体" panose="02010609060101010101" pitchFamily="2" charset="-122"/>
              <a:cs typeface="+mn-ea"/>
              <a:sym typeface="+mn-ea"/>
            </a:endParaRPr>
          </a:p>
          <a:p>
            <a:pPr marL="609600" lvl="1" indent="0" algn="l" eaLnBrk="1" hangingPunct="1">
              <a:buClrTx/>
              <a:buSzTx/>
              <a:buNone/>
            </a:pPr>
            <a:r>
              <a:rPr lang="zh-CN" altLang="en-US" noProof="0" smtClean="0">
                <a:ln>
                  <a:noFill/>
                </a:ln>
                <a:solidFill>
                  <a:srgbClr val="FF0000"/>
                </a:solidFill>
                <a:effectLst/>
                <a:uLnTx/>
                <a:uFillTx/>
                <a:latin typeface="黑体" panose="02010609060101010101" pitchFamily="2" charset="-122"/>
                <a:ea typeface="黑体" panose="02010609060101010101" pitchFamily="2" charset="-122"/>
                <a:cs typeface="+mn-ea"/>
                <a:sym typeface="+mn-ea"/>
              </a:rPr>
              <a:t>森林对应的二叉树是唯一的</a:t>
            </a:r>
            <a:endParaRPr lang="zh-CN" altLang="en-US" noProof="0" smtClean="0">
              <a:ln>
                <a:noFill/>
              </a:ln>
              <a:solidFill>
                <a:srgbClr val="FF0000"/>
              </a:solidFill>
              <a:effectLst/>
              <a:uLnTx/>
              <a:uFillTx/>
              <a:latin typeface="黑体" panose="02010609060101010101" pitchFamily="2" charset="-122"/>
              <a:ea typeface="黑体" panose="02010609060101010101" pitchFamily="2" charset="-122"/>
              <a:cs typeface="+mn-ea"/>
              <a:sym typeface="+mn-ea"/>
            </a:endParaRPr>
          </a:p>
          <a:p>
            <a:pPr marL="609600" lvl="1" indent="0" algn="l" eaLnBrk="1" hangingPunct="1">
              <a:buClrTx/>
              <a:buSzTx/>
              <a:buNone/>
            </a:pPr>
            <a:r>
              <a:rPr lang="zh-CN" altLang="en-US" noProof="0" smtClean="0">
                <a:ln>
                  <a:noFill/>
                </a:ln>
                <a:solidFill>
                  <a:srgbClr val="FF0000"/>
                </a:solidFill>
                <a:effectLst/>
                <a:uLnTx/>
                <a:uFillTx/>
                <a:latin typeface="黑体" panose="02010609060101010101" pitchFamily="2" charset="-122"/>
                <a:ea typeface="黑体" panose="02010609060101010101" pitchFamily="2" charset="-122"/>
                <a:cs typeface="+mn-ea"/>
                <a:sym typeface="+mn-ea"/>
              </a:rPr>
              <a:t>对应的二叉树根结点</a:t>
            </a:r>
            <a:r>
              <a:rPr lang="zh-CN" altLang="en-US" noProof="0" smtClean="0">
                <a:ln>
                  <a:noFill/>
                </a:ln>
                <a:solidFill>
                  <a:srgbClr val="FF0000"/>
                </a:solidFill>
                <a:effectLst/>
                <a:uLnTx/>
                <a:uFillTx/>
                <a:latin typeface="黑体" panose="02010609060101010101" pitchFamily="2" charset="-122"/>
                <a:ea typeface="黑体" panose="02010609060101010101" pitchFamily="2" charset="-122"/>
                <a:cs typeface="+mn-ea"/>
                <a:sym typeface="+mn-ea"/>
              </a:rPr>
              <a:t>必带右子树</a:t>
            </a:r>
            <a:endParaRPr lang="zh-CN" altLang="en-US" noProof="0" smtClean="0">
              <a:ln>
                <a:noFill/>
              </a:ln>
              <a:solidFill>
                <a:srgbClr val="FF0000"/>
              </a:solidFill>
              <a:effectLst/>
              <a:uLnTx/>
              <a:uFillTx/>
              <a:latin typeface="黑体" panose="02010609060101010101" pitchFamily="2" charset="-122"/>
              <a:ea typeface="黑体" panose="02010609060101010101" pitchFamily="2" charset="-122"/>
              <a:cs typeface="+mn-ea"/>
              <a:sym typeface="+mn-ea"/>
            </a:endParaRPr>
          </a:p>
          <a:p>
            <a:pPr marL="609600" lvl="1" indent="0" algn="l" eaLnBrk="1" hangingPunct="1">
              <a:buClrTx/>
              <a:buSzTx/>
              <a:buNone/>
            </a:pPr>
            <a:r>
              <a:rPr lang="zh-CN" altLang="en-US" noProof="0" smtClean="0">
                <a:ln>
                  <a:noFill/>
                </a:ln>
                <a:solidFill>
                  <a:srgbClr val="FF0000"/>
                </a:solidFill>
                <a:effectLst/>
                <a:uLnTx/>
                <a:uFillTx/>
                <a:latin typeface="黑体" panose="02010609060101010101" pitchFamily="2" charset="-122"/>
                <a:ea typeface="黑体" panose="02010609060101010101" pitchFamily="2" charset="-122"/>
                <a:cs typeface="+mn-ea"/>
                <a:sym typeface="+mn-ea"/>
              </a:rPr>
              <a:t>因为森林有多个根结点按右孩子关系</a:t>
            </a:r>
            <a:r>
              <a:rPr lang="zh-CN" altLang="en-US" noProof="0" smtClean="0">
                <a:ln>
                  <a:noFill/>
                </a:ln>
                <a:solidFill>
                  <a:srgbClr val="FF0000"/>
                </a:solidFill>
                <a:effectLst/>
                <a:uLnTx/>
                <a:uFillTx/>
                <a:latin typeface="黑体" panose="02010609060101010101" pitchFamily="2" charset="-122"/>
                <a:ea typeface="黑体" panose="02010609060101010101" pitchFamily="2" charset="-122"/>
                <a:cs typeface="+mn-ea"/>
                <a:sym typeface="+mn-ea"/>
              </a:rPr>
              <a:t>接入</a:t>
            </a:r>
            <a:endParaRPr lang="zh-CN" altLang="en-US" noProof="0" smtClean="0">
              <a:ln>
                <a:noFill/>
              </a:ln>
              <a:solidFill>
                <a:srgbClr val="FF0000"/>
              </a:solidFill>
              <a:effectLst/>
              <a:uLnTx/>
              <a:uFillTx/>
              <a:latin typeface="黑体" panose="02010609060101010101" pitchFamily="2" charset="-122"/>
              <a:ea typeface="黑体" panose="02010609060101010101" pitchFamily="2" charset="-122"/>
              <a:cs typeface="+mn-ea"/>
              <a:sym typeface="+mn-ea"/>
            </a:endParaRPr>
          </a:p>
          <a:p>
            <a:pPr marR="0" lvl="1" algn="l" defTabSz="1219200" rtl="0" eaLnBrk="1" fontAlgn="base" latinLnBrk="0" hangingPunct="1">
              <a:lnSpc>
                <a:spcPct val="100000"/>
              </a:lnSpc>
              <a:spcBef>
                <a:spcPct val="20000"/>
              </a:spcBef>
              <a:buClrTx/>
              <a:buSzTx/>
              <a:buChar char="•"/>
            </a:pPr>
            <a:endParaRPr lang="zh-CN" altLang="en-US" sz="2400" noProof="0" smtClean="0">
              <a:ln>
                <a:noFill/>
              </a:ln>
              <a:solidFill>
                <a:srgbClr val="FF0000"/>
              </a:solidFill>
              <a:effectLst/>
              <a:uLnTx/>
              <a:uFillTx/>
              <a:latin typeface="黑体" panose="02010609060101010101" pitchFamily="2" charset="-122"/>
              <a:ea typeface="黑体" panose="02010609060101010101" pitchFamily="2" charset="-122"/>
              <a:cs typeface="+mn-ea"/>
              <a:sym typeface="+mn-ea"/>
            </a:endParaRPr>
          </a:p>
        </p:txBody>
      </p:sp>
      <p:sp>
        <p:nvSpPr>
          <p:cNvPr id="4" name="标题 3"/>
          <p:cNvSpPr>
            <a:spLocks noGrp="1"/>
          </p:cNvSpPr>
          <p:nvPr>
            <p:ph type="title"/>
          </p:nvPr>
        </p:nvSpPr>
        <p:spPr>
          <a:xfrm>
            <a:off x="752475" y="222568"/>
            <a:ext cx="10972800" cy="796908"/>
          </a:xfrm>
        </p:spPr>
        <p:txBody>
          <a:bodyPr/>
          <a:p>
            <a:r>
              <a:rPr lang="en-US" altLang="zh-CN">
                <a:latin typeface="楷体" panose="02010609060101010101" charset="-122"/>
                <a:ea typeface="楷体" panose="02010609060101010101" charset="-122"/>
                <a:cs typeface="楷体" panose="02010609060101010101" charset="-122"/>
                <a:sym typeface="+mn-ea"/>
              </a:rPr>
              <a:t>6.4 </a:t>
            </a:r>
            <a:r>
              <a:rPr lang="zh-CN" altLang="en-US" dirty="0">
                <a:latin typeface="楷体" panose="02010609060101010101" charset="-122"/>
                <a:ea typeface="楷体" panose="02010609060101010101" charset="-122"/>
                <a:sym typeface="+mn-ea"/>
              </a:rPr>
              <a:t>树和森林</a:t>
            </a:r>
            <a:endParaRPr lang="en-US" altLang="zh-CN">
              <a:latin typeface="楷体" panose="02010609060101010101" charset="-122"/>
              <a:ea typeface="楷体" panose="02010609060101010101" charset="-122"/>
              <a:cs typeface="楷体" panose="02010609060101010101" charset="-122"/>
            </a:endParaRPr>
          </a:p>
        </p:txBody>
      </p:sp>
      <p:sp>
        <p:nvSpPr>
          <p:cNvPr id="2" name="灯片编号占位符 1"/>
          <p:cNvSpPr>
            <a:spLocks noGrp="1"/>
          </p:cNvSpPr>
          <p:nvPr>
            <p:ph type="sldNum" sz="quarter" idx="4"/>
          </p:nvPr>
        </p:nvSpPr>
        <p:spPr/>
        <p:txBody>
          <a:bodyPr/>
          <a:p>
            <a:fld id="{F18B4237-A20D-4DE2-ADD8-75BCC50A7656}" type="slidenum">
              <a:rPr lang="zh-CN" altLang="en-US"/>
            </a:fld>
            <a:endParaRPr lang="zh-CN" altLang="en-US"/>
          </a:p>
        </p:txBody>
      </p:sp>
      <p:grpSp>
        <p:nvGrpSpPr>
          <p:cNvPr id="80933" name="Group 37"/>
          <p:cNvGrpSpPr/>
          <p:nvPr/>
        </p:nvGrpSpPr>
        <p:grpSpPr>
          <a:xfrm>
            <a:off x="8094980" y="3120433"/>
            <a:ext cx="3508375" cy="2808244"/>
            <a:chOff x="3072" y="2303"/>
            <a:chExt cx="2210" cy="1769"/>
          </a:xfrm>
        </p:grpSpPr>
        <p:sp>
          <p:nvSpPr>
            <p:cNvPr id="80934" name="Line 38"/>
            <p:cNvSpPr/>
            <p:nvPr/>
          </p:nvSpPr>
          <p:spPr>
            <a:xfrm>
              <a:off x="4032" y="2541"/>
              <a:ext cx="480" cy="234"/>
            </a:xfrm>
            <a:prstGeom prst="line">
              <a:avLst/>
            </a:prstGeom>
            <a:ln w="38100" cap="flat" cmpd="sng">
              <a:solidFill>
                <a:srgbClr val="009900"/>
              </a:solidFill>
              <a:prstDash val="solid"/>
              <a:round/>
              <a:headEnd type="none" w="med" len="med"/>
              <a:tailEnd type="none" w="med" len="med"/>
            </a:ln>
          </p:spPr>
        </p:sp>
        <p:sp>
          <p:nvSpPr>
            <p:cNvPr id="80935" name="Line 39"/>
            <p:cNvSpPr/>
            <p:nvPr/>
          </p:nvSpPr>
          <p:spPr>
            <a:xfrm flipH="1">
              <a:off x="3648" y="3607"/>
              <a:ext cx="240" cy="234"/>
            </a:xfrm>
            <a:prstGeom prst="line">
              <a:avLst/>
            </a:prstGeom>
            <a:ln w="28575" cap="flat" cmpd="sng">
              <a:solidFill>
                <a:schemeClr val="accent2"/>
              </a:solidFill>
              <a:prstDash val="solid"/>
              <a:round/>
              <a:headEnd type="none" w="med" len="med"/>
              <a:tailEnd type="none" w="med" len="med"/>
            </a:ln>
          </p:spPr>
        </p:sp>
        <p:sp>
          <p:nvSpPr>
            <p:cNvPr id="80936" name="Line 40"/>
            <p:cNvSpPr/>
            <p:nvPr/>
          </p:nvSpPr>
          <p:spPr>
            <a:xfrm>
              <a:off x="3264" y="2953"/>
              <a:ext cx="624" cy="561"/>
            </a:xfrm>
            <a:prstGeom prst="line">
              <a:avLst/>
            </a:prstGeom>
            <a:ln w="28575" cap="flat" cmpd="sng">
              <a:solidFill>
                <a:schemeClr val="accent2"/>
              </a:solidFill>
              <a:prstDash val="solid"/>
              <a:round/>
              <a:headEnd type="none" w="med" len="med"/>
              <a:tailEnd type="none" w="med" len="med"/>
            </a:ln>
          </p:spPr>
        </p:sp>
        <p:sp>
          <p:nvSpPr>
            <p:cNvPr id="80937" name="Line 41"/>
            <p:cNvSpPr/>
            <p:nvPr/>
          </p:nvSpPr>
          <p:spPr>
            <a:xfrm flipH="1">
              <a:off x="3264" y="2588"/>
              <a:ext cx="528" cy="318"/>
            </a:xfrm>
            <a:prstGeom prst="line">
              <a:avLst/>
            </a:prstGeom>
            <a:ln w="28575" cap="flat" cmpd="sng">
              <a:solidFill>
                <a:schemeClr val="accent2"/>
              </a:solidFill>
              <a:prstDash val="solid"/>
              <a:round/>
              <a:headEnd type="none" w="med" len="med"/>
              <a:tailEnd type="none" w="med" len="med"/>
            </a:ln>
          </p:spPr>
        </p:sp>
        <p:sp>
          <p:nvSpPr>
            <p:cNvPr id="838698" name="Oval 42"/>
            <p:cNvSpPr>
              <a:spLocks noChangeArrowheads="1"/>
            </p:cNvSpPr>
            <p:nvPr/>
          </p:nvSpPr>
          <p:spPr bwMode="auto">
            <a:xfrm>
              <a:off x="3072" y="2813"/>
              <a:ext cx="288" cy="280"/>
            </a:xfrm>
            <a:prstGeom prst="ellipse">
              <a:avLst/>
            </a:prstGeom>
            <a:solidFill>
              <a:srgbClr val="FFFFCC"/>
            </a:solidFill>
            <a:ln w="19050">
              <a:solidFill>
                <a:schemeClr val="accent2"/>
              </a:solidFill>
              <a:round/>
            </a:ln>
            <a:effectLst>
              <a:outerShdw dist="35921" dir="2700000" algn="ctr" rotWithShape="0">
                <a:schemeClr val="bg2"/>
              </a:outerShdw>
            </a:effectLst>
          </p:spPr>
          <p:txBody>
            <a:bodyPr wrap="none" anchor="ctr"/>
            <a:p>
              <a:pPr marL="0" marR="0" lvl="0" indent="0" algn="ctr" defTabSz="914400" rtl="0" eaLnBrk="1" fontAlgn="base" latinLnBrk="0" hangingPunct="1">
                <a:lnSpc>
                  <a:spcPct val="100000"/>
                </a:lnSpc>
                <a:spcBef>
                  <a:spcPct val="0"/>
                </a:spcBef>
                <a:spcAft>
                  <a:spcPct val="0"/>
                </a:spcAft>
                <a:buClrTx/>
                <a:buSzTx/>
                <a:buFontTx/>
                <a:buNone/>
                <a:defRPr/>
              </a:pPr>
              <a:endParaRPr kumimoji="1" lang="zh-CN" altLang="zh-CN"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838699" name="Oval 43"/>
            <p:cNvSpPr>
              <a:spLocks noChangeArrowheads="1"/>
            </p:cNvSpPr>
            <p:nvPr/>
          </p:nvSpPr>
          <p:spPr bwMode="auto">
            <a:xfrm>
              <a:off x="3792" y="3420"/>
              <a:ext cx="288" cy="281"/>
            </a:xfrm>
            <a:prstGeom prst="ellipse">
              <a:avLst/>
            </a:prstGeom>
            <a:solidFill>
              <a:srgbClr val="FFFFCC"/>
            </a:solidFill>
            <a:ln w="19050">
              <a:solidFill>
                <a:schemeClr val="accent2"/>
              </a:solidFill>
              <a:round/>
            </a:ln>
            <a:effectLst>
              <a:outerShdw dist="35921" dir="2700000" algn="ctr" rotWithShape="0">
                <a:schemeClr val="bg2"/>
              </a:outerShdw>
            </a:effectLst>
          </p:spPr>
          <p:txBody>
            <a:bodyPr wrap="none" anchor="ctr"/>
            <a:p>
              <a:pPr marL="0" marR="0" lvl="0" indent="0" algn="ctr" defTabSz="914400" rtl="0" eaLnBrk="1" fontAlgn="base" latinLnBrk="0" hangingPunct="1">
                <a:lnSpc>
                  <a:spcPct val="100000"/>
                </a:lnSpc>
                <a:spcBef>
                  <a:spcPct val="0"/>
                </a:spcBef>
                <a:spcAft>
                  <a:spcPct val="0"/>
                </a:spcAft>
                <a:buClrTx/>
                <a:buSzTx/>
                <a:buFontTx/>
                <a:buNone/>
                <a:defRPr/>
              </a:pPr>
              <a:endParaRPr kumimoji="1" lang="zh-CN" altLang="zh-CN"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838700" name="Oval 44"/>
            <p:cNvSpPr>
              <a:spLocks noChangeArrowheads="1"/>
            </p:cNvSpPr>
            <p:nvPr/>
          </p:nvSpPr>
          <p:spPr bwMode="auto">
            <a:xfrm>
              <a:off x="3456" y="3093"/>
              <a:ext cx="288" cy="281"/>
            </a:xfrm>
            <a:prstGeom prst="ellipse">
              <a:avLst/>
            </a:prstGeom>
            <a:solidFill>
              <a:srgbClr val="FFFFCC"/>
            </a:solidFill>
            <a:ln w="19050">
              <a:solidFill>
                <a:schemeClr val="accent2"/>
              </a:solidFill>
              <a:round/>
            </a:ln>
            <a:effectLst>
              <a:outerShdw dist="35921" dir="2700000" algn="ctr" rotWithShape="0">
                <a:schemeClr val="bg2"/>
              </a:outerShdw>
            </a:effectLst>
          </p:spPr>
          <p:txBody>
            <a:bodyPr wrap="none" anchor="ctr"/>
            <a:p>
              <a:pPr marL="0" marR="0" lvl="0" indent="0" algn="ctr" defTabSz="914400" rtl="0" eaLnBrk="1" fontAlgn="base" latinLnBrk="0" hangingPunct="1">
                <a:lnSpc>
                  <a:spcPct val="100000"/>
                </a:lnSpc>
                <a:spcBef>
                  <a:spcPct val="0"/>
                </a:spcBef>
                <a:spcAft>
                  <a:spcPct val="0"/>
                </a:spcAft>
                <a:buClrTx/>
                <a:buSzTx/>
                <a:buFontTx/>
                <a:buNone/>
                <a:defRPr/>
              </a:pPr>
              <a:endParaRPr kumimoji="1" lang="zh-CN" altLang="zh-CN"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838701" name="Oval 45"/>
            <p:cNvSpPr>
              <a:spLocks noChangeArrowheads="1"/>
            </p:cNvSpPr>
            <p:nvPr/>
          </p:nvSpPr>
          <p:spPr bwMode="auto">
            <a:xfrm>
              <a:off x="3456" y="3747"/>
              <a:ext cx="288" cy="281"/>
            </a:xfrm>
            <a:prstGeom prst="ellipse">
              <a:avLst/>
            </a:prstGeom>
            <a:solidFill>
              <a:srgbClr val="FFFFCC"/>
            </a:solidFill>
            <a:ln w="19050">
              <a:solidFill>
                <a:schemeClr val="accent2"/>
              </a:solidFill>
              <a:round/>
            </a:ln>
            <a:effectLst>
              <a:outerShdw dist="35921" dir="2700000" algn="ctr" rotWithShape="0">
                <a:schemeClr val="bg2"/>
              </a:outerShdw>
            </a:effectLst>
          </p:spPr>
          <p:txBody>
            <a:bodyPr wrap="none" anchor="ctr"/>
            <a:p>
              <a:pPr marL="0" marR="0" lvl="0" indent="0" algn="ctr" defTabSz="914400" rtl="0" eaLnBrk="1" fontAlgn="base" latinLnBrk="0" hangingPunct="1">
                <a:lnSpc>
                  <a:spcPct val="100000"/>
                </a:lnSpc>
                <a:spcBef>
                  <a:spcPct val="0"/>
                </a:spcBef>
                <a:spcAft>
                  <a:spcPct val="0"/>
                </a:spcAft>
                <a:buClrTx/>
                <a:buSzTx/>
                <a:buFontTx/>
                <a:buNone/>
                <a:defRPr/>
              </a:pPr>
              <a:endParaRPr kumimoji="1" lang="zh-CN" altLang="zh-CN"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grpSp>
          <p:nvGrpSpPr>
            <p:cNvPr id="80942" name="Group 46"/>
            <p:cNvGrpSpPr/>
            <p:nvPr/>
          </p:nvGrpSpPr>
          <p:grpSpPr>
            <a:xfrm>
              <a:off x="3744" y="2303"/>
              <a:ext cx="288" cy="329"/>
              <a:chOff x="3456" y="2443"/>
              <a:chExt cx="288" cy="338"/>
            </a:xfrm>
          </p:grpSpPr>
          <p:sp>
            <p:nvSpPr>
              <p:cNvPr id="838703" name="Oval 47"/>
              <p:cNvSpPr>
                <a:spLocks noChangeArrowheads="1"/>
              </p:cNvSpPr>
              <p:nvPr/>
            </p:nvSpPr>
            <p:spPr bwMode="auto">
              <a:xfrm>
                <a:off x="3456" y="2487"/>
                <a:ext cx="288" cy="288"/>
              </a:xfrm>
              <a:prstGeom prst="ellipse">
                <a:avLst/>
              </a:prstGeom>
              <a:solidFill>
                <a:srgbClr val="FFFFCC"/>
              </a:solidFill>
              <a:ln w="19050">
                <a:solidFill>
                  <a:schemeClr val="accent2"/>
                </a:solidFill>
                <a:round/>
              </a:ln>
              <a:effectLst>
                <a:outerShdw dist="35921" dir="2700000" algn="ctr" rotWithShape="0">
                  <a:schemeClr val="bg2"/>
                </a:outerShdw>
              </a:effectLst>
            </p:spPr>
            <p:txBody>
              <a:bodyPr wrap="none" anchor="ctr"/>
              <a:p>
                <a:pPr marL="0" marR="0" lvl="0" indent="0" algn="ctr" defTabSz="914400" rtl="0" eaLnBrk="1" fontAlgn="base" latinLnBrk="0" hangingPunct="1">
                  <a:lnSpc>
                    <a:spcPct val="100000"/>
                  </a:lnSpc>
                  <a:spcBef>
                    <a:spcPct val="0"/>
                  </a:spcBef>
                  <a:spcAft>
                    <a:spcPct val="0"/>
                  </a:spcAft>
                  <a:buClrTx/>
                  <a:buSzTx/>
                  <a:buFontTx/>
                  <a:buNone/>
                  <a:defRPr/>
                </a:pPr>
                <a:endParaRPr kumimoji="1" lang="zh-CN" altLang="zh-CN"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80944" name="Text Box 48"/>
              <p:cNvSpPr txBox="1"/>
              <p:nvPr/>
            </p:nvSpPr>
            <p:spPr>
              <a:xfrm>
                <a:off x="3467" y="2443"/>
                <a:ext cx="277" cy="338"/>
              </a:xfrm>
              <a:prstGeom prst="rect">
                <a:avLst/>
              </a:prstGeom>
              <a:noFill/>
              <a:ln w="38100">
                <a:noFill/>
              </a:ln>
            </p:spPr>
            <p:txBody>
              <a:bodyPr wrap="none" anchor="ctr" anchorCtr="0">
                <a:spAutoFit/>
              </a:bodyPr>
              <a:p>
                <a:pPr algn="ctr"/>
                <a:r>
                  <a:rPr lang="en-US" altLang="zh-CN" sz="2800" b="1" dirty="0">
                    <a:solidFill>
                      <a:srgbClr val="CC3300"/>
                    </a:solidFill>
                    <a:latin typeface="Times New Roman" panose="02020603050405020304" pitchFamily="18" charset="0"/>
                    <a:ea typeface="宋体" panose="02010600030101010101" pitchFamily="2" charset="-122"/>
                  </a:rPr>
                  <a:t>A</a:t>
                </a:r>
                <a:endParaRPr lang="en-US" altLang="zh-CN" sz="2400" dirty="0">
                  <a:latin typeface="Times New Roman" panose="02020603050405020304" pitchFamily="18" charset="0"/>
                  <a:ea typeface="宋体" panose="02010600030101010101" pitchFamily="2" charset="-122"/>
                </a:endParaRPr>
              </a:p>
            </p:txBody>
          </p:sp>
        </p:grpSp>
        <p:sp>
          <p:nvSpPr>
            <p:cNvPr id="80945" name="Text Box 49"/>
            <p:cNvSpPr txBox="1"/>
            <p:nvPr/>
          </p:nvSpPr>
          <p:spPr>
            <a:xfrm>
              <a:off x="3088" y="2770"/>
              <a:ext cx="265" cy="329"/>
            </a:xfrm>
            <a:prstGeom prst="rect">
              <a:avLst/>
            </a:prstGeom>
            <a:noFill/>
            <a:ln w="38100">
              <a:noFill/>
            </a:ln>
          </p:spPr>
          <p:txBody>
            <a:bodyPr wrap="none" anchor="ctr" anchorCtr="0">
              <a:spAutoFit/>
            </a:bodyPr>
            <a:p>
              <a:pPr algn="ctr"/>
              <a:r>
                <a:rPr lang="en-US" altLang="zh-CN" sz="2800" b="1" dirty="0">
                  <a:solidFill>
                    <a:srgbClr val="CC3300"/>
                  </a:solidFill>
                  <a:latin typeface="Times New Roman" panose="02020603050405020304" pitchFamily="18" charset="0"/>
                  <a:ea typeface="宋体" panose="02010600030101010101" pitchFamily="2" charset="-122"/>
                </a:rPr>
                <a:t>B</a:t>
              </a:r>
              <a:endParaRPr lang="en-US" altLang="zh-CN" sz="2400" dirty="0">
                <a:latin typeface="Times New Roman" panose="02020603050405020304" pitchFamily="18" charset="0"/>
                <a:ea typeface="宋体" panose="02010600030101010101" pitchFamily="2" charset="-122"/>
              </a:endParaRPr>
            </a:p>
          </p:txBody>
        </p:sp>
        <p:sp>
          <p:nvSpPr>
            <p:cNvPr id="80946" name="Text Box 50"/>
            <p:cNvSpPr txBox="1"/>
            <p:nvPr/>
          </p:nvSpPr>
          <p:spPr>
            <a:xfrm>
              <a:off x="3467" y="3050"/>
              <a:ext cx="277" cy="329"/>
            </a:xfrm>
            <a:prstGeom prst="rect">
              <a:avLst/>
            </a:prstGeom>
            <a:noFill/>
            <a:ln w="38100">
              <a:noFill/>
            </a:ln>
          </p:spPr>
          <p:txBody>
            <a:bodyPr wrap="none" anchor="ctr" anchorCtr="0">
              <a:spAutoFit/>
            </a:bodyPr>
            <a:p>
              <a:pPr algn="ctr"/>
              <a:r>
                <a:rPr lang="en-US" altLang="zh-CN" sz="2800" b="1" dirty="0">
                  <a:solidFill>
                    <a:srgbClr val="CC3300"/>
                  </a:solidFill>
                  <a:latin typeface="Times New Roman" panose="02020603050405020304" pitchFamily="18" charset="0"/>
                  <a:ea typeface="宋体" panose="02010600030101010101" pitchFamily="2" charset="-122"/>
                </a:rPr>
                <a:t>C</a:t>
              </a:r>
              <a:endParaRPr lang="en-US" altLang="zh-CN" sz="2400" dirty="0">
                <a:latin typeface="Times New Roman" panose="02020603050405020304" pitchFamily="18" charset="0"/>
                <a:ea typeface="宋体" panose="02010600030101010101" pitchFamily="2" charset="-122"/>
              </a:endParaRPr>
            </a:p>
          </p:txBody>
        </p:sp>
        <p:sp>
          <p:nvSpPr>
            <p:cNvPr id="80947" name="Text Box 51"/>
            <p:cNvSpPr txBox="1"/>
            <p:nvPr/>
          </p:nvSpPr>
          <p:spPr>
            <a:xfrm>
              <a:off x="3472" y="3705"/>
              <a:ext cx="265" cy="329"/>
            </a:xfrm>
            <a:prstGeom prst="rect">
              <a:avLst/>
            </a:prstGeom>
            <a:noFill/>
            <a:ln w="38100">
              <a:noFill/>
            </a:ln>
          </p:spPr>
          <p:txBody>
            <a:bodyPr wrap="none" anchor="ctr" anchorCtr="0">
              <a:spAutoFit/>
            </a:bodyPr>
            <a:p>
              <a:pPr algn="ctr"/>
              <a:r>
                <a:rPr lang="en-US" altLang="zh-CN" sz="2800" b="1" dirty="0">
                  <a:solidFill>
                    <a:srgbClr val="CC3300"/>
                  </a:solidFill>
                  <a:latin typeface="Times New Roman" panose="02020603050405020304" pitchFamily="18" charset="0"/>
                  <a:ea typeface="宋体" panose="02010600030101010101" pitchFamily="2" charset="-122"/>
                </a:rPr>
                <a:t>E</a:t>
              </a:r>
              <a:endParaRPr lang="en-US" altLang="zh-CN" sz="2400" dirty="0">
                <a:latin typeface="Times New Roman" panose="02020603050405020304" pitchFamily="18" charset="0"/>
                <a:ea typeface="宋体" panose="02010600030101010101" pitchFamily="2" charset="-122"/>
              </a:endParaRPr>
            </a:p>
          </p:txBody>
        </p:sp>
        <p:sp>
          <p:nvSpPr>
            <p:cNvPr id="80948" name="Text Box 52"/>
            <p:cNvSpPr txBox="1"/>
            <p:nvPr/>
          </p:nvSpPr>
          <p:spPr>
            <a:xfrm>
              <a:off x="3803" y="3377"/>
              <a:ext cx="277" cy="329"/>
            </a:xfrm>
            <a:prstGeom prst="rect">
              <a:avLst/>
            </a:prstGeom>
            <a:noFill/>
            <a:ln w="38100">
              <a:noFill/>
            </a:ln>
          </p:spPr>
          <p:txBody>
            <a:bodyPr wrap="none" anchor="ctr" anchorCtr="0">
              <a:spAutoFit/>
            </a:bodyPr>
            <a:p>
              <a:pPr algn="ctr"/>
              <a:r>
                <a:rPr lang="en-US" altLang="zh-CN" sz="2800" b="1" dirty="0">
                  <a:solidFill>
                    <a:srgbClr val="CC3300"/>
                  </a:solidFill>
                  <a:latin typeface="Times New Roman" panose="02020603050405020304" pitchFamily="18" charset="0"/>
                  <a:ea typeface="宋体" panose="02010600030101010101" pitchFamily="2" charset="-122"/>
                </a:rPr>
                <a:t>D</a:t>
              </a:r>
              <a:endParaRPr lang="en-US" altLang="zh-CN" sz="2400" dirty="0">
                <a:latin typeface="Times New Roman" panose="02020603050405020304" pitchFamily="18" charset="0"/>
                <a:ea typeface="宋体" panose="02010600030101010101" pitchFamily="2" charset="-122"/>
              </a:endParaRPr>
            </a:p>
          </p:txBody>
        </p:sp>
        <p:sp>
          <p:nvSpPr>
            <p:cNvPr id="80949" name="Line 53"/>
            <p:cNvSpPr/>
            <p:nvPr/>
          </p:nvSpPr>
          <p:spPr>
            <a:xfrm>
              <a:off x="4848" y="3663"/>
              <a:ext cx="240" cy="187"/>
            </a:xfrm>
            <a:prstGeom prst="line">
              <a:avLst/>
            </a:prstGeom>
            <a:ln w="28575" cap="flat" cmpd="sng">
              <a:solidFill>
                <a:schemeClr val="accent2"/>
              </a:solidFill>
              <a:prstDash val="solid"/>
              <a:round/>
              <a:headEnd type="none" w="med" len="med"/>
              <a:tailEnd type="none" w="med" len="med"/>
            </a:ln>
          </p:spPr>
        </p:sp>
        <p:sp>
          <p:nvSpPr>
            <p:cNvPr id="80950" name="Line 54"/>
            <p:cNvSpPr/>
            <p:nvPr/>
          </p:nvSpPr>
          <p:spPr>
            <a:xfrm flipH="1">
              <a:off x="4512" y="3242"/>
              <a:ext cx="528" cy="561"/>
            </a:xfrm>
            <a:prstGeom prst="line">
              <a:avLst/>
            </a:prstGeom>
            <a:ln w="28575" cap="flat" cmpd="sng">
              <a:solidFill>
                <a:schemeClr val="accent2"/>
              </a:solidFill>
              <a:prstDash val="solid"/>
              <a:round/>
              <a:headEnd type="none" w="med" len="med"/>
              <a:tailEnd type="none" w="med" len="med"/>
            </a:ln>
          </p:spPr>
        </p:sp>
        <p:sp>
          <p:nvSpPr>
            <p:cNvPr id="838711" name="Oval 55"/>
            <p:cNvSpPr>
              <a:spLocks noChangeArrowheads="1"/>
            </p:cNvSpPr>
            <p:nvPr/>
          </p:nvSpPr>
          <p:spPr bwMode="auto">
            <a:xfrm>
              <a:off x="4992" y="3009"/>
              <a:ext cx="288" cy="280"/>
            </a:xfrm>
            <a:prstGeom prst="ellipse">
              <a:avLst/>
            </a:prstGeom>
            <a:solidFill>
              <a:srgbClr val="FFFFCC"/>
            </a:solidFill>
            <a:ln w="19050">
              <a:solidFill>
                <a:schemeClr val="accent2"/>
              </a:solidFill>
              <a:round/>
            </a:ln>
            <a:effectLst>
              <a:outerShdw dist="35921" dir="2700000" algn="ctr" rotWithShape="0">
                <a:schemeClr val="bg2"/>
              </a:outerShdw>
            </a:effectLst>
          </p:spPr>
          <p:txBody>
            <a:bodyPr wrap="none" anchor="ctr"/>
            <a:p>
              <a:pPr marL="0" marR="0" lvl="0" indent="0" algn="ctr" defTabSz="914400" rtl="0" eaLnBrk="1" fontAlgn="base" latinLnBrk="0" hangingPunct="1">
                <a:lnSpc>
                  <a:spcPct val="100000"/>
                </a:lnSpc>
                <a:spcBef>
                  <a:spcPct val="0"/>
                </a:spcBef>
                <a:spcAft>
                  <a:spcPct val="0"/>
                </a:spcAft>
                <a:buClrTx/>
                <a:buSzTx/>
                <a:buFontTx/>
                <a:buNone/>
                <a:defRPr/>
              </a:pPr>
              <a:endParaRPr kumimoji="1" lang="zh-CN" altLang="zh-CN"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838712" name="Oval 56"/>
            <p:cNvSpPr>
              <a:spLocks noChangeArrowheads="1"/>
            </p:cNvSpPr>
            <p:nvPr/>
          </p:nvSpPr>
          <p:spPr bwMode="auto">
            <a:xfrm>
              <a:off x="4608" y="3429"/>
              <a:ext cx="288" cy="280"/>
            </a:xfrm>
            <a:prstGeom prst="ellipse">
              <a:avLst/>
            </a:prstGeom>
            <a:solidFill>
              <a:srgbClr val="FFFFCC"/>
            </a:solidFill>
            <a:ln w="19050">
              <a:solidFill>
                <a:schemeClr val="accent2"/>
              </a:solidFill>
              <a:round/>
            </a:ln>
            <a:effectLst>
              <a:outerShdw dist="35921" dir="2700000" algn="ctr" rotWithShape="0">
                <a:schemeClr val="bg2"/>
              </a:outerShdw>
            </a:effectLst>
          </p:spPr>
          <p:txBody>
            <a:bodyPr wrap="none" anchor="ctr"/>
            <a:p>
              <a:pPr marL="0" marR="0" lvl="0" indent="0" algn="ctr" defTabSz="914400" rtl="0" eaLnBrk="1" fontAlgn="base" latinLnBrk="0" hangingPunct="1">
                <a:lnSpc>
                  <a:spcPct val="100000"/>
                </a:lnSpc>
                <a:spcBef>
                  <a:spcPct val="0"/>
                </a:spcBef>
                <a:spcAft>
                  <a:spcPct val="0"/>
                </a:spcAft>
                <a:buClrTx/>
                <a:buSzTx/>
                <a:buFontTx/>
                <a:buNone/>
                <a:defRPr/>
              </a:pPr>
              <a:endParaRPr kumimoji="1" lang="zh-CN" altLang="zh-CN"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838713" name="Oval 57"/>
            <p:cNvSpPr>
              <a:spLocks noChangeArrowheads="1"/>
            </p:cNvSpPr>
            <p:nvPr/>
          </p:nvSpPr>
          <p:spPr bwMode="auto">
            <a:xfrm>
              <a:off x="4255" y="3756"/>
              <a:ext cx="288" cy="281"/>
            </a:xfrm>
            <a:prstGeom prst="ellipse">
              <a:avLst/>
            </a:prstGeom>
            <a:solidFill>
              <a:srgbClr val="FFFFCC"/>
            </a:solidFill>
            <a:ln w="19050">
              <a:solidFill>
                <a:schemeClr val="accent2"/>
              </a:solidFill>
              <a:round/>
            </a:ln>
            <a:effectLst>
              <a:outerShdw dist="35921" dir="2700000" algn="ctr" rotWithShape="0">
                <a:schemeClr val="bg2"/>
              </a:outerShdw>
            </a:effectLst>
          </p:spPr>
          <p:txBody>
            <a:bodyPr wrap="none" anchor="ctr"/>
            <a:p>
              <a:pPr marL="0" marR="0" lvl="0" indent="0" algn="ctr" defTabSz="914400" rtl="0" eaLnBrk="1" fontAlgn="base" latinLnBrk="0" hangingPunct="1">
                <a:lnSpc>
                  <a:spcPct val="100000"/>
                </a:lnSpc>
                <a:spcBef>
                  <a:spcPct val="0"/>
                </a:spcBef>
                <a:spcAft>
                  <a:spcPct val="0"/>
                </a:spcAft>
                <a:buClrTx/>
                <a:buSzTx/>
                <a:buFontTx/>
                <a:buNone/>
                <a:defRPr/>
              </a:pPr>
              <a:endParaRPr kumimoji="1" lang="zh-CN" altLang="zh-CN"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838714" name="Oval 58"/>
            <p:cNvSpPr>
              <a:spLocks noChangeArrowheads="1"/>
            </p:cNvSpPr>
            <p:nvPr/>
          </p:nvSpPr>
          <p:spPr bwMode="auto">
            <a:xfrm>
              <a:off x="4944" y="3774"/>
              <a:ext cx="288" cy="281"/>
            </a:xfrm>
            <a:prstGeom prst="ellipse">
              <a:avLst/>
            </a:prstGeom>
            <a:solidFill>
              <a:srgbClr val="FFFFCC"/>
            </a:solidFill>
            <a:ln w="19050">
              <a:solidFill>
                <a:schemeClr val="accent2"/>
              </a:solidFill>
              <a:round/>
            </a:ln>
            <a:effectLst>
              <a:outerShdw dist="35921" dir="2700000" algn="ctr" rotWithShape="0">
                <a:schemeClr val="bg2"/>
              </a:outerShdw>
            </a:effectLst>
          </p:spPr>
          <p:txBody>
            <a:bodyPr wrap="none" anchor="ctr"/>
            <a:p>
              <a:pPr marL="0" marR="0" lvl="0" indent="0" algn="ctr" defTabSz="914400" rtl="0" eaLnBrk="1" fontAlgn="base" latinLnBrk="0" hangingPunct="1">
                <a:lnSpc>
                  <a:spcPct val="100000"/>
                </a:lnSpc>
                <a:spcBef>
                  <a:spcPct val="0"/>
                </a:spcBef>
                <a:spcAft>
                  <a:spcPct val="0"/>
                </a:spcAft>
                <a:buClrTx/>
                <a:buSzTx/>
                <a:buFontTx/>
                <a:buNone/>
                <a:defRPr/>
              </a:pPr>
              <a:endParaRPr kumimoji="1" lang="zh-CN" altLang="zh-CN"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80955" name="Text Box 59"/>
            <p:cNvSpPr txBox="1"/>
            <p:nvPr/>
          </p:nvSpPr>
          <p:spPr>
            <a:xfrm>
              <a:off x="4992" y="3004"/>
              <a:ext cx="290" cy="329"/>
            </a:xfrm>
            <a:prstGeom prst="rect">
              <a:avLst/>
            </a:prstGeom>
            <a:noFill/>
            <a:ln w="38100">
              <a:noFill/>
            </a:ln>
          </p:spPr>
          <p:txBody>
            <a:bodyPr wrap="none" anchor="ctr" anchorCtr="0">
              <a:spAutoFit/>
            </a:bodyPr>
            <a:p>
              <a:pPr algn="ctr"/>
              <a:r>
                <a:rPr lang="en-US" altLang="zh-CN" sz="2800" b="1" dirty="0">
                  <a:solidFill>
                    <a:srgbClr val="CC3300"/>
                  </a:solidFill>
                  <a:latin typeface="Times New Roman" panose="02020603050405020304" pitchFamily="18" charset="0"/>
                  <a:ea typeface="宋体" panose="02010600030101010101" pitchFamily="2" charset="-122"/>
                </a:rPr>
                <a:t>H</a:t>
              </a:r>
              <a:endParaRPr lang="en-US" altLang="zh-CN" sz="2400" dirty="0">
                <a:latin typeface="Times New Roman" panose="02020603050405020304" pitchFamily="18" charset="0"/>
                <a:ea typeface="宋体" panose="02010600030101010101" pitchFamily="2" charset="-122"/>
              </a:endParaRPr>
            </a:p>
          </p:txBody>
        </p:sp>
        <p:sp>
          <p:nvSpPr>
            <p:cNvPr id="80956" name="Text Box 60"/>
            <p:cNvSpPr txBox="1"/>
            <p:nvPr/>
          </p:nvSpPr>
          <p:spPr>
            <a:xfrm>
              <a:off x="4656" y="3424"/>
              <a:ext cx="202" cy="329"/>
            </a:xfrm>
            <a:prstGeom prst="rect">
              <a:avLst/>
            </a:prstGeom>
            <a:noFill/>
            <a:ln w="38100">
              <a:noFill/>
            </a:ln>
          </p:spPr>
          <p:txBody>
            <a:bodyPr wrap="none" anchor="ctr" anchorCtr="0">
              <a:spAutoFit/>
            </a:bodyPr>
            <a:p>
              <a:pPr algn="ctr"/>
              <a:r>
                <a:rPr lang="en-US" altLang="zh-CN" sz="2800" b="1" dirty="0">
                  <a:solidFill>
                    <a:srgbClr val="CC3300"/>
                  </a:solidFill>
                  <a:latin typeface="Times New Roman" panose="02020603050405020304" pitchFamily="18" charset="0"/>
                  <a:ea typeface="宋体" panose="02010600030101010101" pitchFamily="2" charset="-122"/>
                </a:rPr>
                <a:t>I</a:t>
              </a:r>
              <a:endParaRPr lang="en-US" altLang="zh-CN" sz="2400" dirty="0">
                <a:latin typeface="Times New Roman" panose="02020603050405020304" pitchFamily="18" charset="0"/>
                <a:ea typeface="宋体" panose="02010600030101010101" pitchFamily="2" charset="-122"/>
              </a:endParaRPr>
            </a:p>
          </p:txBody>
        </p:sp>
        <p:sp>
          <p:nvSpPr>
            <p:cNvPr id="80957" name="Text Box 61"/>
            <p:cNvSpPr txBox="1"/>
            <p:nvPr/>
          </p:nvSpPr>
          <p:spPr>
            <a:xfrm>
              <a:off x="4272" y="3728"/>
              <a:ext cx="290" cy="329"/>
            </a:xfrm>
            <a:prstGeom prst="rect">
              <a:avLst/>
            </a:prstGeom>
            <a:noFill/>
            <a:ln w="38100">
              <a:noFill/>
            </a:ln>
          </p:spPr>
          <p:txBody>
            <a:bodyPr anchor="ctr" anchorCtr="0">
              <a:spAutoFit/>
            </a:bodyPr>
            <a:p>
              <a:pPr algn="ctr"/>
              <a:r>
                <a:rPr lang="en-US" altLang="zh-CN" sz="2800" b="1" dirty="0">
                  <a:solidFill>
                    <a:srgbClr val="CC3300"/>
                  </a:solidFill>
                  <a:latin typeface="Times New Roman" panose="02020603050405020304" pitchFamily="18" charset="0"/>
                  <a:ea typeface="宋体" panose="02010600030101010101" pitchFamily="2" charset="-122"/>
                </a:rPr>
                <a:t>K</a:t>
              </a:r>
              <a:endParaRPr lang="en-US" altLang="zh-CN" sz="2400" dirty="0">
                <a:latin typeface="Times New Roman" panose="02020603050405020304" pitchFamily="18" charset="0"/>
                <a:ea typeface="宋体" panose="02010600030101010101" pitchFamily="2" charset="-122"/>
              </a:endParaRPr>
            </a:p>
          </p:txBody>
        </p:sp>
        <p:sp>
          <p:nvSpPr>
            <p:cNvPr id="80958" name="Line 62"/>
            <p:cNvSpPr/>
            <p:nvPr/>
          </p:nvSpPr>
          <p:spPr>
            <a:xfrm flipH="1">
              <a:off x="4298" y="2869"/>
              <a:ext cx="288" cy="280"/>
            </a:xfrm>
            <a:prstGeom prst="line">
              <a:avLst/>
            </a:prstGeom>
            <a:ln w="28575" cap="flat" cmpd="sng">
              <a:solidFill>
                <a:schemeClr val="accent2"/>
              </a:solidFill>
              <a:prstDash val="solid"/>
              <a:round/>
              <a:headEnd type="none" w="med" len="med"/>
              <a:tailEnd type="none" w="med" len="med"/>
            </a:ln>
          </p:spPr>
        </p:sp>
        <p:sp>
          <p:nvSpPr>
            <p:cNvPr id="838719" name="Oval 63"/>
            <p:cNvSpPr>
              <a:spLocks noChangeArrowheads="1"/>
            </p:cNvSpPr>
            <p:nvPr/>
          </p:nvSpPr>
          <p:spPr bwMode="auto">
            <a:xfrm>
              <a:off x="4490" y="2682"/>
              <a:ext cx="288" cy="280"/>
            </a:xfrm>
            <a:prstGeom prst="ellipse">
              <a:avLst/>
            </a:prstGeom>
            <a:solidFill>
              <a:srgbClr val="FFFFCC"/>
            </a:solidFill>
            <a:ln w="19050">
              <a:solidFill>
                <a:schemeClr val="accent2"/>
              </a:solidFill>
              <a:round/>
            </a:ln>
            <a:effectLst>
              <a:outerShdw dist="35921" dir="2700000" algn="ctr" rotWithShape="0">
                <a:schemeClr val="bg2"/>
              </a:outerShdw>
            </a:effectLst>
          </p:spPr>
          <p:txBody>
            <a:bodyPr wrap="none" anchor="ctr"/>
            <a:p>
              <a:pPr marL="0" marR="0" lvl="0" indent="0" algn="ctr" defTabSz="914400" rtl="0" eaLnBrk="1" fontAlgn="base" latinLnBrk="0" hangingPunct="1">
                <a:lnSpc>
                  <a:spcPct val="100000"/>
                </a:lnSpc>
                <a:spcBef>
                  <a:spcPct val="0"/>
                </a:spcBef>
                <a:spcAft>
                  <a:spcPct val="0"/>
                </a:spcAft>
                <a:buClrTx/>
                <a:buSzTx/>
                <a:buFontTx/>
                <a:buNone/>
                <a:defRPr/>
              </a:pPr>
              <a:endParaRPr kumimoji="1" lang="zh-CN" altLang="zh-CN"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838720" name="Oval 64"/>
            <p:cNvSpPr>
              <a:spLocks noChangeArrowheads="1"/>
            </p:cNvSpPr>
            <p:nvPr/>
          </p:nvSpPr>
          <p:spPr bwMode="auto">
            <a:xfrm>
              <a:off x="4106" y="3055"/>
              <a:ext cx="288" cy="281"/>
            </a:xfrm>
            <a:prstGeom prst="ellipse">
              <a:avLst/>
            </a:prstGeom>
            <a:solidFill>
              <a:srgbClr val="FFFFCC"/>
            </a:solidFill>
            <a:ln w="19050">
              <a:solidFill>
                <a:schemeClr val="accent2"/>
              </a:solidFill>
              <a:round/>
            </a:ln>
            <a:effectLst>
              <a:outerShdw dist="35921" dir="2700000" algn="ctr" rotWithShape="0">
                <a:schemeClr val="bg2"/>
              </a:outerShdw>
            </a:effectLst>
          </p:spPr>
          <p:txBody>
            <a:bodyPr wrap="none" anchor="ctr"/>
            <a:p>
              <a:pPr marL="0" marR="0" lvl="0" indent="0" algn="ctr" defTabSz="914400" rtl="0" eaLnBrk="1" fontAlgn="base" latinLnBrk="0" hangingPunct="1">
                <a:lnSpc>
                  <a:spcPct val="100000"/>
                </a:lnSpc>
                <a:spcBef>
                  <a:spcPct val="0"/>
                </a:spcBef>
                <a:spcAft>
                  <a:spcPct val="0"/>
                </a:spcAft>
                <a:buClrTx/>
                <a:buSzTx/>
                <a:buFontTx/>
                <a:buNone/>
                <a:defRPr/>
              </a:pPr>
              <a:endParaRPr kumimoji="1" lang="zh-CN" altLang="zh-CN"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80961" name="Text Box 65"/>
            <p:cNvSpPr txBox="1"/>
            <p:nvPr/>
          </p:nvSpPr>
          <p:spPr>
            <a:xfrm>
              <a:off x="4513" y="2677"/>
              <a:ext cx="252" cy="329"/>
            </a:xfrm>
            <a:prstGeom prst="rect">
              <a:avLst/>
            </a:prstGeom>
            <a:noFill/>
            <a:ln w="38100">
              <a:noFill/>
            </a:ln>
          </p:spPr>
          <p:txBody>
            <a:bodyPr wrap="none" anchor="ctr" anchorCtr="0">
              <a:spAutoFit/>
            </a:bodyPr>
            <a:p>
              <a:pPr algn="ctr"/>
              <a:r>
                <a:rPr lang="en-US" altLang="zh-CN" sz="2800" b="1" dirty="0">
                  <a:solidFill>
                    <a:srgbClr val="CC3300"/>
                  </a:solidFill>
                  <a:latin typeface="Times New Roman" panose="02020603050405020304" pitchFamily="18" charset="0"/>
                  <a:ea typeface="宋体" panose="02010600030101010101" pitchFamily="2" charset="-122"/>
                </a:rPr>
                <a:t>F</a:t>
              </a:r>
              <a:endParaRPr lang="en-US" altLang="zh-CN" sz="2400" dirty="0">
                <a:latin typeface="Times New Roman" panose="02020603050405020304" pitchFamily="18" charset="0"/>
                <a:ea typeface="宋体" panose="02010600030101010101" pitchFamily="2" charset="-122"/>
              </a:endParaRPr>
            </a:p>
          </p:txBody>
        </p:sp>
        <p:sp>
          <p:nvSpPr>
            <p:cNvPr id="80962" name="Text Box 66"/>
            <p:cNvSpPr txBox="1"/>
            <p:nvPr/>
          </p:nvSpPr>
          <p:spPr>
            <a:xfrm>
              <a:off x="4110" y="3012"/>
              <a:ext cx="290" cy="329"/>
            </a:xfrm>
            <a:prstGeom prst="rect">
              <a:avLst/>
            </a:prstGeom>
            <a:noFill/>
            <a:ln w="38100">
              <a:noFill/>
            </a:ln>
          </p:spPr>
          <p:txBody>
            <a:bodyPr wrap="none" anchor="ctr" anchorCtr="0">
              <a:spAutoFit/>
            </a:bodyPr>
            <a:p>
              <a:pPr algn="ctr"/>
              <a:r>
                <a:rPr lang="en-US" altLang="zh-CN" sz="2800" b="1" dirty="0">
                  <a:solidFill>
                    <a:srgbClr val="CC3300"/>
                  </a:solidFill>
                  <a:latin typeface="Times New Roman" panose="02020603050405020304" pitchFamily="18" charset="0"/>
                  <a:ea typeface="宋体" panose="02010600030101010101" pitchFamily="2" charset="-122"/>
                </a:rPr>
                <a:t>G</a:t>
              </a:r>
              <a:endParaRPr lang="en-US" altLang="zh-CN" sz="2400" dirty="0">
                <a:latin typeface="Times New Roman" panose="02020603050405020304" pitchFamily="18" charset="0"/>
                <a:ea typeface="宋体" panose="02010600030101010101" pitchFamily="2" charset="-122"/>
              </a:endParaRPr>
            </a:p>
          </p:txBody>
        </p:sp>
        <p:sp>
          <p:nvSpPr>
            <p:cNvPr id="80963" name="Line 67"/>
            <p:cNvSpPr/>
            <p:nvPr/>
          </p:nvSpPr>
          <p:spPr>
            <a:xfrm>
              <a:off x="4752" y="2915"/>
              <a:ext cx="288" cy="140"/>
            </a:xfrm>
            <a:prstGeom prst="line">
              <a:avLst/>
            </a:prstGeom>
            <a:ln w="38100" cap="flat" cmpd="sng">
              <a:solidFill>
                <a:srgbClr val="009900"/>
              </a:solidFill>
              <a:prstDash val="solid"/>
              <a:round/>
              <a:headEnd type="none" w="med" len="med"/>
              <a:tailEnd type="none" w="med" len="med"/>
            </a:ln>
          </p:spPr>
        </p:sp>
        <p:sp>
          <p:nvSpPr>
            <p:cNvPr id="80964" name="Text Box 68"/>
            <p:cNvSpPr txBox="1"/>
            <p:nvPr/>
          </p:nvSpPr>
          <p:spPr>
            <a:xfrm>
              <a:off x="4992" y="3743"/>
              <a:ext cx="240" cy="329"/>
            </a:xfrm>
            <a:prstGeom prst="rect">
              <a:avLst/>
            </a:prstGeom>
            <a:noFill/>
            <a:ln w="38100">
              <a:noFill/>
            </a:ln>
          </p:spPr>
          <p:txBody>
            <a:bodyPr anchor="ctr" anchorCtr="0">
              <a:spAutoFit/>
            </a:bodyPr>
            <a:p>
              <a:pPr algn="ctr"/>
              <a:r>
                <a:rPr lang="en-US" altLang="zh-CN" sz="2800" b="1" dirty="0">
                  <a:solidFill>
                    <a:srgbClr val="CC3300"/>
                  </a:solidFill>
                  <a:latin typeface="Times New Roman" panose="02020603050405020304" pitchFamily="18" charset="0"/>
                  <a:ea typeface="宋体" panose="02010600030101010101" pitchFamily="2" charset="-122"/>
                </a:rPr>
                <a:t>J</a:t>
              </a:r>
              <a:endParaRPr lang="en-US" altLang="zh-CN" sz="2400" dirty="0">
                <a:latin typeface="Times New Roman" panose="02020603050405020304" pitchFamily="18" charset="0"/>
                <a:ea typeface="宋体" panose="02010600030101010101" pitchFamily="2" charset="-122"/>
              </a:endParaRPr>
            </a:p>
          </p:txBody>
        </p:sp>
      </p:grpSp>
      <p:grpSp>
        <p:nvGrpSpPr>
          <p:cNvPr id="6" name="组合 5"/>
          <p:cNvGrpSpPr/>
          <p:nvPr/>
        </p:nvGrpSpPr>
        <p:grpSpPr>
          <a:xfrm>
            <a:off x="3290570" y="3858895"/>
            <a:ext cx="3672840" cy="2016760"/>
            <a:chOff x="5517" y="6080"/>
            <a:chExt cx="5784" cy="3176"/>
          </a:xfrm>
        </p:grpSpPr>
        <p:grpSp>
          <p:nvGrpSpPr>
            <p:cNvPr id="80902" name="Group 6"/>
            <p:cNvGrpSpPr/>
            <p:nvPr/>
          </p:nvGrpSpPr>
          <p:grpSpPr>
            <a:xfrm>
              <a:off x="5858" y="6098"/>
              <a:ext cx="4920" cy="2974"/>
              <a:chOff x="384" y="507"/>
              <a:chExt cx="2112" cy="1338"/>
            </a:xfrm>
          </p:grpSpPr>
          <p:sp>
            <p:nvSpPr>
              <p:cNvPr id="80903" name="Line 7"/>
              <p:cNvSpPr/>
              <p:nvPr/>
            </p:nvSpPr>
            <p:spPr>
              <a:xfrm>
                <a:off x="2208" y="816"/>
                <a:ext cx="144" cy="336"/>
              </a:xfrm>
              <a:prstGeom prst="line">
                <a:avLst/>
              </a:prstGeom>
              <a:ln w="28575" cap="flat" cmpd="sng">
                <a:solidFill>
                  <a:schemeClr val="accent2"/>
                </a:solidFill>
                <a:prstDash val="solid"/>
                <a:round/>
                <a:headEnd type="none" w="med" len="med"/>
                <a:tailEnd type="none" w="med" len="med"/>
              </a:ln>
            </p:spPr>
          </p:sp>
          <p:sp>
            <p:nvSpPr>
              <p:cNvPr id="80904" name="Line 8"/>
              <p:cNvSpPr/>
              <p:nvPr/>
            </p:nvSpPr>
            <p:spPr>
              <a:xfrm flipH="1">
                <a:off x="1968" y="816"/>
                <a:ext cx="144" cy="336"/>
              </a:xfrm>
              <a:prstGeom prst="line">
                <a:avLst/>
              </a:prstGeom>
              <a:ln w="28575" cap="flat" cmpd="sng">
                <a:solidFill>
                  <a:schemeClr val="accent2"/>
                </a:solidFill>
                <a:prstDash val="solid"/>
                <a:round/>
                <a:headEnd type="none" w="med" len="med"/>
                <a:tailEnd type="none" w="med" len="med"/>
              </a:ln>
            </p:spPr>
          </p:sp>
          <p:sp>
            <p:nvSpPr>
              <p:cNvPr id="80905" name="Line 9"/>
              <p:cNvSpPr/>
              <p:nvPr/>
            </p:nvSpPr>
            <p:spPr>
              <a:xfrm>
                <a:off x="912" y="816"/>
                <a:ext cx="240" cy="288"/>
              </a:xfrm>
              <a:prstGeom prst="line">
                <a:avLst/>
              </a:prstGeom>
              <a:ln w="28575" cap="flat" cmpd="sng">
                <a:solidFill>
                  <a:schemeClr val="accent2"/>
                </a:solidFill>
                <a:prstDash val="solid"/>
                <a:round/>
                <a:headEnd type="none" w="med" len="med"/>
                <a:tailEnd type="none" w="med" len="med"/>
              </a:ln>
            </p:spPr>
          </p:sp>
          <p:sp>
            <p:nvSpPr>
              <p:cNvPr id="80906" name="Line 10"/>
              <p:cNvSpPr/>
              <p:nvPr/>
            </p:nvSpPr>
            <p:spPr>
              <a:xfrm flipH="1">
                <a:off x="576" y="816"/>
                <a:ext cx="240" cy="288"/>
              </a:xfrm>
              <a:prstGeom prst="line">
                <a:avLst/>
              </a:prstGeom>
              <a:ln w="28575" cap="flat" cmpd="sng">
                <a:solidFill>
                  <a:schemeClr val="accent2"/>
                </a:solidFill>
                <a:prstDash val="solid"/>
                <a:round/>
                <a:headEnd type="none" w="med" len="med"/>
                <a:tailEnd type="none" w="med" len="med"/>
              </a:ln>
            </p:spPr>
          </p:sp>
          <p:sp>
            <p:nvSpPr>
              <p:cNvPr id="80907" name="Line 11"/>
              <p:cNvSpPr/>
              <p:nvPr/>
            </p:nvSpPr>
            <p:spPr>
              <a:xfrm>
                <a:off x="1968" y="1296"/>
                <a:ext cx="0" cy="288"/>
              </a:xfrm>
              <a:prstGeom prst="line">
                <a:avLst/>
              </a:prstGeom>
              <a:ln w="28575" cap="flat" cmpd="sng">
                <a:solidFill>
                  <a:schemeClr val="accent2"/>
                </a:solidFill>
                <a:prstDash val="solid"/>
                <a:round/>
                <a:headEnd type="none" w="med" len="med"/>
                <a:tailEnd type="none" w="med" len="med"/>
              </a:ln>
            </p:spPr>
          </p:sp>
          <p:sp>
            <p:nvSpPr>
              <p:cNvPr id="80908" name="Line 12"/>
              <p:cNvSpPr/>
              <p:nvPr/>
            </p:nvSpPr>
            <p:spPr>
              <a:xfrm>
                <a:off x="1200" y="1296"/>
                <a:ext cx="0" cy="288"/>
              </a:xfrm>
              <a:prstGeom prst="line">
                <a:avLst/>
              </a:prstGeom>
              <a:ln w="28575" cap="flat" cmpd="sng">
                <a:solidFill>
                  <a:schemeClr val="accent2"/>
                </a:solidFill>
                <a:prstDash val="solid"/>
                <a:round/>
                <a:headEnd type="none" w="med" len="med"/>
                <a:tailEnd type="none" w="med" len="med"/>
              </a:ln>
            </p:spPr>
          </p:sp>
          <p:sp>
            <p:nvSpPr>
              <p:cNvPr id="80909" name="Line 13"/>
              <p:cNvSpPr/>
              <p:nvPr/>
            </p:nvSpPr>
            <p:spPr>
              <a:xfrm>
                <a:off x="1584" y="816"/>
                <a:ext cx="0" cy="288"/>
              </a:xfrm>
              <a:prstGeom prst="line">
                <a:avLst/>
              </a:prstGeom>
              <a:ln w="28575" cap="flat" cmpd="sng">
                <a:solidFill>
                  <a:schemeClr val="accent2"/>
                </a:solidFill>
                <a:prstDash val="solid"/>
                <a:round/>
                <a:headEnd type="none" w="med" len="med"/>
                <a:tailEnd type="none" w="med" len="med"/>
              </a:ln>
            </p:spPr>
          </p:sp>
          <p:sp>
            <p:nvSpPr>
              <p:cNvPr id="80910" name="Line 14"/>
              <p:cNvSpPr/>
              <p:nvPr/>
            </p:nvSpPr>
            <p:spPr>
              <a:xfrm>
                <a:off x="864" y="816"/>
                <a:ext cx="0" cy="288"/>
              </a:xfrm>
              <a:prstGeom prst="line">
                <a:avLst/>
              </a:prstGeom>
              <a:ln w="28575" cap="flat" cmpd="sng">
                <a:solidFill>
                  <a:schemeClr val="accent2"/>
                </a:solidFill>
                <a:prstDash val="solid"/>
                <a:round/>
                <a:headEnd type="none" w="med" len="med"/>
                <a:tailEnd type="none" w="med" len="med"/>
              </a:ln>
            </p:spPr>
          </p:sp>
          <p:sp>
            <p:nvSpPr>
              <p:cNvPr id="838671" name="Oval 15"/>
              <p:cNvSpPr>
                <a:spLocks noChangeArrowheads="1"/>
              </p:cNvSpPr>
              <p:nvPr/>
            </p:nvSpPr>
            <p:spPr bwMode="auto">
              <a:xfrm>
                <a:off x="384" y="1056"/>
                <a:ext cx="288" cy="288"/>
              </a:xfrm>
              <a:prstGeom prst="ellipse">
                <a:avLst/>
              </a:prstGeom>
              <a:solidFill>
                <a:srgbClr val="FFFFCC"/>
              </a:solidFill>
              <a:ln w="19050">
                <a:solidFill>
                  <a:schemeClr val="accent2"/>
                </a:solidFill>
                <a:round/>
              </a:ln>
              <a:effectLst>
                <a:outerShdw dist="35921" dir="2700000" algn="ctr" rotWithShape="0">
                  <a:schemeClr val="bg2"/>
                </a:outerShdw>
              </a:effectLst>
            </p:spPr>
            <p:txBody>
              <a:bodyPr wrap="none" anchor="ctr"/>
              <a:p>
                <a:pPr marL="0" marR="0" lvl="0" indent="0" algn="ctr" defTabSz="914400" rtl="0" eaLnBrk="1" fontAlgn="base" latinLnBrk="0" hangingPunct="1">
                  <a:lnSpc>
                    <a:spcPct val="100000"/>
                  </a:lnSpc>
                  <a:spcBef>
                    <a:spcPct val="0"/>
                  </a:spcBef>
                  <a:spcAft>
                    <a:spcPct val="0"/>
                  </a:spcAft>
                  <a:buClrTx/>
                  <a:buSzTx/>
                  <a:buFontTx/>
                  <a:buNone/>
                  <a:defRPr/>
                </a:pPr>
                <a:endParaRPr kumimoji="1" lang="zh-CN" altLang="zh-CN"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838672" name="Oval 16"/>
              <p:cNvSpPr>
                <a:spLocks noChangeArrowheads="1"/>
              </p:cNvSpPr>
              <p:nvPr/>
            </p:nvSpPr>
            <p:spPr bwMode="auto">
              <a:xfrm>
                <a:off x="720" y="1056"/>
                <a:ext cx="288" cy="288"/>
              </a:xfrm>
              <a:prstGeom prst="ellipse">
                <a:avLst/>
              </a:prstGeom>
              <a:solidFill>
                <a:srgbClr val="FFFFCC"/>
              </a:solidFill>
              <a:ln w="19050">
                <a:solidFill>
                  <a:schemeClr val="accent2"/>
                </a:solidFill>
                <a:round/>
              </a:ln>
              <a:effectLst>
                <a:outerShdw dist="35921" dir="2700000" algn="ctr" rotWithShape="0">
                  <a:schemeClr val="bg2"/>
                </a:outerShdw>
              </a:effectLst>
            </p:spPr>
            <p:txBody>
              <a:bodyPr wrap="none" anchor="ctr"/>
              <a:p>
                <a:pPr marL="0" marR="0" lvl="0" indent="0" algn="ctr" defTabSz="914400" rtl="0" eaLnBrk="1" fontAlgn="base" latinLnBrk="0" hangingPunct="1">
                  <a:lnSpc>
                    <a:spcPct val="100000"/>
                  </a:lnSpc>
                  <a:spcBef>
                    <a:spcPct val="0"/>
                  </a:spcBef>
                  <a:spcAft>
                    <a:spcPct val="0"/>
                  </a:spcAft>
                  <a:buClrTx/>
                  <a:buSzTx/>
                  <a:buFontTx/>
                  <a:buNone/>
                  <a:defRPr/>
                </a:pPr>
                <a:endParaRPr kumimoji="1" lang="zh-CN" altLang="zh-CN"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838673" name="Oval 17"/>
              <p:cNvSpPr>
                <a:spLocks noChangeArrowheads="1"/>
              </p:cNvSpPr>
              <p:nvPr/>
            </p:nvSpPr>
            <p:spPr bwMode="auto">
              <a:xfrm>
                <a:off x="1056" y="1056"/>
                <a:ext cx="289" cy="288"/>
              </a:xfrm>
              <a:prstGeom prst="ellipse">
                <a:avLst/>
              </a:prstGeom>
              <a:solidFill>
                <a:srgbClr val="FFFFCC"/>
              </a:solidFill>
              <a:ln w="19050">
                <a:solidFill>
                  <a:schemeClr val="accent2"/>
                </a:solidFill>
                <a:round/>
              </a:ln>
              <a:effectLst>
                <a:outerShdw dist="35921" dir="2700000" algn="ctr" rotWithShape="0">
                  <a:schemeClr val="bg2"/>
                </a:outerShdw>
              </a:effectLst>
            </p:spPr>
            <p:txBody>
              <a:bodyPr wrap="none" anchor="ctr"/>
              <a:p>
                <a:pPr marL="0" marR="0" lvl="0" indent="0" algn="ctr" defTabSz="914400" rtl="0" eaLnBrk="1" fontAlgn="base" latinLnBrk="0" hangingPunct="1">
                  <a:lnSpc>
                    <a:spcPct val="100000"/>
                  </a:lnSpc>
                  <a:spcBef>
                    <a:spcPct val="0"/>
                  </a:spcBef>
                  <a:spcAft>
                    <a:spcPct val="0"/>
                  </a:spcAft>
                  <a:buClrTx/>
                  <a:buSzTx/>
                  <a:buFontTx/>
                  <a:buNone/>
                  <a:defRPr/>
                </a:pPr>
                <a:endParaRPr kumimoji="1" lang="zh-CN" altLang="zh-CN"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838674" name="Oval 18"/>
              <p:cNvSpPr>
                <a:spLocks noChangeArrowheads="1"/>
              </p:cNvSpPr>
              <p:nvPr/>
            </p:nvSpPr>
            <p:spPr bwMode="auto">
              <a:xfrm>
                <a:off x="1440" y="1056"/>
                <a:ext cx="288" cy="288"/>
              </a:xfrm>
              <a:prstGeom prst="ellipse">
                <a:avLst/>
              </a:prstGeom>
              <a:solidFill>
                <a:srgbClr val="FFFFCC"/>
              </a:solidFill>
              <a:ln w="19050">
                <a:solidFill>
                  <a:schemeClr val="accent2"/>
                </a:solidFill>
                <a:round/>
              </a:ln>
              <a:effectLst>
                <a:outerShdw dist="35921" dir="2700000" algn="ctr" rotWithShape="0">
                  <a:schemeClr val="bg2"/>
                </a:outerShdw>
              </a:effectLst>
            </p:spPr>
            <p:txBody>
              <a:bodyPr wrap="none" anchor="ctr"/>
              <a:p>
                <a:pPr marL="0" marR="0" lvl="0" indent="0" algn="ctr" defTabSz="914400" rtl="0" eaLnBrk="1" fontAlgn="base" latinLnBrk="0" hangingPunct="1">
                  <a:lnSpc>
                    <a:spcPct val="100000"/>
                  </a:lnSpc>
                  <a:spcBef>
                    <a:spcPct val="0"/>
                  </a:spcBef>
                  <a:spcAft>
                    <a:spcPct val="0"/>
                  </a:spcAft>
                  <a:buClrTx/>
                  <a:buSzTx/>
                  <a:buFontTx/>
                  <a:buNone/>
                  <a:defRPr/>
                </a:pPr>
                <a:endParaRPr kumimoji="1" lang="zh-CN" altLang="zh-CN"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838675" name="Oval 19"/>
              <p:cNvSpPr>
                <a:spLocks noChangeArrowheads="1"/>
              </p:cNvSpPr>
              <p:nvPr/>
            </p:nvSpPr>
            <p:spPr bwMode="auto">
              <a:xfrm>
                <a:off x="1824" y="1056"/>
                <a:ext cx="288" cy="288"/>
              </a:xfrm>
              <a:prstGeom prst="ellipse">
                <a:avLst/>
              </a:prstGeom>
              <a:solidFill>
                <a:srgbClr val="FFFFCC"/>
              </a:solidFill>
              <a:ln w="19050">
                <a:solidFill>
                  <a:schemeClr val="accent2"/>
                </a:solidFill>
                <a:round/>
              </a:ln>
              <a:effectLst>
                <a:outerShdw dist="35921" dir="2700000" algn="ctr" rotWithShape="0">
                  <a:schemeClr val="bg2"/>
                </a:outerShdw>
              </a:effectLst>
            </p:spPr>
            <p:txBody>
              <a:bodyPr wrap="none" anchor="ctr"/>
              <a:p>
                <a:pPr marL="0" marR="0" lvl="0" indent="0" algn="ctr" defTabSz="914400" rtl="0" eaLnBrk="1" fontAlgn="base" latinLnBrk="0" hangingPunct="1">
                  <a:lnSpc>
                    <a:spcPct val="100000"/>
                  </a:lnSpc>
                  <a:spcBef>
                    <a:spcPct val="0"/>
                  </a:spcBef>
                  <a:spcAft>
                    <a:spcPct val="0"/>
                  </a:spcAft>
                  <a:buClrTx/>
                  <a:buSzTx/>
                  <a:buFontTx/>
                  <a:buNone/>
                  <a:defRPr/>
                </a:pPr>
                <a:endParaRPr kumimoji="1" lang="zh-CN" altLang="zh-CN"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838676" name="Oval 20"/>
              <p:cNvSpPr>
                <a:spLocks noChangeArrowheads="1"/>
              </p:cNvSpPr>
              <p:nvPr/>
            </p:nvSpPr>
            <p:spPr bwMode="auto">
              <a:xfrm>
                <a:off x="2208" y="1056"/>
                <a:ext cx="288" cy="288"/>
              </a:xfrm>
              <a:prstGeom prst="ellipse">
                <a:avLst/>
              </a:prstGeom>
              <a:solidFill>
                <a:srgbClr val="FFFFCC"/>
              </a:solidFill>
              <a:ln w="19050">
                <a:solidFill>
                  <a:schemeClr val="accent2"/>
                </a:solidFill>
                <a:round/>
              </a:ln>
              <a:effectLst>
                <a:outerShdw dist="35921" dir="2700000" algn="ctr" rotWithShape="0">
                  <a:schemeClr val="bg2"/>
                </a:outerShdw>
              </a:effectLst>
            </p:spPr>
            <p:txBody>
              <a:bodyPr wrap="none" anchor="ctr"/>
              <a:p>
                <a:pPr marL="0" marR="0" lvl="0" indent="0" algn="ctr" defTabSz="914400" rtl="0" eaLnBrk="1" fontAlgn="base" latinLnBrk="0" hangingPunct="1">
                  <a:lnSpc>
                    <a:spcPct val="100000"/>
                  </a:lnSpc>
                  <a:spcBef>
                    <a:spcPct val="0"/>
                  </a:spcBef>
                  <a:spcAft>
                    <a:spcPct val="0"/>
                  </a:spcAft>
                  <a:buClrTx/>
                  <a:buSzTx/>
                  <a:buFontTx/>
                  <a:buNone/>
                  <a:defRPr/>
                </a:pPr>
                <a:endParaRPr kumimoji="1" lang="zh-CN" altLang="zh-CN"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838677" name="Oval 21"/>
              <p:cNvSpPr>
                <a:spLocks noChangeArrowheads="1"/>
              </p:cNvSpPr>
              <p:nvPr/>
            </p:nvSpPr>
            <p:spPr bwMode="auto">
              <a:xfrm>
                <a:off x="1056" y="1536"/>
                <a:ext cx="289" cy="288"/>
              </a:xfrm>
              <a:prstGeom prst="ellipse">
                <a:avLst/>
              </a:prstGeom>
              <a:solidFill>
                <a:srgbClr val="FFFFCC"/>
              </a:solidFill>
              <a:ln w="19050">
                <a:solidFill>
                  <a:schemeClr val="accent2"/>
                </a:solidFill>
                <a:round/>
              </a:ln>
              <a:effectLst>
                <a:outerShdw dist="35921" dir="2700000" algn="ctr" rotWithShape="0">
                  <a:schemeClr val="bg2"/>
                </a:outerShdw>
              </a:effectLst>
            </p:spPr>
            <p:txBody>
              <a:bodyPr wrap="none" anchor="ctr"/>
              <a:p>
                <a:pPr marL="0" marR="0" lvl="0" indent="0" algn="ctr" defTabSz="914400" rtl="0" eaLnBrk="1" fontAlgn="base" latinLnBrk="0" hangingPunct="1">
                  <a:lnSpc>
                    <a:spcPct val="100000"/>
                  </a:lnSpc>
                  <a:spcBef>
                    <a:spcPct val="0"/>
                  </a:spcBef>
                  <a:spcAft>
                    <a:spcPct val="0"/>
                  </a:spcAft>
                  <a:buClrTx/>
                  <a:buSzTx/>
                  <a:buFontTx/>
                  <a:buNone/>
                  <a:defRPr/>
                </a:pPr>
                <a:endParaRPr kumimoji="1" lang="zh-CN" altLang="zh-CN"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838678" name="Oval 22"/>
              <p:cNvSpPr>
                <a:spLocks noChangeArrowheads="1"/>
              </p:cNvSpPr>
              <p:nvPr/>
            </p:nvSpPr>
            <p:spPr bwMode="auto">
              <a:xfrm>
                <a:off x="1824" y="1536"/>
                <a:ext cx="288" cy="288"/>
              </a:xfrm>
              <a:prstGeom prst="ellipse">
                <a:avLst/>
              </a:prstGeom>
              <a:solidFill>
                <a:srgbClr val="FFFFCC"/>
              </a:solidFill>
              <a:ln w="19050">
                <a:solidFill>
                  <a:schemeClr val="accent2"/>
                </a:solidFill>
                <a:round/>
              </a:ln>
              <a:effectLst>
                <a:outerShdw dist="35921" dir="2700000" algn="ctr" rotWithShape="0">
                  <a:schemeClr val="bg2"/>
                </a:outerShdw>
              </a:effectLst>
            </p:spPr>
            <p:txBody>
              <a:bodyPr wrap="none" anchor="ctr"/>
              <a:p>
                <a:pPr marL="0" marR="0" lvl="0" indent="0" algn="ctr" defTabSz="914400" rtl="0" eaLnBrk="1" fontAlgn="base" latinLnBrk="0" hangingPunct="1">
                  <a:lnSpc>
                    <a:spcPct val="100000"/>
                  </a:lnSpc>
                  <a:spcBef>
                    <a:spcPct val="0"/>
                  </a:spcBef>
                  <a:spcAft>
                    <a:spcPct val="0"/>
                  </a:spcAft>
                  <a:buClrTx/>
                  <a:buSzTx/>
                  <a:buFontTx/>
                  <a:buNone/>
                  <a:defRPr/>
                </a:pPr>
                <a:endParaRPr kumimoji="1" lang="zh-CN" altLang="zh-CN"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838679" name="Oval 23"/>
              <p:cNvSpPr>
                <a:spLocks noChangeArrowheads="1"/>
              </p:cNvSpPr>
              <p:nvPr/>
            </p:nvSpPr>
            <p:spPr bwMode="auto">
              <a:xfrm>
                <a:off x="720" y="575"/>
                <a:ext cx="288" cy="289"/>
              </a:xfrm>
              <a:prstGeom prst="ellipse">
                <a:avLst/>
              </a:prstGeom>
              <a:solidFill>
                <a:srgbClr val="FFFFCC"/>
              </a:solidFill>
              <a:ln w="19050">
                <a:solidFill>
                  <a:schemeClr val="accent2"/>
                </a:solidFill>
                <a:round/>
              </a:ln>
              <a:effectLst>
                <a:outerShdw dist="35921" dir="2700000" algn="ctr" rotWithShape="0">
                  <a:schemeClr val="bg2"/>
                </a:outerShdw>
              </a:effectLst>
            </p:spPr>
            <p:txBody>
              <a:bodyPr wrap="none" anchor="ctr"/>
              <a:p>
                <a:pPr marL="0" marR="0" lvl="0" indent="0" algn="ctr" defTabSz="914400" rtl="0" eaLnBrk="1" fontAlgn="base" latinLnBrk="0" hangingPunct="1">
                  <a:lnSpc>
                    <a:spcPct val="100000"/>
                  </a:lnSpc>
                  <a:spcBef>
                    <a:spcPct val="0"/>
                  </a:spcBef>
                  <a:spcAft>
                    <a:spcPct val="0"/>
                  </a:spcAft>
                  <a:buClrTx/>
                  <a:buSzTx/>
                  <a:buFontTx/>
                  <a:buNone/>
                  <a:defRPr/>
                </a:pPr>
                <a:endParaRPr kumimoji="1" lang="zh-CN" altLang="zh-CN"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838680" name="Oval 24"/>
              <p:cNvSpPr>
                <a:spLocks noChangeArrowheads="1"/>
              </p:cNvSpPr>
              <p:nvPr/>
            </p:nvSpPr>
            <p:spPr bwMode="auto">
              <a:xfrm>
                <a:off x="1440" y="575"/>
                <a:ext cx="288" cy="289"/>
              </a:xfrm>
              <a:prstGeom prst="ellipse">
                <a:avLst/>
              </a:prstGeom>
              <a:solidFill>
                <a:srgbClr val="FFFFCC"/>
              </a:solidFill>
              <a:ln w="19050">
                <a:solidFill>
                  <a:schemeClr val="accent2"/>
                </a:solidFill>
                <a:round/>
              </a:ln>
              <a:effectLst>
                <a:outerShdw dist="35921" dir="2700000" algn="ctr" rotWithShape="0">
                  <a:schemeClr val="bg2"/>
                </a:outerShdw>
              </a:effectLst>
            </p:spPr>
            <p:txBody>
              <a:bodyPr wrap="none" anchor="ctr"/>
              <a:p>
                <a:pPr marL="0" marR="0" lvl="0" indent="0" algn="ctr" defTabSz="914400" rtl="0" eaLnBrk="1" fontAlgn="base" latinLnBrk="0" hangingPunct="1">
                  <a:lnSpc>
                    <a:spcPct val="100000"/>
                  </a:lnSpc>
                  <a:spcBef>
                    <a:spcPct val="0"/>
                  </a:spcBef>
                  <a:spcAft>
                    <a:spcPct val="0"/>
                  </a:spcAft>
                  <a:buClrTx/>
                  <a:buSzTx/>
                  <a:buFontTx/>
                  <a:buNone/>
                  <a:defRPr/>
                </a:pPr>
                <a:endParaRPr kumimoji="1" lang="zh-CN" altLang="zh-CN"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838681" name="Oval 25"/>
              <p:cNvSpPr>
                <a:spLocks noChangeArrowheads="1"/>
              </p:cNvSpPr>
              <p:nvPr/>
            </p:nvSpPr>
            <p:spPr bwMode="auto">
              <a:xfrm>
                <a:off x="2016" y="575"/>
                <a:ext cx="288" cy="289"/>
              </a:xfrm>
              <a:prstGeom prst="ellipse">
                <a:avLst/>
              </a:prstGeom>
              <a:solidFill>
                <a:srgbClr val="FFFFCC"/>
              </a:solidFill>
              <a:ln w="19050">
                <a:solidFill>
                  <a:schemeClr val="accent2"/>
                </a:solidFill>
                <a:round/>
              </a:ln>
              <a:effectLst>
                <a:outerShdw dist="35921" dir="2700000" algn="ctr" rotWithShape="0">
                  <a:schemeClr val="bg2"/>
                </a:outerShdw>
              </a:effectLst>
            </p:spPr>
            <p:txBody>
              <a:bodyPr wrap="none" anchor="ctr"/>
              <a:p>
                <a:pPr marL="0" marR="0" lvl="0" indent="0" algn="ctr" defTabSz="914400" rtl="0" eaLnBrk="1" fontAlgn="base" latinLnBrk="0" hangingPunct="1">
                  <a:lnSpc>
                    <a:spcPct val="100000"/>
                  </a:lnSpc>
                  <a:spcBef>
                    <a:spcPct val="0"/>
                  </a:spcBef>
                  <a:spcAft>
                    <a:spcPct val="0"/>
                  </a:spcAft>
                  <a:buClrTx/>
                  <a:buSzTx/>
                  <a:buFontTx/>
                  <a:buNone/>
                  <a:defRPr/>
                </a:pPr>
                <a:endParaRPr kumimoji="1" lang="zh-CN" altLang="zh-CN"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80922" name="Text Box 26"/>
              <p:cNvSpPr txBox="1"/>
              <p:nvPr/>
            </p:nvSpPr>
            <p:spPr>
              <a:xfrm>
                <a:off x="720" y="516"/>
                <a:ext cx="297" cy="370"/>
              </a:xfrm>
              <a:prstGeom prst="rect">
                <a:avLst/>
              </a:prstGeom>
              <a:noFill/>
              <a:ln w="38100">
                <a:noFill/>
              </a:ln>
            </p:spPr>
            <p:txBody>
              <a:bodyPr wrap="none" anchor="ctr" anchorCtr="0">
                <a:spAutoFit/>
              </a:bodyPr>
              <a:p>
                <a:pPr algn="ctr"/>
                <a:r>
                  <a:rPr lang="en-US" altLang="zh-CN" sz="2800" b="1" dirty="0">
                    <a:solidFill>
                      <a:srgbClr val="CC3300"/>
                    </a:solidFill>
                    <a:latin typeface="Times New Roman" panose="02020603050405020304" pitchFamily="18" charset="0"/>
                    <a:ea typeface="宋体" panose="02010600030101010101" pitchFamily="2" charset="-122"/>
                  </a:rPr>
                  <a:t>A</a:t>
                </a:r>
                <a:endParaRPr lang="en-US" altLang="zh-CN" sz="2400" dirty="0">
                  <a:latin typeface="Times New Roman" panose="02020603050405020304" pitchFamily="18" charset="0"/>
                  <a:ea typeface="宋体" panose="02010600030101010101" pitchFamily="2" charset="-122"/>
                </a:endParaRPr>
              </a:p>
            </p:txBody>
          </p:sp>
          <p:sp>
            <p:nvSpPr>
              <p:cNvPr id="80923" name="Text Box 27"/>
              <p:cNvSpPr txBox="1"/>
              <p:nvPr/>
            </p:nvSpPr>
            <p:spPr>
              <a:xfrm>
                <a:off x="1466" y="507"/>
                <a:ext cx="270" cy="370"/>
              </a:xfrm>
              <a:prstGeom prst="rect">
                <a:avLst/>
              </a:prstGeom>
              <a:noFill/>
              <a:ln w="38100">
                <a:noFill/>
              </a:ln>
            </p:spPr>
            <p:txBody>
              <a:bodyPr wrap="none" anchor="ctr" anchorCtr="0">
                <a:spAutoFit/>
              </a:bodyPr>
              <a:p>
                <a:pPr algn="ctr"/>
                <a:r>
                  <a:rPr lang="en-US" altLang="zh-CN" sz="2800" b="1" dirty="0">
                    <a:solidFill>
                      <a:srgbClr val="CC3300"/>
                    </a:solidFill>
                    <a:latin typeface="Times New Roman" panose="02020603050405020304" pitchFamily="18" charset="0"/>
                    <a:ea typeface="宋体" panose="02010600030101010101" pitchFamily="2" charset="-122"/>
                  </a:rPr>
                  <a:t>F</a:t>
                </a:r>
                <a:endParaRPr lang="en-US" altLang="zh-CN" sz="2400" dirty="0">
                  <a:latin typeface="Times New Roman" panose="02020603050405020304" pitchFamily="18" charset="0"/>
                  <a:ea typeface="宋体" panose="02010600030101010101" pitchFamily="2" charset="-122"/>
                </a:endParaRPr>
              </a:p>
            </p:txBody>
          </p:sp>
          <p:sp>
            <p:nvSpPr>
              <p:cNvPr id="80924" name="Text Box 28"/>
              <p:cNvSpPr txBox="1"/>
              <p:nvPr/>
            </p:nvSpPr>
            <p:spPr>
              <a:xfrm>
                <a:off x="2010" y="507"/>
                <a:ext cx="311" cy="370"/>
              </a:xfrm>
              <a:prstGeom prst="rect">
                <a:avLst/>
              </a:prstGeom>
              <a:noFill/>
              <a:ln w="38100">
                <a:noFill/>
              </a:ln>
            </p:spPr>
            <p:txBody>
              <a:bodyPr wrap="none" anchor="ctr" anchorCtr="0">
                <a:spAutoFit/>
              </a:bodyPr>
              <a:p>
                <a:pPr algn="ctr"/>
                <a:r>
                  <a:rPr lang="en-US" altLang="zh-CN" sz="2800" b="1" dirty="0">
                    <a:solidFill>
                      <a:srgbClr val="CC3300"/>
                    </a:solidFill>
                    <a:latin typeface="Times New Roman" panose="02020603050405020304" pitchFamily="18" charset="0"/>
                    <a:ea typeface="宋体" panose="02010600030101010101" pitchFamily="2" charset="-122"/>
                  </a:rPr>
                  <a:t>H</a:t>
                </a:r>
                <a:endParaRPr lang="en-US" altLang="zh-CN" sz="2400" dirty="0">
                  <a:latin typeface="Times New Roman" panose="02020603050405020304" pitchFamily="18" charset="0"/>
                  <a:ea typeface="宋体" panose="02010600030101010101" pitchFamily="2" charset="-122"/>
                </a:endParaRPr>
              </a:p>
            </p:txBody>
          </p:sp>
          <p:sp>
            <p:nvSpPr>
              <p:cNvPr id="80925" name="Text Box 29"/>
              <p:cNvSpPr txBox="1"/>
              <p:nvPr/>
            </p:nvSpPr>
            <p:spPr>
              <a:xfrm>
                <a:off x="390" y="996"/>
                <a:ext cx="284" cy="370"/>
              </a:xfrm>
              <a:prstGeom prst="rect">
                <a:avLst/>
              </a:prstGeom>
              <a:noFill/>
              <a:ln w="38100">
                <a:noFill/>
              </a:ln>
            </p:spPr>
            <p:txBody>
              <a:bodyPr wrap="none" anchor="ctr" anchorCtr="0">
                <a:spAutoFit/>
              </a:bodyPr>
              <a:p>
                <a:pPr algn="ctr"/>
                <a:r>
                  <a:rPr lang="en-US" altLang="zh-CN" sz="2800" b="1" dirty="0">
                    <a:solidFill>
                      <a:srgbClr val="CC3300"/>
                    </a:solidFill>
                    <a:latin typeface="Times New Roman" panose="02020603050405020304" pitchFamily="18" charset="0"/>
                    <a:ea typeface="宋体" panose="02010600030101010101" pitchFamily="2" charset="-122"/>
                  </a:rPr>
                  <a:t>B</a:t>
                </a:r>
                <a:endParaRPr lang="en-US" altLang="zh-CN" sz="2400" dirty="0">
                  <a:latin typeface="Times New Roman" panose="02020603050405020304" pitchFamily="18" charset="0"/>
                  <a:ea typeface="宋体" panose="02010600030101010101" pitchFamily="2" charset="-122"/>
                </a:endParaRPr>
              </a:p>
            </p:txBody>
          </p:sp>
          <p:sp>
            <p:nvSpPr>
              <p:cNvPr id="80926" name="Text Box 30"/>
              <p:cNvSpPr txBox="1"/>
              <p:nvPr/>
            </p:nvSpPr>
            <p:spPr>
              <a:xfrm>
                <a:off x="720" y="996"/>
                <a:ext cx="297" cy="370"/>
              </a:xfrm>
              <a:prstGeom prst="rect">
                <a:avLst/>
              </a:prstGeom>
              <a:noFill/>
              <a:ln w="38100">
                <a:noFill/>
              </a:ln>
            </p:spPr>
            <p:txBody>
              <a:bodyPr wrap="none" anchor="ctr" anchorCtr="0">
                <a:spAutoFit/>
              </a:bodyPr>
              <a:p>
                <a:pPr algn="ctr"/>
                <a:r>
                  <a:rPr lang="en-US" altLang="zh-CN" sz="2800" b="1" dirty="0">
                    <a:solidFill>
                      <a:srgbClr val="CC3300"/>
                    </a:solidFill>
                    <a:latin typeface="Times New Roman" panose="02020603050405020304" pitchFamily="18" charset="0"/>
                    <a:ea typeface="宋体" panose="02010600030101010101" pitchFamily="2" charset="-122"/>
                  </a:rPr>
                  <a:t>C</a:t>
                </a:r>
                <a:endParaRPr lang="en-US" altLang="zh-CN" sz="2400" dirty="0">
                  <a:latin typeface="Times New Roman" panose="02020603050405020304" pitchFamily="18" charset="0"/>
                  <a:ea typeface="宋体" panose="02010600030101010101" pitchFamily="2" charset="-122"/>
                </a:endParaRPr>
              </a:p>
            </p:txBody>
          </p:sp>
          <p:sp>
            <p:nvSpPr>
              <p:cNvPr id="80927" name="Text Box 31"/>
              <p:cNvSpPr txBox="1"/>
              <p:nvPr/>
            </p:nvSpPr>
            <p:spPr>
              <a:xfrm>
                <a:off x="1057" y="996"/>
                <a:ext cx="297" cy="370"/>
              </a:xfrm>
              <a:prstGeom prst="rect">
                <a:avLst/>
              </a:prstGeom>
              <a:noFill/>
              <a:ln w="38100">
                <a:noFill/>
              </a:ln>
            </p:spPr>
            <p:txBody>
              <a:bodyPr wrap="none" anchor="ctr" anchorCtr="0">
                <a:spAutoFit/>
              </a:bodyPr>
              <a:p>
                <a:pPr algn="ctr"/>
                <a:r>
                  <a:rPr lang="en-US" altLang="zh-CN" sz="2800" b="1" dirty="0">
                    <a:solidFill>
                      <a:srgbClr val="CC3300"/>
                    </a:solidFill>
                    <a:latin typeface="Times New Roman" panose="02020603050405020304" pitchFamily="18" charset="0"/>
                    <a:ea typeface="宋体" panose="02010600030101010101" pitchFamily="2" charset="-122"/>
                  </a:rPr>
                  <a:t>D</a:t>
                </a:r>
                <a:endParaRPr lang="en-US" altLang="zh-CN" sz="2400" dirty="0">
                  <a:latin typeface="Times New Roman" panose="02020603050405020304" pitchFamily="18" charset="0"/>
                  <a:ea typeface="宋体" panose="02010600030101010101" pitchFamily="2" charset="-122"/>
                </a:endParaRPr>
              </a:p>
            </p:txBody>
          </p:sp>
          <p:sp>
            <p:nvSpPr>
              <p:cNvPr id="80928" name="Text Box 32"/>
              <p:cNvSpPr txBox="1"/>
              <p:nvPr/>
            </p:nvSpPr>
            <p:spPr>
              <a:xfrm>
                <a:off x="1434" y="996"/>
                <a:ext cx="311" cy="370"/>
              </a:xfrm>
              <a:prstGeom prst="rect">
                <a:avLst/>
              </a:prstGeom>
              <a:noFill/>
              <a:ln w="38100">
                <a:noFill/>
              </a:ln>
            </p:spPr>
            <p:txBody>
              <a:bodyPr wrap="none" anchor="ctr" anchorCtr="0">
                <a:spAutoFit/>
              </a:bodyPr>
              <a:p>
                <a:pPr algn="ctr"/>
                <a:r>
                  <a:rPr lang="en-US" altLang="zh-CN" sz="2800" b="1" dirty="0">
                    <a:solidFill>
                      <a:srgbClr val="CC3300"/>
                    </a:solidFill>
                    <a:latin typeface="Times New Roman" panose="02020603050405020304" pitchFamily="18" charset="0"/>
                    <a:ea typeface="宋体" panose="02010600030101010101" pitchFamily="2" charset="-122"/>
                  </a:rPr>
                  <a:t>G</a:t>
                </a:r>
                <a:endParaRPr lang="en-US" altLang="zh-CN" sz="2400" dirty="0">
                  <a:latin typeface="Times New Roman" panose="02020603050405020304" pitchFamily="18" charset="0"/>
                  <a:ea typeface="宋体" panose="02010600030101010101" pitchFamily="2" charset="-122"/>
                </a:endParaRPr>
              </a:p>
            </p:txBody>
          </p:sp>
          <p:sp>
            <p:nvSpPr>
              <p:cNvPr id="80929" name="Text Box 33"/>
              <p:cNvSpPr txBox="1"/>
              <p:nvPr/>
            </p:nvSpPr>
            <p:spPr>
              <a:xfrm>
                <a:off x="1864" y="996"/>
                <a:ext cx="217" cy="370"/>
              </a:xfrm>
              <a:prstGeom prst="rect">
                <a:avLst/>
              </a:prstGeom>
              <a:noFill/>
              <a:ln w="38100">
                <a:noFill/>
              </a:ln>
            </p:spPr>
            <p:txBody>
              <a:bodyPr wrap="none" anchor="ctr" anchorCtr="0">
                <a:spAutoFit/>
              </a:bodyPr>
              <a:p>
                <a:pPr algn="ctr"/>
                <a:r>
                  <a:rPr lang="en-US" altLang="zh-CN" sz="2800" b="1" dirty="0">
                    <a:solidFill>
                      <a:srgbClr val="CC3300"/>
                    </a:solidFill>
                    <a:latin typeface="Times New Roman" panose="02020603050405020304" pitchFamily="18" charset="0"/>
                    <a:ea typeface="宋体" panose="02010600030101010101" pitchFamily="2" charset="-122"/>
                  </a:rPr>
                  <a:t>I</a:t>
                </a:r>
                <a:endParaRPr lang="en-US" altLang="zh-CN" sz="2400" dirty="0">
                  <a:latin typeface="Times New Roman" panose="02020603050405020304" pitchFamily="18" charset="0"/>
                  <a:ea typeface="宋体" panose="02010600030101010101" pitchFamily="2" charset="-122"/>
                </a:endParaRPr>
              </a:p>
            </p:txBody>
          </p:sp>
          <p:sp>
            <p:nvSpPr>
              <p:cNvPr id="80930" name="Text Box 34"/>
              <p:cNvSpPr txBox="1"/>
              <p:nvPr/>
            </p:nvSpPr>
            <p:spPr>
              <a:xfrm>
                <a:off x="2236" y="996"/>
                <a:ext cx="244" cy="370"/>
              </a:xfrm>
              <a:prstGeom prst="rect">
                <a:avLst/>
              </a:prstGeom>
              <a:noFill/>
              <a:ln w="38100">
                <a:noFill/>
              </a:ln>
            </p:spPr>
            <p:txBody>
              <a:bodyPr wrap="none" anchor="ctr" anchorCtr="0">
                <a:spAutoFit/>
              </a:bodyPr>
              <a:p>
                <a:pPr algn="ctr"/>
                <a:r>
                  <a:rPr lang="en-US" altLang="zh-CN" sz="2800" b="1" dirty="0">
                    <a:solidFill>
                      <a:srgbClr val="CC3300"/>
                    </a:solidFill>
                    <a:latin typeface="Times New Roman" panose="02020603050405020304" pitchFamily="18" charset="0"/>
                    <a:ea typeface="宋体" panose="02010600030101010101" pitchFamily="2" charset="-122"/>
                  </a:rPr>
                  <a:t>J</a:t>
                </a:r>
                <a:endParaRPr lang="en-US" altLang="zh-CN" sz="2400" dirty="0">
                  <a:latin typeface="Times New Roman" panose="02020603050405020304" pitchFamily="18" charset="0"/>
                  <a:ea typeface="宋体" panose="02010600030101010101" pitchFamily="2" charset="-122"/>
                </a:endParaRPr>
              </a:p>
            </p:txBody>
          </p:sp>
          <p:sp>
            <p:nvSpPr>
              <p:cNvPr id="80931" name="Text Box 35"/>
              <p:cNvSpPr txBox="1"/>
              <p:nvPr/>
            </p:nvSpPr>
            <p:spPr>
              <a:xfrm>
                <a:off x="1062" y="1475"/>
                <a:ext cx="284" cy="370"/>
              </a:xfrm>
              <a:prstGeom prst="rect">
                <a:avLst/>
              </a:prstGeom>
              <a:noFill/>
              <a:ln w="38100">
                <a:noFill/>
              </a:ln>
            </p:spPr>
            <p:txBody>
              <a:bodyPr wrap="none" anchor="ctr" anchorCtr="0">
                <a:spAutoFit/>
              </a:bodyPr>
              <a:p>
                <a:pPr algn="ctr"/>
                <a:r>
                  <a:rPr lang="en-US" altLang="zh-CN" sz="2800" b="1" dirty="0">
                    <a:solidFill>
                      <a:srgbClr val="CC3300"/>
                    </a:solidFill>
                    <a:latin typeface="Times New Roman" panose="02020603050405020304" pitchFamily="18" charset="0"/>
                    <a:ea typeface="宋体" panose="02010600030101010101" pitchFamily="2" charset="-122"/>
                  </a:rPr>
                  <a:t>E</a:t>
                </a:r>
                <a:endParaRPr lang="en-US" altLang="zh-CN" sz="2400" dirty="0">
                  <a:latin typeface="Times New Roman" panose="02020603050405020304" pitchFamily="18" charset="0"/>
                  <a:ea typeface="宋体" panose="02010600030101010101" pitchFamily="2" charset="-122"/>
                </a:endParaRPr>
              </a:p>
            </p:txBody>
          </p:sp>
          <p:sp>
            <p:nvSpPr>
              <p:cNvPr id="80932" name="Text Box 36"/>
              <p:cNvSpPr txBox="1"/>
              <p:nvPr/>
            </p:nvSpPr>
            <p:spPr>
              <a:xfrm>
                <a:off x="1818" y="1475"/>
                <a:ext cx="311" cy="370"/>
              </a:xfrm>
              <a:prstGeom prst="rect">
                <a:avLst/>
              </a:prstGeom>
              <a:noFill/>
              <a:ln w="38100">
                <a:noFill/>
              </a:ln>
            </p:spPr>
            <p:txBody>
              <a:bodyPr wrap="none" anchor="ctr" anchorCtr="0">
                <a:spAutoFit/>
              </a:bodyPr>
              <a:p>
                <a:pPr algn="ctr"/>
                <a:r>
                  <a:rPr lang="en-US" altLang="zh-CN" sz="2800" b="1" dirty="0">
                    <a:solidFill>
                      <a:srgbClr val="CC3300"/>
                    </a:solidFill>
                    <a:latin typeface="Times New Roman" panose="02020603050405020304" pitchFamily="18" charset="0"/>
                    <a:ea typeface="宋体" panose="02010600030101010101" pitchFamily="2" charset="-122"/>
                  </a:rPr>
                  <a:t>K</a:t>
                </a:r>
                <a:endParaRPr lang="en-US" altLang="zh-CN" sz="2400" dirty="0">
                  <a:latin typeface="Times New Roman" panose="02020603050405020304" pitchFamily="18" charset="0"/>
                  <a:ea typeface="宋体" panose="02010600030101010101" pitchFamily="2" charset="-122"/>
                </a:endParaRPr>
              </a:p>
            </p:txBody>
          </p:sp>
        </p:grpSp>
        <p:sp>
          <p:nvSpPr>
            <p:cNvPr id="5" name="矩形 4"/>
            <p:cNvSpPr/>
            <p:nvPr/>
          </p:nvSpPr>
          <p:spPr>
            <a:xfrm>
              <a:off x="5517" y="6080"/>
              <a:ext cx="5784" cy="3176"/>
            </a:xfrm>
            <a:prstGeom prst="rect">
              <a:avLst/>
            </a:prstGeom>
            <a:noFill/>
            <a:ln w="19050" cap="flat" cmpd="sng" algn="ctr">
              <a:solidFill>
                <a:schemeClr val="tx1"/>
              </a:solidFill>
              <a:prstDash val="solid"/>
              <a:round/>
              <a:headEnd type="none" w="med" len="med"/>
              <a:tailEnd type="none" w="med" len="med"/>
            </a:ln>
          </p:spPr>
          <p:txBody>
            <a:bodyPr vert="horz" wrap="square" lIns="91440" tIns="45720" rIns="91440" bIns="45720" numCol="1" anchor="t" anchorCtr="0" compatLnSpc="1"/>
            <a:p>
              <a:pPr marL="0" marR="0" indent="0" algn="l" defTabSz="914400" rtl="0" eaLnBrk="1" fontAlgn="base" latinLnBrk="0" hangingPunct="1">
                <a:spcBef>
                  <a:spcPct val="0"/>
                </a:spcBef>
                <a:spcAft>
                  <a:spcPct val="0"/>
                </a:spcAft>
                <a:buClrTx/>
                <a:buSzTx/>
                <a:buFont typeface="Arial" panose="020B0604020202020204" pitchFamily="34" charset="0"/>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gr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429260" y="948055"/>
            <a:ext cx="11087735" cy="2057400"/>
          </a:xfrm>
        </p:spPr>
        <p:txBody>
          <a:bodyPr/>
          <a:p>
            <a:pPr marL="457200" lvl="1" indent="-457200" algn="l" eaLnBrk="1" hangingPunct="1">
              <a:buClrTx/>
              <a:buSzTx/>
              <a:buFont typeface="Wingdings" panose="05000000000000000000" charset="0"/>
              <a:buChar char="l"/>
            </a:pP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二叉树转森林</a:t>
            </a:r>
            <a:endParaRPr lang="zh-CN" altLang="en-US" sz="2800" dirty="0">
              <a:latin typeface="黑体" panose="02010609060101010101" pitchFamily="2" charset="-122"/>
              <a:ea typeface="黑体" panose="02010609060101010101" pitchFamily="2" charset="-122"/>
              <a:cs typeface="黑体" panose="02010609060101010101" pitchFamily="2" charset="-122"/>
            </a:endParaRPr>
          </a:p>
          <a:p>
            <a:pPr lvl="1" algn="l" eaLnBrk="1" hangingPunct="1">
              <a:buClrTx/>
              <a:buSzTx/>
              <a:buChar char="•"/>
            </a:pPr>
            <a:r>
              <a:rPr lang="zh-CN" altLang="en-US" dirty="0">
                <a:latin typeface="黑体" panose="02010609060101010101" pitchFamily="2" charset="-122"/>
                <a:ea typeface="黑体" panose="02010609060101010101" pitchFamily="2" charset="-122"/>
                <a:cs typeface="黑体" panose="02010609060101010101" pitchFamily="2" charset="-122"/>
                <a:sym typeface="+mn-ea"/>
              </a:rPr>
              <a:t>二叉树根结点，按右孩子关系划分出多棵右子</a:t>
            </a:r>
            <a:r>
              <a:rPr lang="zh-CN" altLang="en-US" dirty="0">
                <a:latin typeface="黑体" panose="02010609060101010101" pitchFamily="2" charset="-122"/>
                <a:ea typeface="黑体" panose="02010609060101010101" pitchFamily="2" charset="-122"/>
                <a:cs typeface="黑体" panose="02010609060101010101" pitchFamily="2" charset="-122"/>
                <a:sym typeface="+mn-ea"/>
              </a:rPr>
              <a:t>树</a:t>
            </a:r>
            <a:endParaRPr lang="zh-CN" altLang="en-US" dirty="0">
              <a:latin typeface="黑体" panose="02010609060101010101" pitchFamily="2" charset="-122"/>
              <a:ea typeface="黑体" panose="02010609060101010101" pitchFamily="2" charset="-122"/>
              <a:cs typeface="黑体" panose="02010609060101010101" pitchFamily="2" charset="-122"/>
              <a:sym typeface="+mn-ea"/>
            </a:endParaRPr>
          </a:p>
          <a:p>
            <a:pPr lvl="1" algn="l" eaLnBrk="1" hangingPunct="1">
              <a:buClrTx/>
              <a:buSzTx/>
              <a:buChar char="•"/>
            </a:pPr>
            <a:r>
              <a:rPr lang="zh-CN" altLang="en-US" sz="2400" noProof="0" smtClean="0">
                <a:ln>
                  <a:noFill/>
                </a:ln>
                <a:effectLst/>
                <a:uLnTx/>
                <a:uFillTx/>
                <a:latin typeface="黑体" panose="02010609060101010101" pitchFamily="2" charset="-122"/>
                <a:ea typeface="黑体" panose="02010609060101010101" pitchFamily="2" charset="-122"/>
                <a:cs typeface="+mn-ea"/>
                <a:sym typeface="+mn-ea"/>
              </a:rPr>
              <a:t>划分后每棵右子树的二叉树转换为一棵树，最后形成一个</a:t>
            </a:r>
            <a:r>
              <a:rPr lang="zh-CN" altLang="en-US" sz="2400" noProof="0" smtClean="0">
                <a:ln>
                  <a:noFill/>
                </a:ln>
                <a:effectLst/>
                <a:uLnTx/>
                <a:uFillTx/>
                <a:latin typeface="黑体" panose="02010609060101010101" pitchFamily="2" charset="-122"/>
                <a:ea typeface="黑体" panose="02010609060101010101" pitchFamily="2" charset="-122"/>
                <a:cs typeface="+mn-ea"/>
                <a:sym typeface="+mn-ea"/>
              </a:rPr>
              <a:t>森林</a:t>
            </a:r>
            <a:endParaRPr lang="en-US" altLang="zh-CN" noProof="0" smtClean="0">
              <a:ln>
                <a:noFill/>
              </a:ln>
              <a:effectLst/>
              <a:uLnTx/>
              <a:uFillTx/>
              <a:latin typeface="黑体" panose="02010609060101010101" pitchFamily="2" charset="-122"/>
              <a:ea typeface="黑体" panose="02010609060101010101" pitchFamily="2" charset="-122"/>
              <a:cs typeface="+mn-ea"/>
              <a:sym typeface="+mn-ea"/>
            </a:endParaRPr>
          </a:p>
          <a:p>
            <a:pPr marL="609600" lvl="1" indent="0" algn="l" eaLnBrk="1" hangingPunct="1">
              <a:buClrTx/>
              <a:buSzTx/>
              <a:buNone/>
            </a:pPr>
            <a:r>
              <a:rPr lang="zh-CN" altLang="en-US" noProof="0" smtClean="0">
                <a:ln>
                  <a:noFill/>
                </a:ln>
                <a:solidFill>
                  <a:srgbClr val="FF0000"/>
                </a:solidFill>
                <a:effectLst/>
                <a:uLnTx/>
                <a:uFillTx/>
                <a:latin typeface="黑体" panose="02010609060101010101" pitchFamily="2" charset="-122"/>
                <a:ea typeface="黑体" panose="02010609060101010101" pitchFamily="2" charset="-122"/>
                <a:cs typeface="+mn-ea"/>
                <a:sym typeface="+mn-ea"/>
              </a:rPr>
              <a:t>如果二叉树的</a:t>
            </a:r>
            <a:r>
              <a:rPr lang="zh-CN" altLang="en-US" noProof="0" smtClean="0">
                <a:ln>
                  <a:noFill/>
                </a:ln>
                <a:solidFill>
                  <a:srgbClr val="FF0000"/>
                </a:solidFill>
                <a:effectLst/>
                <a:uLnTx/>
                <a:uFillTx/>
                <a:latin typeface="黑体" panose="02010609060101010101" pitchFamily="2" charset="-122"/>
                <a:ea typeface="黑体" panose="02010609060101010101" pitchFamily="2" charset="-122"/>
                <a:cs typeface="+mn-ea"/>
                <a:sym typeface="+mn-ea"/>
              </a:rPr>
              <a:t>根结点</a:t>
            </a:r>
            <a:r>
              <a:rPr lang="zh-CN" altLang="en-US" noProof="0" smtClean="0">
                <a:ln>
                  <a:noFill/>
                </a:ln>
                <a:solidFill>
                  <a:srgbClr val="FF0000"/>
                </a:solidFill>
                <a:effectLst/>
                <a:uLnTx/>
                <a:uFillTx/>
                <a:latin typeface="黑体" panose="02010609060101010101" pitchFamily="2" charset="-122"/>
                <a:ea typeface="黑体" panose="02010609060101010101" pitchFamily="2" charset="-122"/>
                <a:cs typeface="+mn-ea"/>
                <a:sym typeface="+mn-ea"/>
              </a:rPr>
              <a:t>带右子树</a:t>
            </a:r>
            <a:endParaRPr lang="zh-CN" altLang="en-US" noProof="0" smtClean="0">
              <a:ln>
                <a:noFill/>
              </a:ln>
              <a:solidFill>
                <a:srgbClr val="FF0000"/>
              </a:solidFill>
              <a:effectLst/>
              <a:uLnTx/>
              <a:uFillTx/>
              <a:latin typeface="黑体" panose="02010609060101010101" pitchFamily="2" charset="-122"/>
              <a:ea typeface="黑体" panose="02010609060101010101" pitchFamily="2" charset="-122"/>
              <a:cs typeface="+mn-ea"/>
              <a:sym typeface="+mn-ea"/>
            </a:endParaRPr>
          </a:p>
          <a:p>
            <a:pPr marL="609600" lvl="1" indent="0" algn="l" eaLnBrk="1" hangingPunct="1">
              <a:buClrTx/>
              <a:buSzTx/>
              <a:buNone/>
            </a:pPr>
            <a:r>
              <a:rPr lang="zh-CN" altLang="en-US" noProof="0" smtClean="0">
                <a:ln>
                  <a:noFill/>
                </a:ln>
                <a:solidFill>
                  <a:srgbClr val="FF0000"/>
                </a:solidFill>
                <a:effectLst/>
                <a:uLnTx/>
                <a:uFillTx/>
                <a:latin typeface="黑体" panose="02010609060101010101" pitchFamily="2" charset="-122"/>
                <a:ea typeface="黑体" panose="02010609060101010101" pitchFamily="2" charset="-122"/>
                <a:cs typeface="+mn-ea"/>
                <a:sym typeface="+mn-ea"/>
              </a:rPr>
              <a:t>那么该二叉树对应一个</a:t>
            </a:r>
            <a:r>
              <a:rPr lang="zh-CN" altLang="en-US" noProof="0" smtClean="0">
                <a:ln>
                  <a:noFill/>
                </a:ln>
                <a:solidFill>
                  <a:srgbClr val="FF0000"/>
                </a:solidFill>
                <a:effectLst/>
                <a:uLnTx/>
                <a:uFillTx/>
                <a:latin typeface="黑体" panose="02010609060101010101" pitchFamily="2" charset="-122"/>
                <a:ea typeface="黑体" panose="02010609060101010101" pitchFamily="2" charset="-122"/>
                <a:cs typeface="+mn-ea"/>
                <a:sym typeface="+mn-ea"/>
              </a:rPr>
              <a:t>森林</a:t>
            </a:r>
            <a:endParaRPr lang="zh-CN" altLang="en-US" noProof="0" smtClean="0">
              <a:ln>
                <a:noFill/>
              </a:ln>
              <a:solidFill>
                <a:srgbClr val="FF0000"/>
              </a:solidFill>
              <a:effectLst/>
              <a:uLnTx/>
              <a:uFillTx/>
              <a:latin typeface="黑体" panose="02010609060101010101" pitchFamily="2" charset="-122"/>
              <a:ea typeface="黑体" panose="02010609060101010101" pitchFamily="2" charset="-122"/>
              <a:cs typeface="+mn-ea"/>
              <a:sym typeface="+mn-ea"/>
            </a:endParaRPr>
          </a:p>
          <a:p>
            <a:pPr marL="609600" lvl="1" indent="0" algn="l" eaLnBrk="1" hangingPunct="1">
              <a:buClrTx/>
              <a:buSzTx/>
              <a:buNone/>
            </a:pPr>
            <a:r>
              <a:rPr lang="zh-CN" altLang="en-US" noProof="0" smtClean="0">
                <a:ln>
                  <a:noFill/>
                </a:ln>
                <a:solidFill>
                  <a:srgbClr val="FF0000"/>
                </a:solidFill>
                <a:effectLst/>
                <a:uLnTx/>
                <a:uFillTx/>
                <a:latin typeface="黑体" panose="02010609060101010101" pitchFamily="2" charset="-122"/>
                <a:ea typeface="黑体" panose="02010609060101010101" pitchFamily="2" charset="-122"/>
                <a:cs typeface="+mn-ea"/>
                <a:sym typeface="+mn-ea"/>
              </a:rPr>
              <a:t>因为森林有多个根结点按右孩子关系</a:t>
            </a:r>
            <a:r>
              <a:rPr lang="zh-CN" altLang="en-US" noProof="0" smtClean="0">
                <a:ln>
                  <a:noFill/>
                </a:ln>
                <a:solidFill>
                  <a:srgbClr val="FF0000"/>
                </a:solidFill>
                <a:effectLst/>
                <a:uLnTx/>
                <a:uFillTx/>
                <a:latin typeface="黑体" panose="02010609060101010101" pitchFamily="2" charset="-122"/>
                <a:ea typeface="黑体" panose="02010609060101010101" pitchFamily="2" charset="-122"/>
                <a:cs typeface="+mn-ea"/>
                <a:sym typeface="+mn-ea"/>
              </a:rPr>
              <a:t>接入</a:t>
            </a:r>
            <a:endParaRPr lang="zh-CN" altLang="en-US" noProof="0" smtClean="0">
              <a:ln>
                <a:noFill/>
              </a:ln>
              <a:solidFill>
                <a:srgbClr val="FF0000"/>
              </a:solidFill>
              <a:effectLst/>
              <a:uLnTx/>
              <a:uFillTx/>
              <a:latin typeface="黑体" panose="02010609060101010101" pitchFamily="2" charset="-122"/>
              <a:ea typeface="黑体" panose="02010609060101010101" pitchFamily="2" charset="-122"/>
              <a:cs typeface="+mn-ea"/>
              <a:sym typeface="+mn-ea"/>
            </a:endParaRPr>
          </a:p>
          <a:p>
            <a:pPr marR="0" lvl="1" algn="l" defTabSz="1219200" rtl="0" eaLnBrk="1" fontAlgn="base" latinLnBrk="0" hangingPunct="1">
              <a:lnSpc>
                <a:spcPct val="100000"/>
              </a:lnSpc>
              <a:spcBef>
                <a:spcPct val="20000"/>
              </a:spcBef>
              <a:buClrTx/>
              <a:buSzTx/>
              <a:buChar char="•"/>
            </a:pPr>
            <a:endParaRPr lang="zh-CN" altLang="en-US" sz="2400" noProof="0" smtClean="0">
              <a:ln>
                <a:noFill/>
              </a:ln>
              <a:solidFill>
                <a:srgbClr val="FF0000"/>
              </a:solidFill>
              <a:effectLst/>
              <a:uLnTx/>
              <a:uFillTx/>
              <a:latin typeface="黑体" panose="02010609060101010101" pitchFamily="2" charset="-122"/>
              <a:ea typeface="黑体" panose="02010609060101010101" pitchFamily="2" charset="-122"/>
              <a:cs typeface="+mn-ea"/>
              <a:sym typeface="+mn-ea"/>
            </a:endParaRPr>
          </a:p>
        </p:txBody>
      </p:sp>
      <p:sp>
        <p:nvSpPr>
          <p:cNvPr id="4" name="标题 3"/>
          <p:cNvSpPr>
            <a:spLocks noGrp="1"/>
          </p:cNvSpPr>
          <p:nvPr>
            <p:ph type="title"/>
          </p:nvPr>
        </p:nvSpPr>
        <p:spPr>
          <a:xfrm>
            <a:off x="752475" y="222568"/>
            <a:ext cx="10972800" cy="796908"/>
          </a:xfrm>
        </p:spPr>
        <p:txBody>
          <a:bodyPr/>
          <a:p>
            <a:r>
              <a:rPr lang="en-US" altLang="zh-CN">
                <a:latin typeface="楷体" panose="02010609060101010101" charset="-122"/>
                <a:ea typeface="楷体" panose="02010609060101010101" charset="-122"/>
                <a:cs typeface="楷体" panose="02010609060101010101" charset="-122"/>
                <a:sym typeface="+mn-ea"/>
              </a:rPr>
              <a:t>6.4 </a:t>
            </a:r>
            <a:r>
              <a:rPr lang="zh-CN" altLang="en-US" dirty="0">
                <a:latin typeface="楷体" panose="02010609060101010101" charset="-122"/>
                <a:ea typeface="楷体" panose="02010609060101010101" charset="-122"/>
                <a:sym typeface="+mn-ea"/>
              </a:rPr>
              <a:t>树和森林</a:t>
            </a:r>
            <a:endParaRPr lang="en-US" altLang="zh-CN">
              <a:latin typeface="楷体" panose="02010609060101010101" charset="-122"/>
              <a:ea typeface="楷体" panose="02010609060101010101" charset="-122"/>
              <a:cs typeface="楷体" panose="02010609060101010101" charset="-122"/>
            </a:endParaRPr>
          </a:p>
        </p:txBody>
      </p:sp>
      <p:sp>
        <p:nvSpPr>
          <p:cNvPr id="2" name="灯片编号占位符 1"/>
          <p:cNvSpPr>
            <a:spLocks noGrp="1"/>
          </p:cNvSpPr>
          <p:nvPr>
            <p:ph type="sldNum" sz="quarter" idx="4"/>
          </p:nvPr>
        </p:nvSpPr>
        <p:spPr/>
        <p:txBody>
          <a:bodyPr/>
          <a:p>
            <a:fld id="{F18B4237-A20D-4DE2-ADD8-75BCC50A7656}" type="slidenum">
              <a:rPr lang="zh-CN" altLang="en-US"/>
            </a:fld>
            <a:endParaRPr lang="zh-CN" altLang="en-US"/>
          </a:p>
        </p:txBody>
      </p:sp>
      <p:grpSp>
        <p:nvGrpSpPr>
          <p:cNvPr id="80933" name="Group 37"/>
          <p:cNvGrpSpPr/>
          <p:nvPr/>
        </p:nvGrpSpPr>
        <p:grpSpPr>
          <a:xfrm>
            <a:off x="971550" y="3627163"/>
            <a:ext cx="3508375" cy="2808244"/>
            <a:chOff x="3072" y="2303"/>
            <a:chExt cx="2210" cy="1769"/>
          </a:xfrm>
        </p:grpSpPr>
        <p:sp>
          <p:nvSpPr>
            <p:cNvPr id="80934" name="Line 38"/>
            <p:cNvSpPr/>
            <p:nvPr/>
          </p:nvSpPr>
          <p:spPr>
            <a:xfrm>
              <a:off x="4032" y="2541"/>
              <a:ext cx="480" cy="234"/>
            </a:xfrm>
            <a:prstGeom prst="line">
              <a:avLst/>
            </a:prstGeom>
            <a:ln w="38100" cap="flat" cmpd="sng">
              <a:solidFill>
                <a:srgbClr val="009900"/>
              </a:solidFill>
              <a:prstDash val="solid"/>
              <a:round/>
              <a:headEnd type="none" w="med" len="med"/>
              <a:tailEnd type="none" w="med" len="med"/>
            </a:ln>
          </p:spPr>
        </p:sp>
        <p:sp>
          <p:nvSpPr>
            <p:cNvPr id="80935" name="Line 39"/>
            <p:cNvSpPr/>
            <p:nvPr/>
          </p:nvSpPr>
          <p:spPr>
            <a:xfrm flipH="1">
              <a:off x="3648" y="3607"/>
              <a:ext cx="240" cy="234"/>
            </a:xfrm>
            <a:prstGeom prst="line">
              <a:avLst/>
            </a:prstGeom>
            <a:ln w="28575" cap="flat" cmpd="sng">
              <a:solidFill>
                <a:schemeClr val="accent2"/>
              </a:solidFill>
              <a:prstDash val="solid"/>
              <a:round/>
              <a:headEnd type="none" w="med" len="med"/>
              <a:tailEnd type="none" w="med" len="med"/>
            </a:ln>
          </p:spPr>
        </p:sp>
        <p:sp>
          <p:nvSpPr>
            <p:cNvPr id="80936" name="Line 40"/>
            <p:cNvSpPr/>
            <p:nvPr/>
          </p:nvSpPr>
          <p:spPr>
            <a:xfrm>
              <a:off x="3264" y="2953"/>
              <a:ext cx="624" cy="561"/>
            </a:xfrm>
            <a:prstGeom prst="line">
              <a:avLst/>
            </a:prstGeom>
            <a:ln w="28575" cap="flat" cmpd="sng">
              <a:solidFill>
                <a:schemeClr val="accent2"/>
              </a:solidFill>
              <a:prstDash val="solid"/>
              <a:round/>
              <a:headEnd type="none" w="med" len="med"/>
              <a:tailEnd type="none" w="med" len="med"/>
            </a:ln>
          </p:spPr>
        </p:sp>
        <p:sp>
          <p:nvSpPr>
            <p:cNvPr id="80937" name="Line 41"/>
            <p:cNvSpPr/>
            <p:nvPr/>
          </p:nvSpPr>
          <p:spPr>
            <a:xfrm flipH="1">
              <a:off x="3264" y="2588"/>
              <a:ext cx="528" cy="318"/>
            </a:xfrm>
            <a:prstGeom prst="line">
              <a:avLst/>
            </a:prstGeom>
            <a:ln w="28575" cap="flat" cmpd="sng">
              <a:solidFill>
                <a:schemeClr val="accent2"/>
              </a:solidFill>
              <a:prstDash val="solid"/>
              <a:round/>
              <a:headEnd type="none" w="med" len="med"/>
              <a:tailEnd type="none" w="med" len="med"/>
            </a:ln>
          </p:spPr>
        </p:sp>
        <p:sp>
          <p:nvSpPr>
            <p:cNvPr id="838698" name="Oval 42"/>
            <p:cNvSpPr>
              <a:spLocks noChangeArrowheads="1"/>
            </p:cNvSpPr>
            <p:nvPr/>
          </p:nvSpPr>
          <p:spPr bwMode="auto">
            <a:xfrm>
              <a:off x="3072" y="2813"/>
              <a:ext cx="288" cy="280"/>
            </a:xfrm>
            <a:prstGeom prst="ellipse">
              <a:avLst/>
            </a:prstGeom>
            <a:solidFill>
              <a:srgbClr val="FFFFCC"/>
            </a:solidFill>
            <a:ln w="19050">
              <a:solidFill>
                <a:schemeClr val="accent2"/>
              </a:solidFill>
              <a:round/>
            </a:ln>
            <a:effectLst>
              <a:outerShdw dist="35921" dir="2700000" algn="ctr" rotWithShape="0">
                <a:schemeClr val="bg2"/>
              </a:outerShdw>
            </a:effectLst>
          </p:spPr>
          <p:txBody>
            <a:bodyPr wrap="none" anchor="ctr"/>
            <a:p>
              <a:pPr marL="0" marR="0" lvl="0" indent="0" algn="ctr" defTabSz="914400" rtl="0" eaLnBrk="1" fontAlgn="base" latinLnBrk="0" hangingPunct="1">
                <a:lnSpc>
                  <a:spcPct val="100000"/>
                </a:lnSpc>
                <a:spcBef>
                  <a:spcPct val="0"/>
                </a:spcBef>
                <a:spcAft>
                  <a:spcPct val="0"/>
                </a:spcAft>
                <a:buClrTx/>
                <a:buSzTx/>
                <a:buFontTx/>
                <a:buNone/>
                <a:defRPr/>
              </a:pPr>
              <a:endParaRPr kumimoji="1" lang="zh-CN" altLang="zh-CN"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838699" name="Oval 43"/>
            <p:cNvSpPr>
              <a:spLocks noChangeArrowheads="1"/>
            </p:cNvSpPr>
            <p:nvPr/>
          </p:nvSpPr>
          <p:spPr bwMode="auto">
            <a:xfrm>
              <a:off x="3792" y="3420"/>
              <a:ext cx="288" cy="281"/>
            </a:xfrm>
            <a:prstGeom prst="ellipse">
              <a:avLst/>
            </a:prstGeom>
            <a:solidFill>
              <a:srgbClr val="FFFFCC"/>
            </a:solidFill>
            <a:ln w="19050">
              <a:solidFill>
                <a:schemeClr val="accent2"/>
              </a:solidFill>
              <a:round/>
            </a:ln>
            <a:effectLst>
              <a:outerShdw dist="35921" dir="2700000" algn="ctr" rotWithShape="0">
                <a:schemeClr val="bg2"/>
              </a:outerShdw>
            </a:effectLst>
          </p:spPr>
          <p:txBody>
            <a:bodyPr wrap="none" anchor="ctr"/>
            <a:p>
              <a:pPr marL="0" marR="0" lvl="0" indent="0" algn="ctr" defTabSz="914400" rtl="0" eaLnBrk="1" fontAlgn="base" latinLnBrk="0" hangingPunct="1">
                <a:lnSpc>
                  <a:spcPct val="100000"/>
                </a:lnSpc>
                <a:spcBef>
                  <a:spcPct val="0"/>
                </a:spcBef>
                <a:spcAft>
                  <a:spcPct val="0"/>
                </a:spcAft>
                <a:buClrTx/>
                <a:buSzTx/>
                <a:buFontTx/>
                <a:buNone/>
                <a:defRPr/>
              </a:pPr>
              <a:endParaRPr kumimoji="1" lang="zh-CN" altLang="zh-CN"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838700" name="Oval 44"/>
            <p:cNvSpPr>
              <a:spLocks noChangeArrowheads="1"/>
            </p:cNvSpPr>
            <p:nvPr/>
          </p:nvSpPr>
          <p:spPr bwMode="auto">
            <a:xfrm>
              <a:off x="3456" y="3093"/>
              <a:ext cx="288" cy="281"/>
            </a:xfrm>
            <a:prstGeom prst="ellipse">
              <a:avLst/>
            </a:prstGeom>
            <a:solidFill>
              <a:srgbClr val="FFFFCC"/>
            </a:solidFill>
            <a:ln w="19050">
              <a:solidFill>
                <a:schemeClr val="accent2"/>
              </a:solidFill>
              <a:round/>
            </a:ln>
            <a:effectLst>
              <a:outerShdw dist="35921" dir="2700000" algn="ctr" rotWithShape="0">
                <a:schemeClr val="bg2"/>
              </a:outerShdw>
            </a:effectLst>
          </p:spPr>
          <p:txBody>
            <a:bodyPr wrap="none" anchor="ctr"/>
            <a:p>
              <a:pPr marL="0" marR="0" lvl="0" indent="0" algn="ctr" defTabSz="914400" rtl="0" eaLnBrk="1" fontAlgn="base" latinLnBrk="0" hangingPunct="1">
                <a:lnSpc>
                  <a:spcPct val="100000"/>
                </a:lnSpc>
                <a:spcBef>
                  <a:spcPct val="0"/>
                </a:spcBef>
                <a:spcAft>
                  <a:spcPct val="0"/>
                </a:spcAft>
                <a:buClrTx/>
                <a:buSzTx/>
                <a:buFontTx/>
                <a:buNone/>
                <a:defRPr/>
              </a:pPr>
              <a:endParaRPr kumimoji="1" lang="zh-CN" altLang="zh-CN"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838701" name="Oval 45"/>
            <p:cNvSpPr>
              <a:spLocks noChangeArrowheads="1"/>
            </p:cNvSpPr>
            <p:nvPr/>
          </p:nvSpPr>
          <p:spPr bwMode="auto">
            <a:xfrm>
              <a:off x="3456" y="3747"/>
              <a:ext cx="288" cy="281"/>
            </a:xfrm>
            <a:prstGeom prst="ellipse">
              <a:avLst/>
            </a:prstGeom>
            <a:solidFill>
              <a:srgbClr val="FFFFCC"/>
            </a:solidFill>
            <a:ln w="19050">
              <a:solidFill>
                <a:schemeClr val="accent2"/>
              </a:solidFill>
              <a:round/>
            </a:ln>
            <a:effectLst>
              <a:outerShdw dist="35921" dir="2700000" algn="ctr" rotWithShape="0">
                <a:schemeClr val="bg2"/>
              </a:outerShdw>
            </a:effectLst>
          </p:spPr>
          <p:txBody>
            <a:bodyPr wrap="none" anchor="ctr"/>
            <a:p>
              <a:pPr marL="0" marR="0" lvl="0" indent="0" algn="ctr" defTabSz="914400" rtl="0" eaLnBrk="1" fontAlgn="base" latinLnBrk="0" hangingPunct="1">
                <a:lnSpc>
                  <a:spcPct val="100000"/>
                </a:lnSpc>
                <a:spcBef>
                  <a:spcPct val="0"/>
                </a:spcBef>
                <a:spcAft>
                  <a:spcPct val="0"/>
                </a:spcAft>
                <a:buClrTx/>
                <a:buSzTx/>
                <a:buFontTx/>
                <a:buNone/>
                <a:defRPr/>
              </a:pPr>
              <a:endParaRPr kumimoji="1" lang="zh-CN" altLang="zh-CN"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grpSp>
          <p:nvGrpSpPr>
            <p:cNvPr id="80942" name="Group 46"/>
            <p:cNvGrpSpPr/>
            <p:nvPr/>
          </p:nvGrpSpPr>
          <p:grpSpPr>
            <a:xfrm>
              <a:off x="3744" y="2303"/>
              <a:ext cx="288" cy="329"/>
              <a:chOff x="3456" y="2443"/>
              <a:chExt cx="288" cy="338"/>
            </a:xfrm>
          </p:grpSpPr>
          <p:sp>
            <p:nvSpPr>
              <p:cNvPr id="838703" name="Oval 47"/>
              <p:cNvSpPr>
                <a:spLocks noChangeArrowheads="1"/>
              </p:cNvSpPr>
              <p:nvPr/>
            </p:nvSpPr>
            <p:spPr bwMode="auto">
              <a:xfrm>
                <a:off x="3456" y="2487"/>
                <a:ext cx="288" cy="288"/>
              </a:xfrm>
              <a:prstGeom prst="ellipse">
                <a:avLst/>
              </a:prstGeom>
              <a:solidFill>
                <a:srgbClr val="FFFFCC"/>
              </a:solidFill>
              <a:ln w="19050">
                <a:solidFill>
                  <a:schemeClr val="accent2"/>
                </a:solidFill>
                <a:round/>
              </a:ln>
              <a:effectLst>
                <a:outerShdw dist="35921" dir="2700000" algn="ctr" rotWithShape="0">
                  <a:schemeClr val="bg2"/>
                </a:outerShdw>
              </a:effectLst>
            </p:spPr>
            <p:txBody>
              <a:bodyPr wrap="none" anchor="ctr"/>
              <a:p>
                <a:pPr marL="0" marR="0" lvl="0" indent="0" algn="ctr" defTabSz="914400" rtl="0" eaLnBrk="1" fontAlgn="base" latinLnBrk="0" hangingPunct="1">
                  <a:lnSpc>
                    <a:spcPct val="100000"/>
                  </a:lnSpc>
                  <a:spcBef>
                    <a:spcPct val="0"/>
                  </a:spcBef>
                  <a:spcAft>
                    <a:spcPct val="0"/>
                  </a:spcAft>
                  <a:buClrTx/>
                  <a:buSzTx/>
                  <a:buFontTx/>
                  <a:buNone/>
                  <a:defRPr/>
                </a:pPr>
                <a:endParaRPr kumimoji="1" lang="zh-CN" altLang="zh-CN"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80944" name="Text Box 48"/>
              <p:cNvSpPr txBox="1"/>
              <p:nvPr/>
            </p:nvSpPr>
            <p:spPr>
              <a:xfrm>
                <a:off x="3467" y="2443"/>
                <a:ext cx="277" cy="338"/>
              </a:xfrm>
              <a:prstGeom prst="rect">
                <a:avLst/>
              </a:prstGeom>
              <a:noFill/>
              <a:ln w="38100">
                <a:noFill/>
              </a:ln>
            </p:spPr>
            <p:txBody>
              <a:bodyPr wrap="none" anchor="ctr" anchorCtr="0">
                <a:spAutoFit/>
              </a:bodyPr>
              <a:p>
                <a:pPr algn="ctr"/>
                <a:r>
                  <a:rPr lang="en-US" altLang="zh-CN" sz="2800" b="1" dirty="0">
                    <a:solidFill>
                      <a:srgbClr val="CC3300"/>
                    </a:solidFill>
                    <a:latin typeface="Times New Roman" panose="02020603050405020304" pitchFamily="18" charset="0"/>
                    <a:ea typeface="宋体" panose="02010600030101010101" pitchFamily="2" charset="-122"/>
                  </a:rPr>
                  <a:t>A</a:t>
                </a:r>
                <a:endParaRPr lang="en-US" altLang="zh-CN" sz="2400" dirty="0">
                  <a:latin typeface="Times New Roman" panose="02020603050405020304" pitchFamily="18" charset="0"/>
                  <a:ea typeface="宋体" panose="02010600030101010101" pitchFamily="2" charset="-122"/>
                </a:endParaRPr>
              </a:p>
            </p:txBody>
          </p:sp>
        </p:grpSp>
        <p:sp>
          <p:nvSpPr>
            <p:cNvPr id="80945" name="Text Box 49"/>
            <p:cNvSpPr txBox="1"/>
            <p:nvPr/>
          </p:nvSpPr>
          <p:spPr>
            <a:xfrm>
              <a:off x="3088" y="2770"/>
              <a:ext cx="265" cy="329"/>
            </a:xfrm>
            <a:prstGeom prst="rect">
              <a:avLst/>
            </a:prstGeom>
            <a:noFill/>
            <a:ln w="38100">
              <a:noFill/>
            </a:ln>
          </p:spPr>
          <p:txBody>
            <a:bodyPr wrap="none" anchor="ctr" anchorCtr="0">
              <a:spAutoFit/>
            </a:bodyPr>
            <a:p>
              <a:pPr algn="ctr"/>
              <a:r>
                <a:rPr lang="en-US" altLang="zh-CN" sz="2800" b="1" dirty="0">
                  <a:solidFill>
                    <a:srgbClr val="CC3300"/>
                  </a:solidFill>
                  <a:latin typeface="Times New Roman" panose="02020603050405020304" pitchFamily="18" charset="0"/>
                  <a:ea typeface="宋体" panose="02010600030101010101" pitchFamily="2" charset="-122"/>
                </a:rPr>
                <a:t>B</a:t>
              </a:r>
              <a:endParaRPr lang="en-US" altLang="zh-CN" sz="2400" dirty="0">
                <a:latin typeface="Times New Roman" panose="02020603050405020304" pitchFamily="18" charset="0"/>
                <a:ea typeface="宋体" panose="02010600030101010101" pitchFamily="2" charset="-122"/>
              </a:endParaRPr>
            </a:p>
          </p:txBody>
        </p:sp>
        <p:sp>
          <p:nvSpPr>
            <p:cNvPr id="80946" name="Text Box 50"/>
            <p:cNvSpPr txBox="1"/>
            <p:nvPr/>
          </p:nvSpPr>
          <p:spPr>
            <a:xfrm>
              <a:off x="3467" y="3050"/>
              <a:ext cx="277" cy="329"/>
            </a:xfrm>
            <a:prstGeom prst="rect">
              <a:avLst/>
            </a:prstGeom>
            <a:noFill/>
            <a:ln w="38100">
              <a:noFill/>
            </a:ln>
          </p:spPr>
          <p:txBody>
            <a:bodyPr wrap="none" anchor="ctr" anchorCtr="0">
              <a:spAutoFit/>
            </a:bodyPr>
            <a:p>
              <a:pPr algn="ctr"/>
              <a:r>
                <a:rPr lang="en-US" altLang="zh-CN" sz="2800" b="1" dirty="0">
                  <a:solidFill>
                    <a:srgbClr val="CC3300"/>
                  </a:solidFill>
                  <a:latin typeface="Times New Roman" panose="02020603050405020304" pitchFamily="18" charset="0"/>
                  <a:ea typeface="宋体" panose="02010600030101010101" pitchFamily="2" charset="-122"/>
                </a:rPr>
                <a:t>C</a:t>
              </a:r>
              <a:endParaRPr lang="en-US" altLang="zh-CN" sz="2400" dirty="0">
                <a:latin typeface="Times New Roman" panose="02020603050405020304" pitchFamily="18" charset="0"/>
                <a:ea typeface="宋体" panose="02010600030101010101" pitchFamily="2" charset="-122"/>
              </a:endParaRPr>
            </a:p>
          </p:txBody>
        </p:sp>
        <p:sp>
          <p:nvSpPr>
            <p:cNvPr id="80947" name="Text Box 51"/>
            <p:cNvSpPr txBox="1"/>
            <p:nvPr/>
          </p:nvSpPr>
          <p:spPr>
            <a:xfrm>
              <a:off x="3472" y="3705"/>
              <a:ext cx="265" cy="329"/>
            </a:xfrm>
            <a:prstGeom prst="rect">
              <a:avLst/>
            </a:prstGeom>
            <a:noFill/>
            <a:ln w="38100">
              <a:noFill/>
            </a:ln>
          </p:spPr>
          <p:txBody>
            <a:bodyPr wrap="none" anchor="ctr" anchorCtr="0">
              <a:spAutoFit/>
            </a:bodyPr>
            <a:p>
              <a:pPr algn="ctr"/>
              <a:r>
                <a:rPr lang="en-US" altLang="zh-CN" sz="2800" b="1" dirty="0">
                  <a:solidFill>
                    <a:srgbClr val="CC3300"/>
                  </a:solidFill>
                  <a:latin typeface="Times New Roman" panose="02020603050405020304" pitchFamily="18" charset="0"/>
                  <a:ea typeface="宋体" panose="02010600030101010101" pitchFamily="2" charset="-122"/>
                </a:rPr>
                <a:t>E</a:t>
              </a:r>
              <a:endParaRPr lang="en-US" altLang="zh-CN" sz="2400" dirty="0">
                <a:latin typeface="Times New Roman" panose="02020603050405020304" pitchFamily="18" charset="0"/>
                <a:ea typeface="宋体" panose="02010600030101010101" pitchFamily="2" charset="-122"/>
              </a:endParaRPr>
            </a:p>
          </p:txBody>
        </p:sp>
        <p:sp>
          <p:nvSpPr>
            <p:cNvPr id="80948" name="Text Box 52"/>
            <p:cNvSpPr txBox="1"/>
            <p:nvPr/>
          </p:nvSpPr>
          <p:spPr>
            <a:xfrm>
              <a:off x="3803" y="3377"/>
              <a:ext cx="277" cy="329"/>
            </a:xfrm>
            <a:prstGeom prst="rect">
              <a:avLst/>
            </a:prstGeom>
            <a:noFill/>
            <a:ln w="38100">
              <a:noFill/>
            </a:ln>
          </p:spPr>
          <p:txBody>
            <a:bodyPr wrap="none" anchor="ctr" anchorCtr="0">
              <a:spAutoFit/>
            </a:bodyPr>
            <a:p>
              <a:pPr algn="ctr"/>
              <a:r>
                <a:rPr lang="en-US" altLang="zh-CN" sz="2800" b="1" dirty="0">
                  <a:solidFill>
                    <a:srgbClr val="CC3300"/>
                  </a:solidFill>
                  <a:latin typeface="Times New Roman" panose="02020603050405020304" pitchFamily="18" charset="0"/>
                  <a:ea typeface="宋体" panose="02010600030101010101" pitchFamily="2" charset="-122"/>
                </a:rPr>
                <a:t>D</a:t>
              </a:r>
              <a:endParaRPr lang="en-US" altLang="zh-CN" sz="2400" dirty="0">
                <a:latin typeface="Times New Roman" panose="02020603050405020304" pitchFamily="18" charset="0"/>
                <a:ea typeface="宋体" panose="02010600030101010101" pitchFamily="2" charset="-122"/>
              </a:endParaRPr>
            </a:p>
          </p:txBody>
        </p:sp>
        <p:sp>
          <p:nvSpPr>
            <p:cNvPr id="80949" name="Line 53"/>
            <p:cNvSpPr/>
            <p:nvPr/>
          </p:nvSpPr>
          <p:spPr>
            <a:xfrm>
              <a:off x="4848" y="3663"/>
              <a:ext cx="240" cy="187"/>
            </a:xfrm>
            <a:prstGeom prst="line">
              <a:avLst/>
            </a:prstGeom>
            <a:ln w="28575" cap="flat" cmpd="sng">
              <a:solidFill>
                <a:schemeClr val="accent2"/>
              </a:solidFill>
              <a:prstDash val="solid"/>
              <a:round/>
              <a:headEnd type="none" w="med" len="med"/>
              <a:tailEnd type="none" w="med" len="med"/>
            </a:ln>
          </p:spPr>
        </p:sp>
        <p:sp>
          <p:nvSpPr>
            <p:cNvPr id="80950" name="Line 54"/>
            <p:cNvSpPr/>
            <p:nvPr/>
          </p:nvSpPr>
          <p:spPr>
            <a:xfrm flipH="1">
              <a:off x="4512" y="3242"/>
              <a:ext cx="528" cy="561"/>
            </a:xfrm>
            <a:prstGeom prst="line">
              <a:avLst/>
            </a:prstGeom>
            <a:ln w="28575" cap="flat" cmpd="sng">
              <a:solidFill>
                <a:schemeClr val="accent2"/>
              </a:solidFill>
              <a:prstDash val="solid"/>
              <a:round/>
              <a:headEnd type="none" w="med" len="med"/>
              <a:tailEnd type="none" w="med" len="med"/>
            </a:ln>
          </p:spPr>
        </p:sp>
        <p:sp>
          <p:nvSpPr>
            <p:cNvPr id="838711" name="Oval 55"/>
            <p:cNvSpPr>
              <a:spLocks noChangeArrowheads="1"/>
            </p:cNvSpPr>
            <p:nvPr/>
          </p:nvSpPr>
          <p:spPr bwMode="auto">
            <a:xfrm>
              <a:off x="4992" y="3009"/>
              <a:ext cx="288" cy="280"/>
            </a:xfrm>
            <a:prstGeom prst="ellipse">
              <a:avLst/>
            </a:prstGeom>
            <a:solidFill>
              <a:srgbClr val="FFFFCC"/>
            </a:solidFill>
            <a:ln w="19050">
              <a:solidFill>
                <a:schemeClr val="accent2"/>
              </a:solidFill>
              <a:round/>
            </a:ln>
            <a:effectLst>
              <a:outerShdw dist="35921" dir="2700000" algn="ctr" rotWithShape="0">
                <a:schemeClr val="bg2"/>
              </a:outerShdw>
            </a:effectLst>
          </p:spPr>
          <p:txBody>
            <a:bodyPr wrap="none" anchor="ctr"/>
            <a:p>
              <a:pPr marL="0" marR="0" lvl="0" indent="0" algn="ctr" defTabSz="914400" rtl="0" eaLnBrk="1" fontAlgn="base" latinLnBrk="0" hangingPunct="1">
                <a:lnSpc>
                  <a:spcPct val="100000"/>
                </a:lnSpc>
                <a:spcBef>
                  <a:spcPct val="0"/>
                </a:spcBef>
                <a:spcAft>
                  <a:spcPct val="0"/>
                </a:spcAft>
                <a:buClrTx/>
                <a:buSzTx/>
                <a:buFontTx/>
                <a:buNone/>
                <a:defRPr/>
              </a:pPr>
              <a:endParaRPr kumimoji="1" lang="zh-CN" altLang="zh-CN"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838712" name="Oval 56"/>
            <p:cNvSpPr>
              <a:spLocks noChangeArrowheads="1"/>
            </p:cNvSpPr>
            <p:nvPr/>
          </p:nvSpPr>
          <p:spPr bwMode="auto">
            <a:xfrm>
              <a:off x="4608" y="3429"/>
              <a:ext cx="288" cy="280"/>
            </a:xfrm>
            <a:prstGeom prst="ellipse">
              <a:avLst/>
            </a:prstGeom>
            <a:solidFill>
              <a:srgbClr val="FFFFCC"/>
            </a:solidFill>
            <a:ln w="19050">
              <a:solidFill>
                <a:schemeClr val="accent2"/>
              </a:solidFill>
              <a:round/>
            </a:ln>
            <a:effectLst>
              <a:outerShdw dist="35921" dir="2700000" algn="ctr" rotWithShape="0">
                <a:schemeClr val="bg2"/>
              </a:outerShdw>
            </a:effectLst>
          </p:spPr>
          <p:txBody>
            <a:bodyPr wrap="none" anchor="ctr"/>
            <a:p>
              <a:pPr marL="0" marR="0" lvl="0" indent="0" algn="ctr" defTabSz="914400" rtl="0" eaLnBrk="1" fontAlgn="base" latinLnBrk="0" hangingPunct="1">
                <a:lnSpc>
                  <a:spcPct val="100000"/>
                </a:lnSpc>
                <a:spcBef>
                  <a:spcPct val="0"/>
                </a:spcBef>
                <a:spcAft>
                  <a:spcPct val="0"/>
                </a:spcAft>
                <a:buClrTx/>
                <a:buSzTx/>
                <a:buFontTx/>
                <a:buNone/>
                <a:defRPr/>
              </a:pPr>
              <a:endParaRPr kumimoji="1" lang="zh-CN" altLang="zh-CN"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838713" name="Oval 57"/>
            <p:cNvSpPr>
              <a:spLocks noChangeArrowheads="1"/>
            </p:cNvSpPr>
            <p:nvPr/>
          </p:nvSpPr>
          <p:spPr bwMode="auto">
            <a:xfrm>
              <a:off x="4255" y="3756"/>
              <a:ext cx="288" cy="281"/>
            </a:xfrm>
            <a:prstGeom prst="ellipse">
              <a:avLst/>
            </a:prstGeom>
            <a:solidFill>
              <a:srgbClr val="FFFFCC"/>
            </a:solidFill>
            <a:ln w="19050">
              <a:solidFill>
                <a:schemeClr val="accent2"/>
              </a:solidFill>
              <a:round/>
            </a:ln>
            <a:effectLst>
              <a:outerShdw dist="35921" dir="2700000" algn="ctr" rotWithShape="0">
                <a:schemeClr val="bg2"/>
              </a:outerShdw>
            </a:effectLst>
          </p:spPr>
          <p:txBody>
            <a:bodyPr wrap="none" anchor="ctr"/>
            <a:p>
              <a:pPr marL="0" marR="0" lvl="0" indent="0" algn="ctr" defTabSz="914400" rtl="0" eaLnBrk="1" fontAlgn="base" latinLnBrk="0" hangingPunct="1">
                <a:lnSpc>
                  <a:spcPct val="100000"/>
                </a:lnSpc>
                <a:spcBef>
                  <a:spcPct val="0"/>
                </a:spcBef>
                <a:spcAft>
                  <a:spcPct val="0"/>
                </a:spcAft>
                <a:buClrTx/>
                <a:buSzTx/>
                <a:buFontTx/>
                <a:buNone/>
                <a:defRPr/>
              </a:pPr>
              <a:endParaRPr kumimoji="1" lang="zh-CN" altLang="zh-CN"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838714" name="Oval 58"/>
            <p:cNvSpPr>
              <a:spLocks noChangeArrowheads="1"/>
            </p:cNvSpPr>
            <p:nvPr/>
          </p:nvSpPr>
          <p:spPr bwMode="auto">
            <a:xfrm>
              <a:off x="4944" y="3774"/>
              <a:ext cx="288" cy="281"/>
            </a:xfrm>
            <a:prstGeom prst="ellipse">
              <a:avLst/>
            </a:prstGeom>
            <a:solidFill>
              <a:srgbClr val="FFFFCC"/>
            </a:solidFill>
            <a:ln w="19050">
              <a:solidFill>
                <a:schemeClr val="accent2"/>
              </a:solidFill>
              <a:round/>
            </a:ln>
            <a:effectLst>
              <a:outerShdw dist="35921" dir="2700000" algn="ctr" rotWithShape="0">
                <a:schemeClr val="bg2"/>
              </a:outerShdw>
            </a:effectLst>
          </p:spPr>
          <p:txBody>
            <a:bodyPr wrap="none" anchor="ctr"/>
            <a:p>
              <a:pPr marL="0" marR="0" lvl="0" indent="0" algn="ctr" defTabSz="914400" rtl="0" eaLnBrk="1" fontAlgn="base" latinLnBrk="0" hangingPunct="1">
                <a:lnSpc>
                  <a:spcPct val="100000"/>
                </a:lnSpc>
                <a:spcBef>
                  <a:spcPct val="0"/>
                </a:spcBef>
                <a:spcAft>
                  <a:spcPct val="0"/>
                </a:spcAft>
                <a:buClrTx/>
                <a:buSzTx/>
                <a:buFontTx/>
                <a:buNone/>
                <a:defRPr/>
              </a:pPr>
              <a:endParaRPr kumimoji="1" lang="zh-CN" altLang="zh-CN"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80955" name="Text Box 59"/>
            <p:cNvSpPr txBox="1"/>
            <p:nvPr/>
          </p:nvSpPr>
          <p:spPr>
            <a:xfrm>
              <a:off x="4992" y="3004"/>
              <a:ext cx="290" cy="329"/>
            </a:xfrm>
            <a:prstGeom prst="rect">
              <a:avLst/>
            </a:prstGeom>
            <a:noFill/>
            <a:ln w="38100">
              <a:noFill/>
            </a:ln>
          </p:spPr>
          <p:txBody>
            <a:bodyPr wrap="none" anchor="ctr" anchorCtr="0">
              <a:spAutoFit/>
            </a:bodyPr>
            <a:p>
              <a:pPr algn="ctr"/>
              <a:r>
                <a:rPr lang="en-US" altLang="zh-CN" sz="2800" b="1" dirty="0">
                  <a:solidFill>
                    <a:srgbClr val="CC3300"/>
                  </a:solidFill>
                  <a:latin typeface="Times New Roman" panose="02020603050405020304" pitchFamily="18" charset="0"/>
                  <a:ea typeface="宋体" panose="02010600030101010101" pitchFamily="2" charset="-122"/>
                </a:rPr>
                <a:t>H</a:t>
              </a:r>
              <a:endParaRPr lang="en-US" altLang="zh-CN" sz="2400" dirty="0">
                <a:latin typeface="Times New Roman" panose="02020603050405020304" pitchFamily="18" charset="0"/>
                <a:ea typeface="宋体" panose="02010600030101010101" pitchFamily="2" charset="-122"/>
              </a:endParaRPr>
            </a:p>
          </p:txBody>
        </p:sp>
        <p:sp>
          <p:nvSpPr>
            <p:cNvPr id="80956" name="Text Box 60"/>
            <p:cNvSpPr txBox="1"/>
            <p:nvPr/>
          </p:nvSpPr>
          <p:spPr>
            <a:xfrm>
              <a:off x="4656" y="3424"/>
              <a:ext cx="202" cy="329"/>
            </a:xfrm>
            <a:prstGeom prst="rect">
              <a:avLst/>
            </a:prstGeom>
            <a:noFill/>
            <a:ln w="38100">
              <a:noFill/>
            </a:ln>
          </p:spPr>
          <p:txBody>
            <a:bodyPr wrap="none" anchor="ctr" anchorCtr="0">
              <a:spAutoFit/>
            </a:bodyPr>
            <a:p>
              <a:pPr algn="ctr"/>
              <a:r>
                <a:rPr lang="en-US" altLang="zh-CN" sz="2800" b="1" dirty="0">
                  <a:solidFill>
                    <a:srgbClr val="CC3300"/>
                  </a:solidFill>
                  <a:latin typeface="Times New Roman" panose="02020603050405020304" pitchFamily="18" charset="0"/>
                  <a:ea typeface="宋体" panose="02010600030101010101" pitchFamily="2" charset="-122"/>
                </a:rPr>
                <a:t>I</a:t>
              </a:r>
              <a:endParaRPr lang="en-US" altLang="zh-CN" sz="2400" dirty="0">
                <a:latin typeface="Times New Roman" panose="02020603050405020304" pitchFamily="18" charset="0"/>
                <a:ea typeface="宋体" panose="02010600030101010101" pitchFamily="2" charset="-122"/>
              </a:endParaRPr>
            </a:p>
          </p:txBody>
        </p:sp>
        <p:sp>
          <p:nvSpPr>
            <p:cNvPr id="80957" name="Text Box 61"/>
            <p:cNvSpPr txBox="1"/>
            <p:nvPr/>
          </p:nvSpPr>
          <p:spPr>
            <a:xfrm>
              <a:off x="4272" y="3728"/>
              <a:ext cx="290" cy="329"/>
            </a:xfrm>
            <a:prstGeom prst="rect">
              <a:avLst/>
            </a:prstGeom>
            <a:noFill/>
            <a:ln w="38100">
              <a:noFill/>
            </a:ln>
          </p:spPr>
          <p:txBody>
            <a:bodyPr anchor="ctr" anchorCtr="0">
              <a:spAutoFit/>
            </a:bodyPr>
            <a:p>
              <a:pPr algn="ctr"/>
              <a:r>
                <a:rPr lang="en-US" altLang="zh-CN" sz="2800" b="1" dirty="0">
                  <a:solidFill>
                    <a:srgbClr val="CC3300"/>
                  </a:solidFill>
                  <a:latin typeface="Times New Roman" panose="02020603050405020304" pitchFamily="18" charset="0"/>
                  <a:ea typeface="宋体" panose="02010600030101010101" pitchFamily="2" charset="-122"/>
                </a:rPr>
                <a:t>K</a:t>
              </a:r>
              <a:endParaRPr lang="en-US" altLang="zh-CN" sz="2400" dirty="0">
                <a:latin typeface="Times New Roman" panose="02020603050405020304" pitchFamily="18" charset="0"/>
                <a:ea typeface="宋体" panose="02010600030101010101" pitchFamily="2" charset="-122"/>
              </a:endParaRPr>
            </a:p>
          </p:txBody>
        </p:sp>
        <p:sp>
          <p:nvSpPr>
            <p:cNvPr id="80958" name="Line 62"/>
            <p:cNvSpPr/>
            <p:nvPr/>
          </p:nvSpPr>
          <p:spPr>
            <a:xfrm flipH="1">
              <a:off x="4298" y="2869"/>
              <a:ext cx="288" cy="280"/>
            </a:xfrm>
            <a:prstGeom prst="line">
              <a:avLst/>
            </a:prstGeom>
            <a:ln w="28575" cap="flat" cmpd="sng">
              <a:solidFill>
                <a:schemeClr val="accent2"/>
              </a:solidFill>
              <a:prstDash val="solid"/>
              <a:round/>
              <a:headEnd type="none" w="med" len="med"/>
              <a:tailEnd type="none" w="med" len="med"/>
            </a:ln>
          </p:spPr>
        </p:sp>
        <p:sp>
          <p:nvSpPr>
            <p:cNvPr id="838719" name="Oval 63"/>
            <p:cNvSpPr>
              <a:spLocks noChangeArrowheads="1"/>
            </p:cNvSpPr>
            <p:nvPr/>
          </p:nvSpPr>
          <p:spPr bwMode="auto">
            <a:xfrm>
              <a:off x="4490" y="2682"/>
              <a:ext cx="288" cy="280"/>
            </a:xfrm>
            <a:prstGeom prst="ellipse">
              <a:avLst/>
            </a:prstGeom>
            <a:solidFill>
              <a:srgbClr val="FFFFCC"/>
            </a:solidFill>
            <a:ln w="19050">
              <a:solidFill>
                <a:schemeClr val="accent2"/>
              </a:solidFill>
              <a:round/>
            </a:ln>
            <a:effectLst>
              <a:outerShdw dist="35921" dir="2700000" algn="ctr" rotWithShape="0">
                <a:schemeClr val="bg2"/>
              </a:outerShdw>
            </a:effectLst>
          </p:spPr>
          <p:txBody>
            <a:bodyPr wrap="none" anchor="ctr"/>
            <a:p>
              <a:pPr marL="0" marR="0" lvl="0" indent="0" algn="ctr" defTabSz="914400" rtl="0" eaLnBrk="1" fontAlgn="base" latinLnBrk="0" hangingPunct="1">
                <a:lnSpc>
                  <a:spcPct val="100000"/>
                </a:lnSpc>
                <a:spcBef>
                  <a:spcPct val="0"/>
                </a:spcBef>
                <a:spcAft>
                  <a:spcPct val="0"/>
                </a:spcAft>
                <a:buClrTx/>
                <a:buSzTx/>
                <a:buFontTx/>
                <a:buNone/>
                <a:defRPr/>
              </a:pPr>
              <a:endParaRPr kumimoji="1" lang="zh-CN" altLang="zh-CN"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838720" name="Oval 64"/>
            <p:cNvSpPr>
              <a:spLocks noChangeArrowheads="1"/>
            </p:cNvSpPr>
            <p:nvPr/>
          </p:nvSpPr>
          <p:spPr bwMode="auto">
            <a:xfrm>
              <a:off x="4106" y="3055"/>
              <a:ext cx="288" cy="281"/>
            </a:xfrm>
            <a:prstGeom prst="ellipse">
              <a:avLst/>
            </a:prstGeom>
            <a:solidFill>
              <a:srgbClr val="FFFFCC"/>
            </a:solidFill>
            <a:ln w="19050">
              <a:solidFill>
                <a:schemeClr val="accent2"/>
              </a:solidFill>
              <a:round/>
            </a:ln>
            <a:effectLst>
              <a:outerShdw dist="35921" dir="2700000" algn="ctr" rotWithShape="0">
                <a:schemeClr val="bg2"/>
              </a:outerShdw>
            </a:effectLst>
          </p:spPr>
          <p:txBody>
            <a:bodyPr wrap="none" anchor="ctr"/>
            <a:p>
              <a:pPr marL="0" marR="0" lvl="0" indent="0" algn="ctr" defTabSz="914400" rtl="0" eaLnBrk="1" fontAlgn="base" latinLnBrk="0" hangingPunct="1">
                <a:lnSpc>
                  <a:spcPct val="100000"/>
                </a:lnSpc>
                <a:spcBef>
                  <a:spcPct val="0"/>
                </a:spcBef>
                <a:spcAft>
                  <a:spcPct val="0"/>
                </a:spcAft>
                <a:buClrTx/>
                <a:buSzTx/>
                <a:buFontTx/>
                <a:buNone/>
                <a:defRPr/>
              </a:pPr>
              <a:endParaRPr kumimoji="1" lang="zh-CN" altLang="zh-CN"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80961" name="Text Box 65"/>
            <p:cNvSpPr txBox="1"/>
            <p:nvPr/>
          </p:nvSpPr>
          <p:spPr>
            <a:xfrm>
              <a:off x="4513" y="2677"/>
              <a:ext cx="252" cy="329"/>
            </a:xfrm>
            <a:prstGeom prst="rect">
              <a:avLst/>
            </a:prstGeom>
            <a:noFill/>
            <a:ln w="38100">
              <a:noFill/>
            </a:ln>
          </p:spPr>
          <p:txBody>
            <a:bodyPr wrap="none" anchor="ctr" anchorCtr="0">
              <a:spAutoFit/>
            </a:bodyPr>
            <a:p>
              <a:pPr algn="ctr"/>
              <a:r>
                <a:rPr lang="en-US" altLang="zh-CN" sz="2800" b="1" dirty="0">
                  <a:solidFill>
                    <a:srgbClr val="CC3300"/>
                  </a:solidFill>
                  <a:latin typeface="Times New Roman" panose="02020603050405020304" pitchFamily="18" charset="0"/>
                  <a:ea typeface="宋体" panose="02010600030101010101" pitchFamily="2" charset="-122"/>
                </a:rPr>
                <a:t>F</a:t>
              </a:r>
              <a:endParaRPr lang="en-US" altLang="zh-CN" sz="2400" dirty="0">
                <a:latin typeface="Times New Roman" panose="02020603050405020304" pitchFamily="18" charset="0"/>
                <a:ea typeface="宋体" panose="02010600030101010101" pitchFamily="2" charset="-122"/>
              </a:endParaRPr>
            </a:p>
          </p:txBody>
        </p:sp>
        <p:sp>
          <p:nvSpPr>
            <p:cNvPr id="80962" name="Text Box 66"/>
            <p:cNvSpPr txBox="1"/>
            <p:nvPr/>
          </p:nvSpPr>
          <p:spPr>
            <a:xfrm>
              <a:off x="4110" y="3012"/>
              <a:ext cx="290" cy="329"/>
            </a:xfrm>
            <a:prstGeom prst="rect">
              <a:avLst/>
            </a:prstGeom>
            <a:noFill/>
            <a:ln w="38100">
              <a:noFill/>
            </a:ln>
          </p:spPr>
          <p:txBody>
            <a:bodyPr wrap="none" anchor="ctr" anchorCtr="0">
              <a:spAutoFit/>
            </a:bodyPr>
            <a:p>
              <a:pPr algn="ctr"/>
              <a:r>
                <a:rPr lang="en-US" altLang="zh-CN" sz="2800" b="1" dirty="0">
                  <a:solidFill>
                    <a:srgbClr val="CC3300"/>
                  </a:solidFill>
                  <a:latin typeface="Times New Roman" panose="02020603050405020304" pitchFamily="18" charset="0"/>
                  <a:ea typeface="宋体" panose="02010600030101010101" pitchFamily="2" charset="-122"/>
                </a:rPr>
                <a:t>G</a:t>
              </a:r>
              <a:endParaRPr lang="en-US" altLang="zh-CN" sz="2400" dirty="0">
                <a:latin typeface="Times New Roman" panose="02020603050405020304" pitchFamily="18" charset="0"/>
                <a:ea typeface="宋体" panose="02010600030101010101" pitchFamily="2" charset="-122"/>
              </a:endParaRPr>
            </a:p>
          </p:txBody>
        </p:sp>
        <p:sp>
          <p:nvSpPr>
            <p:cNvPr id="80963" name="Line 67"/>
            <p:cNvSpPr/>
            <p:nvPr/>
          </p:nvSpPr>
          <p:spPr>
            <a:xfrm>
              <a:off x="4752" y="2915"/>
              <a:ext cx="288" cy="140"/>
            </a:xfrm>
            <a:prstGeom prst="line">
              <a:avLst/>
            </a:prstGeom>
            <a:ln w="38100" cap="flat" cmpd="sng">
              <a:solidFill>
                <a:srgbClr val="009900"/>
              </a:solidFill>
              <a:prstDash val="solid"/>
              <a:round/>
              <a:headEnd type="none" w="med" len="med"/>
              <a:tailEnd type="none" w="med" len="med"/>
            </a:ln>
          </p:spPr>
        </p:sp>
        <p:sp>
          <p:nvSpPr>
            <p:cNvPr id="80964" name="Text Box 68"/>
            <p:cNvSpPr txBox="1"/>
            <p:nvPr/>
          </p:nvSpPr>
          <p:spPr>
            <a:xfrm>
              <a:off x="4992" y="3743"/>
              <a:ext cx="240" cy="329"/>
            </a:xfrm>
            <a:prstGeom prst="rect">
              <a:avLst/>
            </a:prstGeom>
            <a:noFill/>
            <a:ln w="38100">
              <a:noFill/>
            </a:ln>
          </p:spPr>
          <p:txBody>
            <a:bodyPr anchor="ctr" anchorCtr="0">
              <a:spAutoFit/>
            </a:bodyPr>
            <a:p>
              <a:pPr algn="ctr"/>
              <a:r>
                <a:rPr lang="en-US" altLang="zh-CN" sz="2800" b="1" dirty="0">
                  <a:solidFill>
                    <a:srgbClr val="CC3300"/>
                  </a:solidFill>
                  <a:latin typeface="Times New Roman" panose="02020603050405020304" pitchFamily="18" charset="0"/>
                  <a:ea typeface="宋体" panose="02010600030101010101" pitchFamily="2" charset="-122"/>
                </a:rPr>
                <a:t>J</a:t>
              </a:r>
              <a:endParaRPr lang="en-US" altLang="zh-CN" sz="2400" dirty="0">
                <a:latin typeface="Times New Roman" panose="02020603050405020304" pitchFamily="18" charset="0"/>
                <a:ea typeface="宋体" panose="02010600030101010101" pitchFamily="2" charset="-122"/>
              </a:endParaRPr>
            </a:p>
          </p:txBody>
        </p:sp>
      </p:grpSp>
      <p:grpSp>
        <p:nvGrpSpPr>
          <p:cNvPr id="6" name="组合 5"/>
          <p:cNvGrpSpPr/>
          <p:nvPr/>
        </p:nvGrpSpPr>
        <p:grpSpPr>
          <a:xfrm>
            <a:off x="6023610" y="3902710"/>
            <a:ext cx="3672840" cy="2016760"/>
            <a:chOff x="5517" y="6080"/>
            <a:chExt cx="5784" cy="3176"/>
          </a:xfrm>
        </p:grpSpPr>
        <p:grpSp>
          <p:nvGrpSpPr>
            <p:cNvPr id="80902" name="Group 6"/>
            <p:cNvGrpSpPr/>
            <p:nvPr/>
          </p:nvGrpSpPr>
          <p:grpSpPr>
            <a:xfrm>
              <a:off x="5858" y="6098"/>
              <a:ext cx="4920" cy="2974"/>
              <a:chOff x="384" y="507"/>
              <a:chExt cx="2112" cy="1338"/>
            </a:xfrm>
          </p:grpSpPr>
          <p:sp>
            <p:nvSpPr>
              <p:cNvPr id="80903" name="Line 7"/>
              <p:cNvSpPr/>
              <p:nvPr/>
            </p:nvSpPr>
            <p:spPr>
              <a:xfrm>
                <a:off x="2208" y="816"/>
                <a:ext cx="144" cy="336"/>
              </a:xfrm>
              <a:prstGeom prst="line">
                <a:avLst/>
              </a:prstGeom>
              <a:ln w="28575" cap="flat" cmpd="sng">
                <a:solidFill>
                  <a:schemeClr val="accent2"/>
                </a:solidFill>
                <a:prstDash val="solid"/>
                <a:round/>
                <a:headEnd type="none" w="med" len="med"/>
                <a:tailEnd type="none" w="med" len="med"/>
              </a:ln>
            </p:spPr>
          </p:sp>
          <p:sp>
            <p:nvSpPr>
              <p:cNvPr id="80904" name="Line 8"/>
              <p:cNvSpPr/>
              <p:nvPr/>
            </p:nvSpPr>
            <p:spPr>
              <a:xfrm flipH="1">
                <a:off x="1968" y="816"/>
                <a:ext cx="144" cy="336"/>
              </a:xfrm>
              <a:prstGeom prst="line">
                <a:avLst/>
              </a:prstGeom>
              <a:ln w="28575" cap="flat" cmpd="sng">
                <a:solidFill>
                  <a:schemeClr val="accent2"/>
                </a:solidFill>
                <a:prstDash val="solid"/>
                <a:round/>
                <a:headEnd type="none" w="med" len="med"/>
                <a:tailEnd type="none" w="med" len="med"/>
              </a:ln>
            </p:spPr>
          </p:sp>
          <p:sp>
            <p:nvSpPr>
              <p:cNvPr id="80905" name="Line 9"/>
              <p:cNvSpPr/>
              <p:nvPr/>
            </p:nvSpPr>
            <p:spPr>
              <a:xfrm>
                <a:off x="912" y="816"/>
                <a:ext cx="240" cy="288"/>
              </a:xfrm>
              <a:prstGeom prst="line">
                <a:avLst/>
              </a:prstGeom>
              <a:ln w="28575" cap="flat" cmpd="sng">
                <a:solidFill>
                  <a:schemeClr val="accent2"/>
                </a:solidFill>
                <a:prstDash val="solid"/>
                <a:round/>
                <a:headEnd type="none" w="med" len="med"/>
                <a:tailEnd type="none" w="med" len="med"/>
              </a:ln>
            </p:spPr>
          </p:sp>
          <p:sp>
            <p:nvSpPr>
              <p:cNvPr id="80906" name="Line 10"/>
              <p:cNvSpPr/>
              <p:nvPr/>
            </p:nvSpPr>
            <p:spPr>
              <a:xfrm flipH="1">
                <a:off x="576" y="816"/>
                <a:ext cx="240" cy="288"/>
              </a:xfrm>
              <a:prstGeom prst="line">
                <a:avLst/>
              </a:prstGeom>
              <a:ln w="28575" cap="flat" cmpd="sng">
                <a:solidFill>
                  <a:schemeClr val="accent2"/>
                </a:solidFill>
                <a:prstDash val="solid"/>
                <a:round/>
                <a:headEnd type="none" w="med" len="med"/>
                <a:tailEnd type="none" w="med" len="med"/>
              </a:ln>
            </p:spPr>
          </p:sp>
          <p:sp>
            <p:nvSpPr>
              <p:cNvPr id="80907" name="Line 11"/>
              <p:cNvSpPr/>
              <p:nvPr/>
            </p:nvSpPr>
            <p:spPr>
              <a:xfrm>
                <a:off x="1968" y="1296"/>
                <a:ext cx="0" cy="288"/>
              </a:xfrm>
              <a:prstGeom prst="line">
                <a:avLst/>
              </a:prstGeom>
              <a:ln w="28575" cap="flat" cmpd="sng">
                <a:solidFill>
                  <a:schemeClr val="accent2"/>
                </a:solidFill>
                <a:prstDash val="solid"/>
                <a:round/>
                <a:headEnd type="none" w="med" len="med"/>
                <a:tailEnd type="none" w="med" len="med"/>
              </a:ln>
            </p:spPr>
          </p:sp>
          <p:sp>
            <p:nvSpPr>
              <p:cNvPr id="80908" name="Line 12"/>
              <p:cNvSpPr/>
              <p:nvPr/>
            </p:nvSpPr>
            <p:spPr>
              <a:xfrm>
                <a:off x="1200" y="1296"/>
                <a:ext cx="0" cy="288"/>
              </a:xfrm>
              <a:prstGeom prst="line">
                <a:avLst/>
              </a:prstGeom>
              <a:ln w="28575" cap="flat" cmpd="sng">
                <a:solidFill>
                  <a:schemeClr val="accent2"/>
                </a:solidFill>
                <a:prstDash val="solid"/>
                <a:round/>
                <a:headEnd type="none" w="med" len="med"/>
                <a:tailEnd type="none" w="med" len="med"/>
              </a:ln>
            </p:spPr>
          </p:sp>
          <p:sp>
            <p:nvSpPr>
              <p:cNvPr id="80909" name="Line 13"/>
              <p:cNvSpPr/>
              <p:nvPr/>
            </p:nvSpPr>
            <p:spPr>
              <a:xfrm>
                <a:off x="1584" y="816"/>
                <a:ext cx="0" cy="288"/>
              </a:xfrm>
              <a:prstGeom prst="line">
                <a:avLst/>
              </a:prstGeom>
              <a:ln w="28575" cap="flat" cmpd="sng">
                <a:solidFill>
                  <a:schemeClr val="accent2"/>
                </a:solidFill>
                <a:prstDash val="solid"/>
                <a:round/>
                <a:headEnd type="none" w="med" len="med"/>
                <a:tailEnd type="none" w="med" len="med"/>
              </a:ln>
            </p:spPr>
          </p:sp>
          <p:sp>
            <p:nvSpPr>
              <p:cNvPr id="80910" name="Line 14"/>
              <p:cNvSpPr/>
              <p:nvPr/>
            </p:nvSpPr>
            <p:spPr>
              <a:xfrm>
                <a:off x="864" y="816"/>
                <a:ext cx="0" cy="288"/>
              </a:xfrm>
              <a:prstGeom prst="line">
                <a:avLst/>
              </a:prstGeom>
              <a:ln w="28575" cap="flat" cmpd="sng">
                <a:solidFill>
                  <a:schemeClr val="accent2"/>
                </a:solidFill>
                <a:prstDash val="solid"/>
                <a:round/>
                <a:headEnd type="none" w="med" len="med"/>
                <a:tailEnd type="none" w="med" len="med"/>
              </a:ln>
            </p:spPr>
          </p:sp>
          <p:sp>
            <p:nvSpPr>
              <p:cNvPr id="838671" name="Oval 15"/>
              <p:cNvSpPr>
                <a:spLocks noChangeArrowheads="1"/>
              </p:cNvSpPr>
              <p:nvPr/>
            </p:nvSpPr>
            <p:spPr bwMode="auto">
              <a:xfrm>
                <a:off x="384" y="1056"/>
                <a:ext cx="288" cy="288"/>
              </a:xfrm>
              <a:prstGeom prst="ellipse">
                <a:avLst/>
              </a:prstGeom>
              <a:solidFill>
                <a:srgbClr val="FFFFCC"/>
              </a:solidFill>
              <a:ln w="19050">
                <a:solidFill>
                  <a:schemeClr val="accent2"/>
                </a:solidFill>
                <a:round/>
              </a:ln>
              <a:effectLst>
                <a:outerShdw dist="35921" dir="2700000" algn="ctr" rotWithShape="0">
                  <a:schemeClr val="bg2"/>
                </a:outerShdw>
              </a:effectLst>
            </p:spPr>
            <p:txBody>
              <a:bodyPr wrap="none" anchor="ctr"/>
              <a:p>
                <a:pPr marL="0" marR="0" lvl="0" indent="0" algn="ctr" defTabSz="914400" rtl="0" eaLnBrk="1" fontAlgn="base" latinLnBrk="0" hangingPunct="1">
                  <a:lnSpc>
                    <a:spcPct val="100000"/>
                  </a:lnSpc>
                  <a:spcBef>
                    <a:spcPct val="0"/>
                  </a:spcBef>
                  <a:spcAft>
                    <a:spcPct val="0"/>
                  </a:spcAft>
                  <a:buClrTx/>
                  <a:buSzTx/>
                  <a:buFontTx/>
                  <a:buNone/>
                  <a:defRPr/>
                </a:pPr>
                <a:endParaRPr kumimoji="1" lang="zh-CN" altLang="zh-CN"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838672" name="Oval 16"/>
              <p:cNvSpPr>
                <a:spLocks noChangeArrowheads="1"/>
              </p:cNvSpPr>
              <p:nvPr/>
            </p:nvSpPr>
            <p:spPr bwMode="auto">
              <a:xfrm>
                <a:off x="720" y="1056"/>
                <a:ext cx="288" cy="288"/>
              </a:xfrm>
              <a:prstGeom prst="ellipse">
                <a:avLst/>
              </a:prstGeom>
              <a:solidFill>
                <a:srgbClr val="FFFFCC"/>
              </a:solidFill>
              <a:ln w="19050">
                <a:solidFill>
                  <a:schemeClr val="accent2"/>
                </a:solidFill>
                <a:round/>
              </a:ln>
              <a:effectLst>
                <a:outerShdw dist="35921" dir="2700000" algn="ctr" rotWithShape="0">
                  <a:schemeClr val="bg2"/>
                </a:outerShdw>
              </a:effectLst>
            </p:spPr>
            <p:txBody>
              <a:bodyPr wrap="none" anchor="ctr"/>
              <a:p>
                <a:pPr marL="0" marR="0" lvl="0" indent="0" algn="ctr" defTabSz="914400" rtl="0" eaLnBrk="1" fontAlgn="base" latinLnBrk="0" hangingPunct="1">
                  <a:lnSpc>
                    <a:spcPct val="100000"/>
                  </a:lnSpc>
                  <a:spcBef>
                    <a:spcPct val="0"/>
                  </a:spcBef>
                  <a:spcAft>
                    <a:spcPct val="0"/>
                  </a:spcAft>
                  <a:buClrTx/>
                  <a:buSzTx/>
                  <a:buFontTx/>
                  <a:buNone/>
                  <a:defRPr/>
                </a:pPr>
                <a:endParaRPr kumimoji="1" lang="zh-CN" altLang="zh-CN"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838673" name="Oval 17"/>
              <p:cNvSpPr>
                <a:spLocks noChangeArrowheads="1"/>
              </p:cNvSpPr>
              <p:nvPr/>
            </p:nvSpPr>
            <p:spPr bwMode="auto">
              <a:xfrm>
                <a:off x="1056" y="1056"/>
                <a:ext cx="289" cy="288"/>
              </a:xfrm>
              <a:prstGeom prst="ellipse">
                <a:avLst/>
              </a:prstGeom>
              <a:solidFill>
                <a:srgbClr val="FFFFCC"/>
              </a:solidFill>
              <a:ln w="19050">
                <a:solidFill>
                  <a:schemeClr val="accent2"/>
                </a:solidFill>
                <a:round/>
              </a:ln>
              <a:effectLst>
                <a:outerShdw dist="35921" dir="2700000" algn="ctr" rotWithShape="0">
                  <a:schemeClr val="bg2"/>
                </a:outerShdw>
              </a:effectLst>
            </p:spPr>
            <p:txBody>
              <a:bodyPr wrap="none" anchor="ctr"/>
              <a:p>
                <a:pPr marL="0" marR="0" lvl="0" indent="0" algn="ctr" defTabSz="914400" rtl="0" eaLnBrk="1" fontAlgn="base" latinLnBrk="0" hangingPunct="1">
                  <a:lnSpc>
                    <a:spcPct val="100000"/>
                  </a:lnSpc>
                  <a:spcBef>
                    <a:spcPct val="0"/>
                  </a:spcBef>
                  <a:spcAft>
                    <a:spcPct val="0"/>
                  </a:spcAft>
                  <a:buClrTx/>
                  <a:buSzTx/>
                  <a:buFontTx/>
                  <a:buNone/>
                  <a:defRPr/>
                </a:pPr>
                <a:endParaRPr kumimoji="1" lang="zh-CN" altLang="zh-CN"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838674" name="Oval 18"/>
              <p:cNvSpPr>
                <a:spLocks noChangeArrowheads="1"/>
              </p:cNvSpPr>
              <p:nvPr/>
            </p:nvSpPr>
            <p:spPr bwMode="auto">
              <a:xfrm>
                <a:off x="1440" y="1056"/>
                <a:ext cx="288" cy="288"/>
              </a:xfrm>
              <a:prstGeom prst="ellipse">
                <a:avLst/>
              </a:prstGeom>
              <a:solidFill>
                <a:srgbClr val="FFFFCC"/>
              </a:solidFill>
              <a:ln w="19050">
                <a:solidFill>
                  <a:schemeClr val="accent2"/>
                </a:solidFill>
                <a:round/>
              </a:ln>
              <a:effectLst>
                <a:outerShdw dist="35921" dir="2700000" algn="ctr" rotWithShape="0">
                  <a:schemeClr val="bg2"/>
                </a:outerShdw>
              </a:effectLst>
            </p:spPr>
            <p:txBody>
              <a:bodyPr wrap="none" anchor="ctr"/>
              <a:p>
                <a:pPr marL="0" marR="0" lvl="0" indent="0" algn="ctr" defTabSz="914400" rtl="0" eaLnBrk="1" fontAlgn="base" latinLnBrk="0" hangingPunct="1">
                  <a:lnSpc>
                    <a:spcPct val="100000"/>
                  </a:lnSpc>
                  <a:spcBef>
                    <a:spcPct val="0"/>
                  </a:spcBef>
                  <a:spcAft>
                    <a:spcPct val="0"/>
                  </a:spcAft>
                  <a:buClrTx/>
                  <a:buSzTx/>
                  <a:buFontTx/>
                  <a:buNone/>
                  <a:defRPr/>
                </a:pPr>
                <a:endParaRPr kumimoji="1" lang="zh-CN" altLang="zh-CN"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838675" name="Oval 19"/>
              <p:cNvSpPr>
                <a:spLocks noChangeArrowheads="1"/>
              </p:cNvSpPr>
              <p:nvPr/>
            </p:nvSpPr>
            <p:spPr bwMode="auto">
              <a:xfrm>
                <a:off x="1824" y="1056"/>
                <a:ext cx="288" cy="288"/>
              </a:xfrm>
              <a:prstGeom prst="ellipse">
                <a:avLst/>
              </a:prstGeom>
              <a:solidFill>
                <a:srgbClr val="FFFFCC"/>
              </a:solidFill>
              <a:ln w="19050">
                <a:solidFill>
                  <a:schemeClr val="accent2"/>
                </a:solidFill>
                <a:round/>
              </a:ln>
              <a:effectLst>
                <a:outerShdw dist="35921" dir="2700000" algn="ctr" rotWithShape="0">
                  <a:schemeClr val="bg2"/>
                </a:outerShdw>
              </a:effectLst>
            </p:spPr>
            <p:txBody>
              <a:bodyPr wrap="none" anchor="ctr"/>
              <a:p>
                <a:pPr marL="0" marR="0" lvl="0" indent="0" algn="ctr" defTabSz="914400" rtl="0" eaLnBrk="1" fontAlgn="base" latinLnBrk="0" hangingPunct="1">
                  <a:lnSpc>
                    <a:spcPct val="100000"/>
                  </a:lnSpc>
                  <a:spcBef>
                    <a:spcPct val="0"/>
                  </a:spcBef>
                  <a:spcAft>
                    <a:spcPct val="0"/>
                  </a:spcAft>
                  <a:buClrTx/>
                  <a:buSzTx/>
                  <a:buFontTx/>
                  <a:buNone/>
                  <a:defRPr/>
                </a:pPr>
                <a:endParaRPr kumimoji="1" lang="zh-CN" altLang="zh-CN"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838676" name="Oval 20"/>
              <p:cNvSpPr>
                <a:spLocks noChangeArrowheads="1"/>
              </p:cNvSpPr>
              <p:nvPr/>
            </p:nvSpPr>
            <p:spPr bwMode="auto">
              <a:xfrm>
                <a:off x="2208" y="1056"/>
                <a:ext cx="288" cy="288"/>
              </a:xfrm>
              <a:prstGeom prst="ellipse">
                <a:avLst/>
              </a:prstGeom>
              <a:solidFill>
                <a:srgbClr val="FFFFCC"/>
              </a:solidFill>
              <a:ln w="19050">
                <a:solidFill>
                  <a:schemeClr val="accent2"/>
                </a:solidFill>
                <a:round/>
              </a:ln>
              <a:effectLst>
                <a:outerShdw dist="35921" dir="2700000" algn="ctr" rotWithShape="0">
                  <a:schemeClr val="bg2"/>
                </a:outerShdw>
              </a:effectLst>
            </p:spPr>
            <p:txBody>
              <a:bodyPr wrap="none" anchor="ctr"/>
              <a:p>
                <a:pPr marL="0" marR="0" lvl="0" indent="0" algn="ctr" defTabSz="914400" rtl="0" eaLnBrk="1" fontAlgn="base" latinLnBrk="0" hangingPunct="1">
                  <a:lnSpc>
                    <a:spcPct val="100000"/>
                  </a:lnSpc>
                  <a:spcBef>
                    <a:spcPct val="0"/>
                  </a:spcBef>
                  <a:spcAft>
                    <a:spcPct val="0"/>
                  </a:spcAft>
                  <a:buClrTx/>
                  <a:buSzTx/>
                  <a:buFontTx/>
                  <a:buNone/>
                  <a:defRPr/>
                </a:pPr>
                <a:endParaRPr kumimoji="1" lang="zh-CN" altLang="zh-CN"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838677" name="Oval 21"/>
              <p:cNvSpPr>
                <a:spLocks noChangeArrowheads="1"/>
              </p:cNvSpPr>
              <p:nvPr/>
            </p:nvSpPr>
            <p:spPr bwMode="auto">
              <a:xfrm>
                <a:off x="1056" y="1536"/>
                <a:ext cx="289" cy="288"/>
              </a:xfrm>
              <a:prstGeom prst="ellipse">
                <a:avLst/>
              </a:prstGeom>
              <a:solidFill>
                <a:srgbClr val="FFFFCC"/>
              </a:solidFill>
              <a:ln w="19050">
                <a:solidFill>
                  <a:schemeClr val="accent2"/>
                </a:solidFill>
                <a:round/>
              </a:ln>
              <a:effectLst>
                <a:outerShdw dist="35921" dir="2700000" algn="ctr" rotWithShape="0">
                  <a:schemeClr val="bg2"/>
                </a:outerShdw>
              </a:effectLst>
            </p:spPr>
            <p:txBody>
              <a:bodyPr wrap="none" anchor="ctr"/>
              <a:p>
                <a:pPr marL="0" marR="0" lvl="0" indent="0" algn="ctr" defTabSz="914400" rtl="0" eaLnBrk="1" fontAlgn="base" latinLnBrk="0" hangingPunct="1">
                  <a:lnSpc>
                    <a:spcPct val="100000"/>
                  </a:lnSpc>
                  <a:spcBef>
                    <a:spcPct val="0"/>
                  </a:spcBef>
                  <a:spcAft>
                    <a:spcPct val="0"/>
                  </a:spcAft>
                  <a:buClrTx/>
                  <a:buSzTx/>
                  <a:buFontTx/>
                  <a:buNone/>
                  <a:defRPr/>
                </a:pPr>
                <a:endParaRPr kumimoji="1" lang="zh-CN" altLang="zh-CN"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838678" name="Oval 22"/>
              <p:cNvSpPr>
                <a:spLocks noChangeArrowheads="1"/>
              </p:cNvSpPr>
              <p:nvPr/>
            </p:nvSpPr>
            <p:spPr bwMode="auto">
              <a:xfrm>
                <a:off x="1824" y="1536"/>
                <a:ext cx="288" cy="288"/>
              </a:xfrm>
              <a:prstGeom prst="ellipse">
                <a:avLst/>
              </a:prstGeom>
              <a:solidFill>
                <a:srgbClr val="FFFFCC"/>
              </a:solidFill>
              <a:ln w="19050">
                <a:solidFill>
                  <a:schemeClr val="accent2"/>
                </a:solidFill>
                <a:round/>
              </a:ln>
              <a:effectLst>
                <a:outerShdw dist="35921" dir="2700000" algn="ctr" rotWithShape="0">
                  <a:schemeClr val="bg2"/>
                </a:outerShdw>
              </a:effectLst>
            </p:spPr>
            <p:txBody>
              <a:bodyPr wrap="none" anchor="ctr"/>
              <a:p>
                <a:pPr marL="0" marR="0" lvl="0" indent="0" algn="ctr" defTabSz="914400" rtl="0" eaLnBrk="1" fontAlgn="base" latinLnBrk="0" hangingPunct="1">
                  <a:lnSpc>
                    <a:spcPct val="100000"/>
                  </a:lnSpc>
                  <a:spcBef>
                    <a:spcPct val="0"/>
                  </a:spcBef>
                  <a:spcAft>
                    <a:spcPct val="0"/>
                  </a:spcAft>
                  <a:buClrTx/>
                  <a:buSzTx/>
                  <a:buFontTx/>
                  <a:buNone/>
                  <a:defRPr/>
                </a:pPr>
                <a:endParaRPr kumimoji="1" lang="zh-CN" altLang="zh-CN"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838679" name="Oval 23"/>
              <p:cNvSpPr>
                <a:spLocks noChangeArrowheads="1"/>
              </p:cNvSpPr>
              <p:nvPr/>
            </p:nvSpPr>
            <p:spPr bwMode="auto">
              <a:xfrm>
                <a:off x="720" y="575"/>
                <a:ext cx="288" cy="289"/>
              </a:xfrm>
              <a:prstGeom prst="ellipse">
                <a:avLst/>
              </a:prstGeom>
              <a:solidFill>
                <a:srgbClr val="FFFFCC"/>
              </a:solidFill>
              <a:ln w="19050">
                <a:solidFill>
                  <a:schemeClr val="accent2"/>
                </a:solidFill>
                <a:round/>
              </a:ln>
              <a:effectLst>
                <a:outerShdw dist="35921" dir="2700000" algn="ctr" rotWithShape="0">
                  <a:schemeClr val="bg2"/>
                </a:outerShdw>
              </a:effectLst>
            </p:spPr>
            <p:txBody>
              <a:bodyPr wrap="none" anchor="ctr"/>
              <a:p>
                <a:pPr marL="0" marR="0" lvl="0" indent="0" algn="ctr" defTabSz="914400" rtl="0" eaLnBrk="1" fontAlgn="base" latinLnBrk="0" hangingPunct="1">
                  <a:lnSpc>
                    <a:spcPct val="100000"/>
                  </a:lnSpc>
                  <a:spcBef>
                    <a:spcPct val="0"/>
                  </a:spcBef>
                  <a:spcAft>
                    <a:spcPct val="0"/>
                  </a:spcAft>
                  <a:buClrTx/>
                  <a:buSzTx/>
                  <a:buFontTx/>
                  <a:buNone/>
                  <a:defRPr/>
                </a:pPr>
                <a:endParaRPr kumimoji="1" lang="zh-CN" altLang="zh-CN"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838680" name="Oval 24"/>
              <p:cNvSpPr>
                <a:spLocks noChangeArrowheads="1"/>
              </p:cNvSpPr>
              <p:nvPr/>
            </p:nvSpPr>
            <p:spPr bwMode="auto">
              <a:xfrm>
                <a:off x="1440" y="575"/>
                <a:ext cx="288" cy="289"/>
              </a:xfrm>
              <a:prstGeom prst="ellipse">
                <a:avLst/>
              </a:prstGeom>
              <a:solidFill>
                <a:srgbClr val="FFFFCC"/>
              </a:solidFill>
              <a:ln w="19050">
                <a:solidFill>
                  <a:schemeClr val="accent2"/>
                </a:solidFill>
                <a:round/>
              </a:ln>
              <a:effectLst>
                <a:outerShdw dist="35921" dir="2700000" algn="ctr" rotWithShape="0">
                  <a:schemeClr val="bg2"/>
                </a:outerShdw>
              </a:effectLst>
            </p:spPr>
            <p:txBody>
              <a:bodyPr wrap="none" anchor="ctr"/>
              <a:p>
                <a:pPr marL="0" marR="0" lvl="0" indent="0" algn="ctr" defTabSz="914400" rtl="0" eaLnBrk="1" fontAlgn="base" latinLnBrk="0" hangingPunct="1">
                  <a:lnSpc>
                    <a:spcPct val="100000"/>
                  </a:lnSpc>
                  <a:spcBef>
                    <a:spcPct val="0"/>
                  </a:spcBef>
                  <a:spcAft>
                    <a:spcPct val="0"/>
                  </a:spcAft>
                  <a:buClrTx/>
                  <a:buSzTx/>
                  <a:buFontTx/>
                  <a:buNone/>
                  <a:defRPr/>
                </a:pPr>
                <a:endParaRPr kumimoji="1" lang="zh-CN" altLang="zh-CN"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838681" name="Oval 25"/>
              <p:cNvSpPr>
                <a:spLocks noChangeArrowheads="1"/>
              </p:cNvSpPr>
              <p:nvPr/>
            </p:nvSpPr>
            <p:spPr bwMode="auto">
              <a:xfrm>
                <a:off x="2016" y="575"/>
                <a:ext cx="288" cy="289"/>
              </a:xfrm>
              <a:prstGeom prst="ellipse">
                <a:avLst/>
              </a:prstGeom>
              <a:solidFill>
                <a:srgbClr val="FFFFCC"/>
              </a:solidFill>
              <a:ln w="19050">
                <a:solidFill>
                  <a:schemeClr val="accent2"/>
                </a:solidFill>
                <a:round/>
              </a:ln>
              <a:effectLst>
                <a:outerShdw dist="35921" dir="2700000" algn="ctr" rotWithShape="0">
                  <a:schemeClr val="bg2"/>
                </a:outerShdw>
              </a:effectLst>
            </p:spPr>
            <p:txBody>
              <a:bodyPr wrap="none" anchor="ctr"/>
              <a:p>
                <a:pPr marL="0" marR="0" lvl="0" indent="0" algn="ctr" defTabSz="914400" rtl="0" eaLnBrk="1" fontAlgn="base" latinLnBrk="0" hangingPunct="1">
                  <a:lnSpc>
                    <a:spcPct val="100000"/>
                  </a:lnSpc>
                  <a:spcBef>
                    <a:spcPct val="0"/>
                  </a:spcBef>
                  <a:spcAft>
                    <a:spcPct val="0"/>
                  </a:spcAft>
                  <a:buClrTx/>
                  <a:buSzTx/>
                  <a:buFontTx/>
                  <a:buNone/>
                  <a:defRPr/>
                </a:pPr>
                <a:endParaRPr kumimoji="1" lang="zh-CN" altLang="zh-CN"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80922" name="Text Box 26"/>
              <p:cNvSpPr txBox="1"/>
              <p:nvPr/>
            </p:nvSpPr>
            <p:spPr>
              <a:xfrm>
                <a:off x="720" y="516"/>
                <a:ext cx="297" cy="370"/>
              </a:xfrm>
              <a:prstGeom prst="rect">
                <a:avLst/>
              </a:prstGeom>
              <a:noFill/>
              <a:ln w="38100">
                <a:noFill/>
              </a:ln>
            </p:spPr>
            <p:txBody>
              <a:bodyPr wrap="none" anchor="ctr" anchorCtr="0">
                <a:spAutoFit/>
              </a:bodyPr>
              <a:p>
                <a:pPr algn="ctr"/>
                <a:r>
                  <a:rPr lang="en-US" altLang="zh-CN" sz="2800" b="1" dirty="0">
                    <a:solidFill>
                      <a:srgbClr val="CC3300"/>
                    </a:solidFill>
                    <a:latin typeface="Times New Roman" panose="02020603050405020304" pitchFamily="18" charset="0"/>
                    <a:ea typeface="宋体" panose="02010600030101010101" pitchFamily="2" charset="-122"/>
                  </a:rPr>
                  <a:t>A</a:t>
                </a:r>
                <a:endParaRPr lang="en-US" altLang="zh-CN" sz="2400" dirty="0">
                  <a:latin typeface="Times New Roman" panose="02020603050405020304" pitchFamily="18" charset="0"/>
                  <a:ea typeface="宋体" panose="02010600030101010101" pitchFamily="2" charset="-122"/>
                </a:endParaRPr>
              </a:p>
            </p:txBody>
          </p:sp>
          <p:sp>
            <p:nvSpPr>
              <p:cNvPr id="80923" name="Text Box 27"/>
              <p:cNvSpPr txBox="1"/>
              <p:nvPr/>
            </p:nvSpPr>
            <p:spPr>
              <a:xfrm>
                <a:off x="1466" y="507"/>
                <a:ext cx="270" cy="370"/>
              </a:xfrm>
              <a:prstGeom prst="rect">
                <a:avLst/>
              </a:prstGeom>
              <a:noFill/>
              <a:ln w="38100">
                <a:noFill/>
              </a:ln>
            </p:spPr>
            <p:txBody>
              <a:bodyPr wrap="none" anchor="ctr" anchorCtr="0">
                <a:spAutoFit/>
              </a:bodyPr>
              <a:p>
                <a:pPr algn="ctr"/>
                <a:r>
                  <a:rPr lang="en-US" altLang="zh-CN" sz="2800" b="1" dirty="0">
                    <a:solidFill>
                      <a:srgbClr val="CC3300"/>
                    </a:solidFill>
                    <a:latin typeface="Times New Roman" panose="02020603050405020304" pitchFamily="18" charset="0"/>
                    <a:ea typeface="宋体" panose="02010600030101010101" pitchFamily="2" charset="-122"/>
                  </a:rPr>
                  <a:t>F</a:t>
                </a:r>
                <a:endParaRPr lang="en-US" altLang="zh-CN" sz="2400" dirty="0">
                  <a:latin typeface="Times New Roman" panose="02020603050405020304" pitchFamily="18" charset="0"/>
                  <a:ea typeface="宋体" panose="02010600030101010101" pitchFamily="2" charset="-122"/>
                </a:endParaRPr>
              </a:p>
            </p:txBody>
          </p:sp>
          <p:sp>
            <p:nvSpPr>
              <p:cNvPr id="80924" name="Text Box 28"/>
              <p:cNvSpPr txBox="1"/>
              <p:nvPr/>
            </p:nvSpPr>
            <p:spPr>
              <a:xfrm>
                <a:off x="2010" y="507"/>
                <a:ext cx="311" cy="370"/>
              </a:xfrm>
              <a:prstGeom prst="rect">
                <a:avLst/>
              </a:prstGeom>
              <a:noFill/>
              <a:ln w="38100">
                <a:noFill/>
              </a:ln>
            </p:spPr>
            <p:txBody>
              <a:bodyPr wrap="none" anchor="ctr" anchorCtr="0">
                <a:spAutoFit/>
              </a:bodyPr>
              <a:p>
                <a:pPr algn="ctr"/>
                <a:r>
                  <a:rPr lang="en-US" altLang="zh-CN" sz="2800" b="1" dirty="0">
                    <a:solidFill>
                      <a:srgbClr val="CC3300"/>
                    </a:solidFill>
                    <a:latin typeface="Times New Roman" panose="02020603050405020304" pitchFamily="18" charset="0"/>
                    <a:ea typeface="宋体" panose="02010600030101010101" pitchFamily="2" charset="-122"/>
                  </a:rPr>
                  <a:t>H</a:t>
                </a:r>
                <a:endParaRPr lang="en-US" altLang="zh-CN" sz="2400" dirty="0">
                  <a:latin typeface="Times New Roman" panose="02020603050405020304" pitchFamily="18" charset="0"/>
                  <a:ea typeface="宋体" panose="02010600030101010101" pitchFamily="2" charset="-122"/>
                </a:endParaRPr>
              </a:p>
            </p:txBody>
          </p:sp>
          <p:sp>
            <p:nvSpPr>
              <p:cNvPr id="80925" name="Text Box 29"/>
              <p:cNvSpPr txBox="1"/>
              <p:nvPr/>
            </p:nvSpPr>
            <p:spPr>
              <a:xfrm>
                <a:off x="390" y="996"/>
                <a:ext cx="284" cy="370"/>
              </a:xfrm>
              <a:prstGeom prst="rect">
                <a:avLst/>
              </a:prstGeom>
              <a:noFill/>
              <a:ln w="38100">
                <a:noFill/>
              </a:ln>
            </p:spPr>
            <p:txBody>
              <a:bodyPr wrap="none" anchor="ctr" anchorCtr="0">
                <a:spAutoFit/>
              </a:bodyPr>
              <a:p>
                <a:pPr algn="ctr"/>
                <a:r>
                  <a:rPr lang="en-US" altLang="zh-CN" sz="2800" b="1" dirty="0">
                    <a:solidFill>
                      <a:srgbClr val="CC3300"/>
                    </a:solidFill>
                    <a:latin typeface="Times New Roman" panose="02020603050405020304" pitchFamily="18" charset="0"/>
                    <a:ea typeface="宋体" panose="02010600030101010101" pitchFamily="2" charset="-122"/>
                  </a:rPr>
                  <a:t>B</a:t>
                </a:r>
                <a:endParaRPr lang="en-US" altLang="zh-CN" sz="2400" dirty="0">
                  <a:latin typeface="Times New Roman" panose="02020603050405020304" pitchFamily="18" charset="0"/>
                  <a:ea typeface="宋体" panose="02010600030101010101" pitchFamily="2" charset="-122"/>
                </a:endParaRPr>
              </a:p>
            </p:txBody>
          </p:sp>
          <p:sp>
            <p:nvSpPr>
              <p:cNvPr id="80926" name="Text Box 30"/>
              <p:cNvSpPr txBox="1"/>
              <p:nvPr/>
            </p:nvSpPr>
            <p:spPr>
              <a:xfrm>
                <a:off x="720" y="996"/>
                <a:ext cx="297" cy="370"/>
              </a:xfrm>
              <a:prstGeom prst="rect">
                <a:avLst/>
              </a:prstGeom>
              <a:noFill/>
              <a:ln w="38100">
                <a:noFill/>
              </a:ln>
            </p:spPr>
            <p:txBody>
              <a:bodyPr wrap="none" anchor="ctr" anchorCtr="0">
                <a:spAutoFit/>
              </a:bodyPr>
              <a:p>
                <a:pPr algn="ctr"/>
                <a:r>
                  <a:rPr lang="en-US" altLang="zh-CN" sz="2800" b="1" dirty="0">
                    <a:solidFill>
                      <a:srgbClr val="CC3300"/>
                    </a:solidFill>
                    <a:latin typeface="Times New Roman" panose="02020603050405020304" pitchFamily="18" charset="0"/>
                    <a:ea typeface="宋体" panose="02010600030101010101" pitchFamily="2" charset="-122"/>
                  </a:rPr>
                  <a:t>C</a:t>
                </a:r>
                <a:endParaRPr lang="en-US" altLang="zh-CN" sz="2400" dirty="0">
                  <a:latin typeface="Times New Roman" panose="02020603050405020304" pitchFamily="18" charset="0"/>
                  <a:ea typeface="宋体" panose="02010600030101010101" pitchFamily="2" charset="-122"/>
                </a:endParaRPr>
              </a:p>
            </p:txBody>
          </p:sp>
          <p:sp>
            <p:nvSpPr>
              <p:cNvPr id="80927" name="Text Box 31"/>
              <p:cNvSpPr txBox="1"/>
              <p:nvPr/>
            </p:nvSpPr>
            <p:spPr>
              <a:xfrm>
                <a:off x="1057" y="996"/>
                <a:ext cx="297" cy="370"/>
              </a:xfrm>
              <a:prstGeom prst="rect">
                <a:avLst/>
              </a:prstGeom>
              <a:noFill/>
              <a:ln w="38100">
                <a:noFill/>
              </a:ln>
            </p:spPr>
            <p:txBody>
              <a:bodyPr wrap="none" anchor="ctr" anchorCtr="0">
                <a:spAutoFit/>
              </a:bodyPr>
              <a:p>
                <a:pPr algn="ctr"/>
                <a:r>
                  <a:rPr lang="en-US" altLang="zh-CN" sz="2800" b="1" dirty="0">
                    <a:solidFill>
                      <a:srgbClr val="CC3300"/>
                    </a:solidFill>
                    <a:latin typeface="Times New Roman" panose="02020603050405020304" pitchFamily="18" charset="0"/>
                    <a:ea typeface="宋体" panose="02010600030101010101" pitchFamily="2" charset="-122"/>
                  </a:rPr>
                  <a:t>D</a:t>
                </a:r>
                <a:endParaRPr lang="en-US" altLang="zh-CN" sz="2400" dirty="0">
                  <a:latin typeface="Times New Roman" panose="02020603050405020304" pitchFamily="18" charset="0"/>
                  <a:ea typeface="宋体" panose="02010600030101010101" pitchFamily="2" charset="-122"/>
                </a:endParaRPr>
              </a:p>
            </p:txBody>
          </p:sp>
          <p:sp>
            <p:nvSpPr>
              <p:cNvPr id="80928" name="Text Box 32"/>
              <p:cNvSpPr txBox="1"/>
              <p:nvPr/>
            </p:nvSpPr>
            <p:spPr>
              <a:xfrm>
                <a:off x="1434" y="996"/>
                <a:ext cx="311" cy="370"/>
              </a:xfrm>
              <a:prstGeom prst="rect">
                <a:avLst/>
              </a:prstGeom>
              <a:noFill/>
              <a:ln w="38100">
                <a:noFill/>
              </a:ln>
            </p:spPr>
            <p:txBody>
              <a:bodyPr wrap="none" anchor="ctr" anchorCtr="0">
                <a:spAutoFit/>
              </a:bodyPr>
              <a:p>
                <a:pPr algn="ctr"/>
                <a:r>
                  <a:rPr lang="en-US" altLang="zh-CN" sz="2800" b="1" dirty="0">
                    <a:solidFill>
                      <a:srgbClr val="CC3300"/>
                    </a:solidFill>
                    <a:latin typeface="Times New Roman" panose="02020603050405020304" pitchFamily="18" charset="0"/>
                    <a:ea typeface="宋体" panose="02010600030101010101" pitchFamily="2" charset="-122"/>
                  </a:rPr>
                  <a:t>G</a:t>
                </a:r>
                <a:endParaRPr lang="en-US" altLang="zh-CN" sz="2400" dirty="0">
                  <a:latin typeface="Times New Roman" panose="02020603050405020304" pitchFamily="18" charset="0"/>
                  <a:ea typeface="宋体" panose="02010600030101010101" pitchFamily="2" charset="-122"/>
                </a:endParaRPr>
              </a:p>
            </p:txBody>
          </p:sp>
          <p:sp>
            <p:nvSpPr>
              <p:cNvPr id="80929" name="Text Box 33"/>
              <p:cNvSpPr txBox="1"/>
              <p:nvPr/>
            </p:nvSpPr>
            <p:spPr>
              <a:xfrm>
                <a:off x="1864" y="996"/>
                <a:ext cx="217" cy="370"/>
              </a:xfrm>
              <a:prstGeom prst="rect">
                <a:avLst/>
              </a:prstGeom>
              <a:noFill/>
              <a:ln w="38100">
                <a:noFill/>
              </a:ln>
            </p:spPr>
            <p:txBody>
              <a:bodyPr wrap="none" anchor="ctr" anchorCtr="0">
                <a:spAutoFit/>
              </a:bodyPr>
              <a:p>
                <a:pPr algn="ctr"/>
                <a:r>
                  <a:rPr lang="en-US" altLang="zh-CN" sz="2800" b="1" dirty="0">
                    <a:solidFill>
                      <a:srgbClr val="CC3300"/>
                    </a:solidFill>
                    <a:latin typeface="Times New Roman" panose="02020603050405020304" pitchFamily="18" charset="0"/>
                    <a:ea typeface="宋体" panose="02010600030101010101" pitchFamily="2" charset="-122"/>
                  </a:rPr>
                  <a:t>I</a:t>
                </a:r>
                <a:endParaRPr lang="en-US" altLang="zh-CN" sz="2400" dirty="0">
                  <a:latin typeface="Times New Roman" panose="02020603050405020304" pitchFamily="18" charset="0"/>
                  <a:ea typeface="宋体" panose="02010600030101010101" pitchFamily="2" charset="-122"/>
                </a:endParaRPr>
              </a:p>
            </p:txBody>
          </p:sp>
          <p:sp>
            <p:nvSpPr>
              <p:cNvPr id="80930" name="Text Box 34"/>
              <p:cNvSpPr txBox="1"/>
              <p:nvPr/>
            </p:nvSpPr>
            <p:spPr>
              <a:xfrm>
                <a:off x="2236" y="996"/>
                <a:ext cx="244" cy="370"/>
              </a:xfrm>
              <a:prstGeom prst="rect">
                <a:avLst/>
              </a:prstGeom>
              <a:noFill/>
              <a:ln w="38100">
                <a:noFill/>
              </a:ln>
            </p:spPr>
            <p:txBody>
              <a:bodyPr wrap="none" anchor="ctr" anchorCtr="0">
                <a:spAutoFit/>
              </a:bodyPr>
              <a:p>
                <a:pPr algn="ctr"/>
                <a:r>
                  <a:rPr lang="en-US" altLang="zh-CN" sz="2800" b="1" dirty="0">
                    <a:solidFill>
                      <a:srgbClr val="CC3300"/>
                    </a:solidFill>
                    <a:latin typeface="Times New Roman" panose="02020603050405020304" pitchFamily="18" charset="0"/>
                    <a:ea typeface="宋体" panose="02010600030101010101" pitchFamily="2" charset="-122"/>
                  </a:rPr>
                  <a:t>J</a:t>
                </a:r>
                <a:endParaRPr lang="en-US" altLang="zh-CN" sz="2400" dirty="0">
                  <a:latin typeface="Times New Roman" panose="02020603050405020304" pitchFamily="18" charset="0"/>
                  <a:ea typeface="宋体" panose="02010600030101010101" pitchFamily="2" charset="-122"/>
                </a:endParaRPr>
              </a:p>
            </p:txBody>
          </p:sp>
          <p:sp>
            <p:nvSpPr>
              <p:cNvPr id="80931" name="Text Box 35"/>
              <p:cNvSpPr txBox="1"/>
              <p:nvPr/>
            </p:nvSpPr>
            <p:spPr>
              <a:xfrm>
                <a:off x="1062" y="1475"/>
                <a:ext cx="284" cy="370"/>
              </a:xfrm>
              <a:prstGeom prst="rect">
                <a:avLst/>
              </a:prstGeom>
              <a:noFill/>
              <a:ln w="38100">
                <a:noFill/>
              </a:ln>
            </p:spPr>
            <p:txBody>
              <a:bodyPr wrap="none" anchor="ctr" anchorCtr="0">
                <a:spAutoFit/>
              </a:bodyPr>
              <a:p>
                <a:pPr algn="ctr"/>
                <a:r>
                  <a:rPr lang="en-US" altLang="zh-CN" sz="2800" b="1" dirty="0">
                    <a:solidFill>
                      <a:srgbClr val="CC3300"/>
                    </a:solidFill>
                    <a:latin typeface="Times New Roman" panose="02020603050405020304" pitchFamily="18" charset="0"/>
                    <a:ea typeface="宋体" panose="02010600030101010101" pitchFamily="2" charset="-122"/>
                  </a:rPr>
                  <a:t>E</a:t>
                </a:r>
                <a:endParaRPr lang="en-US" altLang="zh-CN" sz="2400" dirty="0">
                  <a:latin typeface="Times New Roman" panose="02020603050405020304" pitchFamily="18" charset="0"/>
                  <a:ea typeface="宋体" panose="02010600030101010101" pitchFamily="2" charset="-122"/>
                </a:endParaRPr>
              </a:p>
            </p:txBody>
          </p:sp>
          <p:sp>
            <p:nvSpPr>
              <p:cNvPr id="80932" name="Text Box 36"/>
              <p:cNvSpPr txBox="1"/>
              <p:nvPr/>
            </p:nvSpPr>
            <p:spPr>
              <a:xfrm>
                <a:off x="1818" y="1475"/>
                <a:ext cx="311" cy="370"/>
              </a:xfrm>
              <a:prstGeom prst="rect">
                <a:avLst/>
              </a:prstGeom>
              <a:noFill/>
              <a:ln w="38100">
                <a:noFill/>
              </a:ln>
            </p:spPr>
            <p:txBody>
              <a:bodyPr wrap="none" anchor="ctr" anchorCtr="0">
                <a:spAutoFit/>
              </a:bodyPr>
              <a:p>
                <a:pPr algn="ctr"/>
                <a:r>
                  <a:rPr lang="en-US" altLang="zh-CN" sz="2800" b="1" dirty="0">
                    <a:solidFill>
                      <a:srgbClr val="CC3300"/>
                    </a:solidFill>
                    <a:latin typeface="Times New Roman" panose="02020603050405020304" pitchFamily="18" charset="0"/>
                    <a:ea typeface="宋体" panose="02010600030101010101" pitchFamily="2" charset="-122"/>
                  </a:rPr>
                  <a:t>K</a:t>
                </a:r>
                <a:endParaRPr lang="en-US" altLang="zh-CN" sz="2400" dirty="0">
                  <a:latin typeface="Times New Roman" panose="02020603050405020304" pitchFamily="18" charset="0"/>
                  <a:ea typeface="宋体" panose="02010600030101010101" pitchFamily="2" charset="-122"/>
                </a:endParaRPr>
              </a:p>
            </p:txBody>
          </p:sp>
        </p:grpSp>
        <p:sp>
          <p:nvSpPr>
            <p:cNvPr id="5" name="矩形 4"/>
            <p:cNvSpPr/>
            <p:nvPr/>
          </p:nvSpPr>
          <p:spPr>
            <a:xfrm>
              <a:off x="5517" y="6080"/>
              <a:ext cx="5784" cy="3176"/>
            </a:xfrm>
            <a:prstGeom prst="rect">
              <a:avLst/>
            </a:prstGeom>
            <a:noFill/>
            <a:ln w="19050" cap="flat" cmpd="sng" algn="ctr">
              <a:solidFill>
                <a:schemeClr val="tx1"/>
              </a:solidFill>
              <a:prstDash val="solid"/>
              <a:round/>
              <a:headEnd type="none" w="med" len="med"/>
              <a:tailEnd type="none" w="med" len="med"/>
            </a:ln>
          </p:spPr>
          <p:txBody>
            <a:bodyPr vert="horz" wrap="square" lIns="91440" tIns="45720" rIns="91440" bIns="45720" numCol="1" anchor="t" anchorCtr="0" compatLnSpc="1"/>
            <a:p>
              <a:pPr marL="0" marR="0" indent="0" algn="l" defTabSz="914400" rtl="0" eaLnBrk="1" fontAlgn="base" latinLnBrk="0" hangingPunct="1">
                <a:spcBef>
                  <a:spcPct val="0"/>
                </a:spcBef>
                <a:spcAft>
                  <a:spcPct val="0"/>
                </a:spcAft>
                <a:buClrTx/>
                <a:buSzTx/>
                <a:buFont typeface="Arial" panose="020B0604020202020204" pitchFamily="34" charset="0"/>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gr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429260" y="948055"/>
            <a:ext cx="11087735" cy="2057400"/>
          </a:xfrm>
        </p:spPr>
        <p:txBody>
          <a:bodyPr/>
          <a:p>
            <a:pPr marL="457200" lvl="1" indent="-457200" algn="l" eaLnBrk="1" hangingPunct="1">
              <a:buClrTx/>
              <a:buSzTx/>
              <a:buFont typeface="Wingdings" panose="05000000000000000000" charset="0"/>
              <a:buChar char="l"/>
            </a:pP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树的遍历包含两种</a:t>
            </a:r>
            <a:endParaRPr lang="zh-CN" altLang="en-US" sz="2800" dirty="0">
              <a:latin typeface="黑体" panose="02010609060101010101" pitchFamily="2" charset="-122"/>
              <a:ea typeface="黑体" panose="02010609060101010101" pitchFamily="2" charset="-122"/>
              <a:cs typeface="黑体" panose="02010609060101010101" pitchFamily="2" charset="-122"/>
            </a:endParaRPr>
          </a:p>
          <a:p>
            <a:pPr marR="0" lvl="1" algn="l" defTabSz="1219200" rtl="0" eaLnBrk="1" fontAlgn="base" latinLnBrk="0" hangingPunct="1">
              <a:lnSpc>
                <a:spcPct val="100000"/>
              </a:lnSpc>
              <a:spcBef>
                <a:spcPct val="20000"/>
              </a:spcBef>
              <a:buClrTx/>
              <a:buSzTx/>
              <a:buChar char="•"/>
            </a:pPr>
            <a:r>
              <a:rPr lang="zh-CN" altLang="en-US" noProof="0" smtClean="0">
                <a:ln>
                  <a:noFill/>
                </a:ln>
                <a:effectLst/>
                <a:uLnTx/>
                <a:uFillTx/>
                <a:latin typeface="黑体" panose="02010609060101010101" pitchFamily="2" charset="-122"/>
                <a:ea typeface="黑体" panose="02010609060101010101" pitchFamily="2" charset="-122"/>
                <a:cs typeface="+mn-ea"/>
                <a:sym typeface="+mn-ea"/>
              </a:rPr>
              <a:t>先序</a:t>
            </a:r>
            <a:r>
              <a:rPr lang="zh-CN" altLang="en-US" noProof="0" smtClean="0">
                <a:ln>
                  <a:noFill/>
                </a:ln>
                <a:effectLst/>
                <a:uLnTx/>
                <a:uFillTx/>
                <a:latin typeface="黑体" panose="02010609060101010101" pitchFamily="2" charset="-122"/>
                <a:ea typeface="黑体" panose="02010609060101010101" pitchFamily="2" charset="-122"/>
                <a:cs typeface="+mn-ea"/>
                <a:sym typeface="+mn-ea"/>
              </a:rPr>
              <a:t>（</a:t>
            </a:r>
            <a:r>
              <a:rPr lang="zh-CN" altLang="en-US" noProof="0" smtClean="0">
                <a:ln>
                  <a:noFill/>
                </a:ln>
                <a:effectLst/>
                <a:uLnTx/>
                <a:uFillTx/>
                <a:latin typeface="黑体" panose="02010609060101010101" pitchFamily="2" charset="-122"/>
                <a:ea typeface="黑体" panose="02010609060101010101" pitchFamily="2" charset="-122"/>
                <a:cs typeface="+mn-ea"/>
                <a:sym typeface="+mn-ea"/>
              </a:rPr>
              <a:t>先根</a:t>
            </a:r>
            <a:r>
              <a:rPr lang="zh-CN" altLang="en-US" noProof="0" smtClean="0">
                <a:ln>
                  <a:noFill/>
                </a:ln>
                <a:effectLst/>
                <a:uLnTx/>
                <a:uFillTx/>
                <a:latin typeface="黑体" panose="02010609060101010101" pitchFamily="2" charset="-122"/>
                <a:ea typeface="黑体" panose="02010609060101010101" pitchFamily="2" charset="-122"/>
                <a:cs typeface="+mn-ea"/>
                <a:sym typeface="+mn-ea"/>
              </a:rPr>
              <a:t>）遍历，先访问根结点，从左往右先序遍历每棵子树</a:t>
            </a:r>
            <a:endParaRPr kumimoji="0" lang="zh-CN" altLang="en-US" b="0" i="0" u="none" strike="noStrike" kern="0" cap="none" spc="0" normalizeH="0" baseline="0" noProof="0" smtClean="0">
              <a:ln>
                <a:noFill/>
              </a:ln>
              <a:solidFill>
                <a:schemeClr val="tx1"/>
              </a:solidFill>
              <a:effectLst/>
              <a:uLnTx/>
              <a:uFillTx/>
              <a:latin typeface="黑体" panose="02010609060101010101" pitchFamily="2" charset="-122"/>
              <a:ea typeface="黑体" panose="02010609060101010101" pitchFamily="2" charset="-122"/>
              <a:cs typeface="+mn-ea"/>
            </a:endParaRPr>
          </a:p>
          <a:p>
            <a:pPr marR="0" lvl="1" algn="l" defTabSz="1219200" rtl="0" eaLnBrk="1" fontAlgn="base" latinLnBrk="0" hangingPunct="1">
              <a:lnSpc>
                <a:spcPct val="100000"/>
              </a:lnSpc>
              <a:spcBef>
                <a:spcPct val="20000"/>
              </a:spcBef>
              <a:buClrTx/>
              <a:buSzTx/>
              <a:buChar char="•"/>
            </a:pPr>
            <a:r>
              <a:rPr lang="zh-CN" altLang="en-US" noProof="0" smtClean="0">
                <a:ln>
                  <a:noFill/>
                </a:ln>
                <a:effectLst/>
                <a:uLnTx/>
                <a:uFillTx/>
                <a:latin typeface="黑体" panose="02010609060101010101" pitchFamily="2" charset="-122"/>
                <a:ea typeface="黑体" panose="02010609060101010101" pitchFamily="2" charset="-122"/>
                <a:cs typeface="+mn-ea"/>
                <a:sym typeface="+mn-ea"/>
              </a:rPr>
              <a:t>后序</a:t>
            </a:r>
            <a:r>
              <a:rPr lang="zh-CN" altLang="en-US" noProof="0" smtClean="0">
                <a:ln>
                  <a:noFill/>
                </a:ln>
                <a:effectLst/>
                <a:uLnTx/>
                <a:uFillTx/>
                <a:latin typeface="黑体" panose="02010609060101010101" pitchFamily="2" charset="-122"/>
                <a:ea typeface="黑体" panose="02010609060101010101" pitchFamily="2" charset="-122"/>
                <a:cs typeface="+mn-ea"/>
                <a:sym typeface="+mn-ea"/>
              </a:rPr>
              <a:t>（</a:t>
            </a:r>
            <a:r>
              <a:rPr lang="zh-CN" altLang="en-US" noProof="0" smtClean="0">
                <a:ln>
                  <a:noFill/>
                </a:ln>
                <a:effectLst/>
                <a:uLnTx/>
                <a:uFillTx/>
                <a:latin typeface="黑体" panose="02010609060101010101" pitchFamily="2" charset="-122"/>
                <a:ea typeface="黑体" panose="02010609060101010101" pitchFamily="2" charset="-122"/>
                <a:cs typeface="+mn-ea"/>
                <a:sym typeface="+mn-ea"/>
              </a:rPr>
              <a:t>后根</a:t>
            </a:r>
            <a:r>
              <a:rPr lang="zh-CN" altLang="en-US" noProof="0" smtClean="0">
                <a:ln>
                  <a:noFill/>
                </a:ln>
                <a:effectLst/>
                <a:uLnTx/>
                <a:uFillTx/>
                <a:latin typeface="黑体" panose="02010609060101010101" pitchFamily="2" charset="-122"/>
                <a:ea typeface="黑体" panose="02010609060101010101" pitchFamily="2" charset="-122"/>
                <a:cs typeface="+mn-ea"/>
                <a:sym typeface="+mn-ea"/>
              </a:rPr>
              <a:t>）遍历，</a:t>
            </a:r>
            <a:r>
              <a:rPr lang="zh-CN" altLang="en-US" noProof="0" smtClean="0">
                <a:ln>
                  <a:noFill/>
                </a:ln>
                <a:effectLst/>
                <a:uLnTx/>
                <a:uFillTx/>
                <a:latin typeface="黑体" panose="02010609060101010101" pitchFamily="2" charset="-122"/>
                <a:ea typeface="黑体" panose="02010609060101010101" pitchFamily="2" charset="-122"/>
                <a:cs typeface="+mn-ea"/>
                <a:sym typeface="+mn-ea"/>
              </a:rPr>
              <a:t>从左往右</a:t>
            </a:r>
            <a:r>
              <a:rPr lang="zh-CN" altLang="en-US" noProof="0" smtClean="0">
                <a:ln>
                  <a:noFill/>
                </a:ln>
                <a:effectLst/>
                <a:uLnTx/>
                <a:uFillTx/>
                <a:latin typeface="黑体" panose="02010609060101010101" pitchFamily="2" charset="-122"/>
                <a:ea typeface="黑体" panose="02010609060101010101" pitchFamily="2" charset="-122"/>
                <a:cs typeface="+mn-ea"/>
                <a:sym typeface="+mn-ea"/>
              </a:rPr>
              <a:t>后序遍历每棵子树，再访问根结点</a:t>
            </a:r>
            <a:endParaRPr kumimoji="0" lang="zh-CN" altLang="en-US" b="0" i="0" u="none" strike="noStrike" kern="0" cap="none" spc="0" normalizeH="0" baseline="0" noProof="0" smtClean="0">
              <a:ln>
                <a:noFill/>
              </a:ln>
              <a:solidFill>
                <a:schemeClr val="tx1"/>
              </a:solidFill>
              <a:effectLst/>
              <a:uLnTx/>
              <a:uFillTx/>
              <a:latin typeface="黑体" panose="02010609060101010101" pitchFamily="2" charset="-122"/>
              <a:ea typeface="黑体" panose="02010609060101010101" pitchFamily="2" charset="-122"/>
              <a:cs typeface="+mn-ea"/>
            </a:endParaRPr>
          </a:p>
          <a:p>
            <a:pPr lvl="1" algn="l" eaLnBrk="1" hangingPunct="1">
              <a:buClrTx/>
              <a:buSzTx/>
              <a:buChar char="•"/>
            </a:pPr>
            <a:endParaRPr lang="zh-CN" altLang="en-US" noProof="0" smtClean="0">
              <a:ln>
                <a:noFill/>
              </a:ln>
              <a:effectLst/>
              <a:uLnTx/>
              <a:uFillTx/>
              <a:latin typeface="黑体" panose="02010609060101010101" pitchFamily="2" charset="-122"/>
              <a:ea typeface="黑体" panose="02010609060101010101" pitchFamily="2" charset="-122"/>
              <a:cs typeface="+mn-ea"/>
              <a:sym typeface="+mn-ea"/>
            </a:endParaRPr>
          </a:p>
          <a:p>
            <a:pPr marR="0" lvl="1" algn="l" defTabSz="1219200" rtl="0" eaLnBrk="1" fontAlgn="base" latinLnBrk="0" hangingPunct="1">
              <a:lnSpc>
                <a:spcPct val="100000"/>
              </a:lnSpc>
              <a:spcBef>
                <a:spcPct val="20000"/>
              </a:spcBef>
              <a:buClrTx/>
              <a:buSzTx/>
              <a:buChar char="•"/>
            </a:pPr>
            <a:endParaRPr lang="zh-CN" altLang="en-US" sz="2400" noProof="0" smtClean="0">
              <a:ln>
                <a:noFill/>
              </a:ln>
              <a:solidFill>
                <a:srgbClr val="FF0000"/>
              </a:solidFill>
              <a:effectLst/>
              <a:uLnTx/>
              <a:uFillTx/>
              <a:latin typeface="黑体" panose="02010609060101010101" pitchFamily="2" charset="-122"/>
              <a:ea typeface="黑体" panose="02010609060101010101" pitchFamily="2" charset="-122"/>
              <a:cs typeface="+mn-ea"/>
              <a:sym typeface="+mn-ea"/>
            </a:endParaRPr>
          </a:p>
        </p:txBody>
      </p:sp>
      <p:sp>
        <p:nvSpPr>
          <p:cNvPr id="4" name="标题 3"/>
          <p:cNvSpPr>
            <a:spLocks noGrp="1"/>
          </p:cNvSpPr>
          <p:nvPr>
            <p:ph type="title"/>
          </p:nvPr>
        </p:nvSpPr>
        <p:spPr>
          <a:xfrm>
            <a:off x="752475" y="222568"/>
            <a:ext cx="10972800" cy="796908"/>
          </a:xfrm>
        </p:spPr>
        <p:txBody>
          <a:bodyPr/>
          <a:p>
            <a:r>
              <a:rPr lang="en-US" altLang="zh-CN">
                <a:latin typeface="楷体" panose="02010609060101010101" charset="-122"/>
                <a:ea typeface="楷体" panose="02010609060101010101" charset="-122"/>
                <a:cs typeface="楷体" panose="02010609060101010101" charset="-122"/>
                <a:sym typeface="+mn-ea"/>
              </a:rPr>
              <a:t>6.4 </a:t>
            </a:r>
            <a:r>
              <a:rPr lang="zh-CN" altLang="en-US" dirty="0">
                <a:latin typeface="楷体" panose="02010609060101010101" charset="-122"/>
                <a:ea typeface="楷体" panose="02010609060101010101" charset="-122"/>
                <a:sym typeface="+mn-ea"/>
              </a:rPr>
              <a:t>树和森林</a:t>
            </a:r>
            <a:endParaRPr lang="en-US" altLang="zh-CN">
              <a:latin typeface="楷体" panose="02010609060101010101" charset="-122"/>
              <a:ea typeface="楷体" panose="02010609060101010101" charset="-122"/>
              <a:cs typeface="楷体" panose="02010609060101010101" charset="-122"/>
            </a:endParaRPr>
          </a:p>
        </p:txBody>
      </p:sp>
      <p:sp>
        <p:nvSpPr>
          <p:cNvPr id="2" name="灯片编号占位符 1"/>
          <p:cNvSpPr>
            <a:spLocks noGrp="1"/>
          </p:cNvSpPr>
          <p:nvPr>
            <p:ph type="sldNum" sz="quarter" idx="4"/>
          </p:nvPr>
        </p:nvSpPr>
        <p:spPr/>
        <p:txBody>
          <a:bodyPr/>
          <a:p>
            <a:fld id="{F18B4237-A20D-4DE2-ADD8-75BCC50A7656}" type="slidenum">
              <a:rPr lang="zh-CN" altLang="en-US"/>
            </a:fld>
            <a:endParaRPr lang="zh-CN" altLang="en-US"/>
          </a:p>
        </p:txBody>
      </p:sp>
      <p:grpSp>
        <p:nvGrpSpPr>
          <p:cNvPr id="83972" name="Group 4"/>
          <p:cNvGrpSpPr/>
          <p:nvPr/>
        </p:nvGrpSpPr>
        <p:grpSpPr>
          <a:xfrm>
            <a:off x="7175818" y="2982913"/>
            <a:ext cx="3832224" cy="2439987"/>
            <a:chOff x="3515" y="2205"/>
            <a:chExt cx="2414" cy="1537"/>
          </a:xfrm>
        </p:grpSpPr>
        <p:grpSp>
          <p:nvGrpSpPr>
            <p:cNvPr id="83973" name="Group 5"/>
            <p:cNvGrpSpPr/>
            <p:nvPr/>
          </p:nvGrpSpPr>
          <p:grpSpPr>
            <a:xfrm>
              <a:off x="3515" y="2205"/>
              <a:ext cx="1680" cy="1131"/>
              <a:chOff x="3696" y="2565"/>
              <a:chExt cx="1680" cy="1131"/>
            </a:xfrm>
          </p:grpSpPr>
          <p:sp>
            <p:nvSpPr>
              <p:cNvPr id="83974" name="Line 6"/>
              <p:cNvSpPr/>
              <p:nvPr/>
            </p:nvSpPr>
            <p:spPr>
              <a:xfrm>
                <a:off x="4776" y="2736"/>
                <a:ext cx="360" cy="288"/>
              </a:xfrm>
              <a:prstGeom prst="line">
                <a:avLst/>
              </a:prstGeom>
              <a:ln w="38100" cap="flat" cmpd="sng">
                <a:solidFill>
                  <a:srgbClr val="009900"/>
                </a:solidFill>
                <a:prstDash val="solid"/>
                <a:round/>
                <a:headEnd type="none" w="med" len="med"/>
                <a:tailEnd type="none" w="med" len="med"/>
              </a:ln>
            </p:spPr>
          </p:sp>
          <p:sp>
            <p:nvSpPr>
              <p:cNvPr id="83975" name="Line 7"/>
              <p:cNvSpPr/>
              <p:nvPr/>
            </p:nvSpPr>
            <p:spPr>
              <a:xfrm flipH="1">
                <a:off x="4272" y="2736"/>
                <a:ext cx="360" cy="336"/>
              </a:xfrm>
              <a:prstGeom prst="line">
                <a:avLst/>
              </a:prstGeom>
              <a:ln w="38100" cap="flat" cmpd="sng">
                <a:solidFill>
                  <a:srgbClr val="009900"/>
                </a:solidFill>
                <a:prstDash val="solid"/>
                <a:round/>
                <a:headEnd type="none" w="med" len="med"/>
                <a:tailEnd type="none" w="med" len="med"/>
              </a:ln>
            </p:spPr>
          </p:sp>
          <p:sp>
            <p:nvSpPr>
              <p:cNvPr id="83976" name="Oval 8"/>
              <p:cNvSpPr/>
              <p:nvPr/>
            </p:nvSpPr>
            <p:spPr>
              <a:xfrm>
                <a:off x="4560" y="2565"/>
                <a:ext cx="288" cy="288"/>
              </a:xfrm>
              <a:prstGeom prst="ellipse">
                <a:avLst/>
              </a:prstGeom>
              <a:gradFill rotWithShape="0">
                <a:gsLst>
                  <a:gs pos="0">
                    <a:srgbClr val="FF6600"/>
                  </a:gs>
                  <a:gs pos="100000">
                    <a:srgbClr val="762F00"/>
                  </a:gs>
                </a:gsLst>
                <a:lin ang="2700000" scaled="1"/>
                <a:tileRect/>
              </a:gradFill>
              <a:ln w="38100">
                <a:noFill/>
              </a:ln>
            </p:spPr>
            <p:txBody>
              <a:bodyPr wrap="none" lIns="0" rIns="0" anchor="ctr" anchorCtr="0"/>
              <a:p>
                <a:pPr algn="ctr"/>
                <a:r>
                  <a:rPr lang="en-US" altLang="zh-CN" sz="2400" dirty="0">
                    <a:solidFill>
                      <a:schemeClr val="bg1"/>
                    </a:solidFill>
                    <a:latin typeface="Tahoma" panose="020B0604030504040204" charset="0"/>
                    <a:ea typeface="宋体" panose="02010600030101010101" pitchFamily="2" charset="-122"/>
                  </a:rPr>
                  <a:t>A</a:t>
                </a:r>
                <a:endParaRPr lang="en-US" altLang="zh-CN" sz="2400" dirty="0">
                  <a:solidFill>
                    <a:schemeClr val="bg1"/>
                  </a:solidFill>
                  <a:latin typeface="Tahoma" panose="020B0604030504040204" charset="0"/>
                  <a:ea typeface="宋体" panose="02010600030101010101" pitchFamily="2" charset="-122"/>
                </a:endParaRPr>
              </a:p>
            </p:txBody>
          </p:sp>
          <p:sp>
            <p:nvSpPr>
              <p:cNvPr id="83977" name="Line 9"/>
              <p:cNvSpPr/>
              <p:nvPr/>
            </p:nvSpPr>
            <p:spPr>
              <a:xfrm flipH="1">
                <a:off x="3936" y="3126"/>
                <a:ext cx="264" cy="309"/>
              </a:xfrm>
              <a:prstGeom prst="line">
                <a:avLst/>
              </a:prstGeom>
              <a:ln w="38100" cap="flat" cmpd="sng">
                <a:solidFill>
                  <a:srgbClr val="009900"/>
                </a:solidFill>
                <a:prstDash val="solid"/>
                <a:round/>
                <a:headEnd type="none" w="med" len="med"/>
                <a:tailEnd type="none" w="med" len="med"/>
              </a:ln>
            </p:spPr>
          </p:sp>
          <p:sp>
            <p:nvSpPr>
              <p:cNvPr id="83978" name="Oval 10"/>
              <p:cNvSpPr/>
              <p:nvPr/>
            </p:nvSpPr>
            <p:spPr>
              <a:xfrm>
                <a:off x="3696" y="3387"/>
                <a:ext cx="288" cy="288"/>
              </a:xfrm>
              <a:prstGeom prst="ellipse">
                <a:avLst/>
              </a:prstGeom>
              <a:gradFill rotWithShape="0">
                <a:gsLst>
                  <a:gs pos="0">
                    <a:srgbClr val="FF6600"/>
                  </a:gs>
                  <a:gs pos="100000">
                    <a:srgbClr val="762F00"/>
                  </a:gs>
                </a:gsLst>
                <a:lin ang="2700000" scaled="1"/>
                <a:tileRect/>
              </a:gradFill>
              <a:ln w="38100">
                <a:noFill/>
              </a:ln>
            </p:spPr>
            <p:txBody>
              <a:bodyPr wrap="none" lIns="0" rIns="0" anchor="ctr" anchorCtr="0"/>
              <a:p>
                <a:pPr algn="ctr"/>
                <a:r>
                  <a:rPr lang="en-US" altLang="zh-CN" sz="2400" dirty="0">
                    <a:solidFill>
                      <a:schemeClr val="bg1"/>
                    </a:solidFill>
                    <a:latin typeface="Tahoma" panose="020B0604030504040204" charset="0"/>
                    <a:ea typeface="宋体" panose="02010600030101010101" pitchFamily="2" charset="-122"/>
                  </a:rPr>
                  <a:t>E</a:t>
                </a:r>
                <a:endParaRPr lang="en-US" altLang="zh-CN" sz="2400" dirty="0">
                  <a:solidFill>
                    <a:schemeClr val="bg1"/>
                  </a:solidFill>
                  <a:latin typeface="Tahoma" panose="020B0604030504040204" charset="0"/>
                  <a:ea typeface="宋体" panose="02010600030101010101" pitchFamily="2" charset="-122"/>
                </a:endParaRPr>
              </a:p>
            </p:txBody>
          </p:sp>
          <p:sp>
            <p:nvSpPr>
              <p:cNvPr id="83979" name="Line 11"/>
              <p:cNvSpPr/>
              <p:nvPr/>
            </p:nvSpPr>
            <p:spPr>
              <a:xfrm>
                <a:off x="4224" y="3147"/>
                <a:ext cx="216" cy="288"/>
              </a:xfrm>
              <a:prstGeom prst="line">
                <a:avLst/>
              </a:prstGeom>
              <a:ln w="38100" cap="flat" cmpd="sng">
                <a:solidFill>
                  <a:srgbClr val="009900"/>
                </a:solidFill>
                <a:prstDash val="solid"/>
                <a:round/>
                <a:headEnd type="none" w="med" len="med"/>
                <a:tailEnd type="none" w="med" len="med"/>
              </a:ln>
            </p:spPr>
          </p:sp>
          <p:sp>
            <p:nvSpPr>
              <p:cNvPr id="83980" name="Oval 12"/>
              <p:cNvSpPr/>
              <p:nvPr/>
            </p:nvSpPr>
            <p:spPr>
              <a:xfrm>
                <a:off x="4032" y="2976"/>
                <a:ext cx="288" cy="288"/>
              </a:xfrm>
              <a:prstGeom prst="ellipse">
                <a:avLst/>
              </a:prstGeom>
              <a:gradFill rotWithShape="0">
                <a:gsLst>
                  <a:gs pos="0">
                    <a:srgbClr val="FF6600"/>
                  </a:gs>
                  <a:gs pos="100000">
                    <a:srgbClr val="762F00"/>
                  </a:gs>
                </a:gsLst>
                <a:lin ang="2700000" scaled="1"/>
                <a:tileRect/>
              </a:gradFill>
              <a:ln w="38100">
                <a:noFill/>
              </a:ln>
            </p:spPr>
            <p:txBody>
              <a:bodyPr wrap="none" lIns="0" rIns="0" anchor="ctr" anchorCtr="0"/>
              <a:p>
                <a:pPr algn="ctr"/>
                <a:r>
                  <a:rPr lang="en-US" altLang="zh-CN" sz="2400" dirty="0">
                    <a:solidFill>
                      <a:schemeClr val="bg1"/>
                    </a:solidFill>
                    <a:latin typeface="Tahoma" panose="020B0604030504040204" charset="0"/>
                    <a:ea typeface="宋体" panose="02010600030101010101" pitchFamily="2" charset="-122"/>
                  </a:rPr>
                  <a:t>B</a:t>
                </a:r>
                <a:endParaRPr lang="en-US" altLang="zh-CN" sz="2400" dirty="0">
                  <a:solidFill>
                    <a:schemeClr val="bg1"/>
                  </a:solidFill>
                  <a:latin typeface="Tahoma" panose="020B0604030504040204" charset="0"/>
                  <a:ea typeface="宋体" panose="02010600030101010101" pitchFamily="2" charset="-122"/>
                </a:endParaRPr>
              </a:p>
            </p:txBody>
          </p:sp>
          <p:sp>
            <p:nvSpPr>
              <p:cNvPr id="83981" name="Line 13"/>
              <p:cNvSpPr/>
              <p:nvPr/>
            </p:nvSpPr>
            <p:spPr>
              <a:xfrm flipH="1">
                <a:off x="4992" y="3147"/>
                <a:ext cx="264" cy="309"/>
              </a:xfrm>
              <a:prstGeom prst="line">
                <a:avLst/>
              </a:prstGeom>
              <a:ln w="38100" cap="flat" cmpd="sng">
                <a:solidFill>
                  <a:srgbClr val="009900"/>
                </a:solidFill>
                <a:prstDash val="solid"/>
                <a:round/>
                <a:headEnd type="none" w="med" len="med"/>
                <a:tailEnd type="none" w="med" len="med"/>
              </a:ln>
            </p:spPr>
          </p:sp>
          <p:sp>
            <p:nvSpPr>
              <p:cNvPr id="83982" name="Oval 14"/>
              <p:cNvSpPr/>
              <p:nvPr/>
            </p:nvSpPr>
            <p:spPr>
              <a:xfrm>
                <a:off x="4752" y="3408"/>
                <a:ext cx="288" cy="288"/>
              </a:xfrm>
              <a:prstGeom prst="ellipse">
                <a:avLst/>
              </a:prstGeom>
              <a:gradFill rotWithShape="0">
                <a:gsLst>
                  <a:gs pos="0">
                    <a:srgbClr val="FF6600"/>
                  </a:gs>
                  <a:gs pos="100000">
                    <a:srgbClr val="762F00"/>
                  </a:gs>
                </a:gsLst>
                <a:lin ang="2700000" scaled="1"/>
                <a:tileRect/>
              </a:gradFill>
              <a:ln w="38100">
                <a:noFill/>
              </a:ln>
            </p:spPr>
            <p:txBody>
              <a:bodyPr wrap="none" lIns="0" rIns="0" anchor="ctr" anchorCtr="0"/>
              <a:p>
                <a:pPr algn="ctr"/>
                <a:r>
                  <a:rPr lang="en-US" altLang="zh-CN" sz="2400" dirty="0">
                    <a:solidFill>
                      <a:schemeClr val="bg1"/>
                    </a:solidFill>
                    <a:latin typeface="Tahoma" panose="020B0604030504040204" charset="0"/>
                    <a:ea typeface="宋体" panose="02010600030101010101" pitchFamily="2" charset="-122"/>
                  </a:rPr>
                  <a:t>G</a:t>
                </a:r>
                <a:endParaRPr lang="en-US" altLang="zh-CN" sz="2400" dirty="0">
                  <a:solidFill>
                    <a:schemeClr val="bg1"/>
                  </a:solidFill>
                  <a:latin typeface="Tahoma" panose="020B0604030504040204" charset="0"/>
                  <a:ea typeface="宋体" panose="02010600030101010101" pitchFamily="2" charset="-122"/>
                </a:endParaRPr>
              </a:p>
            </p:txBody>
          </p:sp>
          <p:sp>
            <p:nvSpPr>
              <p:cNvPr id="83983" name="Oval 15"/>
              <p:cNvSpPr/>
              <p:nvPr/>
            </p:nvSpPr>
            <p:spPr>
              <a:xfrm>
                <a:off x="5088" y="2976"/>
                <a:ext cx="288" cy="288"/>
              </a:xfrm>
              <a:prstGeom prst="ellipse">
                <a:avLst/>
              </a:prstGeom>
              <a:gradFill rotWithShape="0">
                <a:gsLst>
                  <a:gs pos="0">
                    <a:srgbClr val="FF6600"/>
                  </a:gs>
                  <a:gs pos="100000">
                    <a:srgbClr val="762F00"/>
                  </a:gs>
                </a:gsLst>
                <a:lin ang="2700000" scaled="1"/>
                <a:tileRect/>
              </a:gradFill>
              <a:ln w="38100">
                <a:noFill/>
              </a:ln>
            </p:spPr>
            <p:txBody>
              <a:bodyPr wrap="none" lIns="0" rIns="0" anchor="ctr" anchorCtr="0"/>
              <a:p>
                <a:pPr algn="ctr"/>
                <a:r>
                  <a:rPr lang="en-US" altLang="zh-CN" sz="2400" dirty="0">
                    <a:solidFill>
                      <a:schemeClr val="bg1"/>
                    </a:solidFill>
                    <a:latin typeface="Tahoma" panose="020B0604030504040204" charset="0"/>
                    <a:ea typeface="宋体" panose="02010600030101010101" pitchFamily="2" charset="-122"/>
                  </a:rPr>
                  <a:t>D</a:t>
                </a:r>
                <a:endParaRPr lang="en-US" altLang="zh-CN" sz="2400" dirty="0">
                  <a:solidFill>
                    <a:schemeClr val="bg1"/>
                  </a:solidFill>
                  <a:latin typeface="Tahoma" panose="020B0604030504040204" charset="0"/>
                  <a:ea typeface="宋体" panose="02010600030101010101" pitchFamily="2" charset="-122"/>
                </a:endParaRPr>
              </a:p>
            </p:txBody>
          </p:sp>
          <p:sp>
            <p:nvSpPr>
              <p:cNvPr id="83984" name="Oval 16"/>
              <p:cNvSpPr/>
              <p:nvPr/>
            </p:nvSpPr>
            <p:spPr>
              <a:xfrm>
                <a:off x="4344" y="3408"/>
                <a:ext cx="288" cy="288"/>
              </a:xfrm>
              <a:prstGeom prst="ellipse">
                <a:avLst/>
              </a:prstGeom>
              <a:gradFill rotWithShape="0">
                <a:gsLst>
                  <a:gs pos="0">
                    <a:srgbClr val="FF6600"/>
                  </a:gs>
                  <a:gs pos="100000">
                    <a:srgbClr val="762F00"/>
                  </a:gs>
                </a:gsLst>
                <a:lin ang="2700000" scaled="1"/>
                <a:tileRect/>
              </a:gradFill>
              <a:ln w="38100">
                <a:noFill/>
              </a:ln>
            </p:spPr>
            <p:txBody>
              <a:bodyPr wrap="none" lIns="0" rIns="0" anchor="ctr" anchorCtr="0"/>
              <a:p>
                <a:pPr algn="ctr"/>
                <a:r>
                  <a:rPr lang="en-US" altLang="zh-CN" sz="2400" dirty="0">
                    <a:solidFill>
                      <a:schemeClr val="bg1"/>
                    </a:solidFill>
                    <a:latin typeface="Tahoma" panose="020B0604030504040204" charset="0"/>
                    <a:ea typeface="宋体" panose="02010600030101010101" pitchFamily="2" charset="-122"/>
                  </a:rPr>
                  <a:t>F</a:t>
                </a:r>
                <a:endParaRPr lang="en-US" altLang="zh-CN" sz="2400" dirty="0">
                  <a:solidFill>
                    <a:schemeClr val="bg1"/>
                  </a:solidFill>
                  <a:latin typeface="Tahoma" panose="020B0604030504040204" charset="0"/>
                  <a:ea typeface="宋体" panose="02010600030101010101" pitchFamily="2" charset="-122"/>
                </a:endParaRPr>
              </a:p>
            </p:txBody>
          </p:sp>
          <p:sp>
            <p:nvSpPr>
              <p:cNvPr id="83985" name="Line 17"/>
              <p:cNvSpPr/>
              <p:nvPr/>
            </p:nvSpPr>
            <p:spPr>
              <a:xfrm flipH="1">
                <a:off x="4704" y="2841"/>
                <a:ext cx="0" cy="144"/>
              </a:xfrm>
              <a:prstGeom prst="line">
                <a:avLst/>
              </a:prstGeom>
              <a:ln w="38100" cap="flat" cmpd="sng">
                <a:solidFill>
                  <a:srgbClr val="009900"/>
                </a:solidFill>
                <a:prstDash val="solid"/>
                <a:round/>
                <a:headEnd type="none" w="med" len="med"/>
                <a:tailEnd type="none" w="med" len="med"/>
              </a:ln>
            </p:spPr>
          </p:sp>
          <p:sp>
            <p:nvSpPr>
              <p:cNvPr id="83986" name="Oval 18"/>
              <p:cNvSpPr/>
              <p:nvPr/>
            </p:nvSpPr>
            <p:spPr>
              <a:xfrm>
                <a:off x="4560" y="2976"/>
                <a:ext cx="288" cy="288"/>
              </a:xfrm>
              <a:prstGeom prst="ellipse">
                <a:avLst/>
              </a:prstGeom>
              <a:gradFill rotWithShape="0">
                <a:gsLst>
                  <a:gs pos="0">
                    <a:srgbClr val="FF6600"/>
                  </a:gs>
                  <a:gs pos="100000">
                    <a:srgbClr val="762F00"/>
                  </a:gs>
                </a:gsLst>
                <a:lin ang="2700000" scaled="1"/>
                <a:tileRect/>
              </a:gradFill>
              <a:ln w="38100">
                <a:noFill/>
              </a:ln>
            </p:spPr>
            <p:txBody>
              <a:bodyPr wrap="none" lIns="0" rIns="0" anchor="ctr" anchorCtr="0"/>
              <a:p>
                <a:pPr algn="ctr"/>
                <a:r>
                  <a:rPr lang="en-US" altLang="zh-CN" sz="2400" dirty="0">
                    <a:solidFill>
                      <a:schemeClr val="bg1"/>
                    </a:solidFill>
                    <a:latin typeface="Tahoma" panose="020B0604030504040204" charset="0"/>
                    <a:ea typeface="宋体" panose="02010600030101010101" pitchFamily="2" charset="-122"/>
                  </a:rPr>
                  <a:t>C</a:t>
                </a:r>
                <a:endParaRPr lang="en-US" altLang="zh-CN" sz="2400" dirty="0">
                  <a:solidFill>
                    <a:schemeClr val="bg1"/>
                  </a:solidFill>
                  <a:latin typeface="Tahoma" panose="020B0604030504040204" charset="0"/>
                  <a:ea typeface="宋体" panose="02010600030101010101" pitchFamily="2" charset="-122"/>
                </a:endParaRPr>
              </a:p>
            </p:txBody>
          </p:sp>
        </p:grpSp>
        <p:sp>
          <p:nvSpPr>
            <p:cNvPr id="83987" name="Rectangle 19"/>
            <p:cNvSpPr/>
            <p:nvPr/>
          </p:nvSpPr>
          <p:spPr>
            <a:xfrm>
              <a:off x="3515" y="3475"/>
              <a:ext cx="2414" cy="267"/>
            </a:xfrm>
            <a:prstGeom prst="rect">
              <a:avLst/>
            </a:prstGeom>
            <a:noFill/>
            <a:ln w="9525">
              <a:noFill/>
            </a:ln>
          </p:spPr>
          <p:txBody>
            <a:bodyPr wrap="none" anchor="t" anchorCtr="0">
              <a:spAutoFit/>
            </a:bodyPr>
            <a:p>
              <a:pPr algn="l">
                <a:lnSpc>
                  <a:spcPct val="90000"/>
                </a:lnSpc>
                <a:spcBef>
                  <a:spcPct val="50000"/>
                </a:spcBef>
                <a:buClr>
                  <a:schemeClr val="folHlink"/>
                </a:buClr>
                <a:buSzPct val="60000"/>
                <a:buFont typeface="Wingdings" panose="05000000000000000000" pitchFamily="2" charset="2"/>
              </a:pPr>
              <a:r>
                <a:rPr lang="zh-CN" altLang="en-US" sz="2400" b="1" dirty="0">
                  <a:solidFill>
                    <a:schemeClr val="hlink"/>
                  </a:solidFill>
                  <a:latin typeface="Arial" panose="020B0604020202020204" pitchFamily="34" charset="0"/>
                  <a:ea typeface="宋体" panose="02010600030101010101" pitchFamily="2" charset="-122"/>
                </a:rPr>
                <a:t>树的后</a:t>
              </a:r>
              <a:r>
                <a:rPr lang="zh-CN" altLang="en-US" sz="2400" b="1" dirty="0">
                  <a:solidFill>
                    <a:schemeClr val="hlink"/>
                  </a:solidFill>
                  <a:sym typeface="+mn-ea"/>
                </a:rPr>
                <a:t>根</a:t>
              </a:r>
              <a:r>
                <a:rPr lang="zh-CN" altLang="en-US" sz="2400" b="1" dirty="0">
                  <a:solidFill>
                    <a:schemeClr val="hlink"/>
                  </a:solidFill>
                  <a:latin typeface="Arial" panose="020B0604020202020204" pitchFamily="34" charset="0"/>
                  <a:ea typeface="宋体" panose="02010600030101010101" pitchFamily="2" charset="-122"/>
                </a:rPr>
                <a:t>遍历：</a:t>
              </a:r>
              <a:r>
                <a:rPr lang="en-US" altLang="zh-CN" sz="2400" b="1" dirty="0">
                  <a:solidFill>
                    <a:schemeClr val="hlink"/>
                  </a:solidFill>
                  <a:latin typeface="Arial" panose="020B0604020202020204" pitchFamily="34" charset="0"/>
                  <a:ea typeface="宋体" panose="02010600030101010101" pitchFamily="2" charset="-122"/>
                </a:rPr>
                <a:t>EFBCGDA</a:t>
              </a:r>
              <a:endParaRPr lang="en-US" altLang="zh-CN" sz="2400" b="1" dirty="0">
                <a:solidFill>
                  <a:schemeClr val="hlink"/>
                </a:solidFill>
                <a:latin typeface="Arial" panose="020B0604020202020204" pitchFamily="34" charset="0"/>
                <a:ea typeface="宋体" panose="02010600030101010101" pitchFamily="2" charset="-122"/>
              </a:endParaRPr>
            </a:p>
          </p:txBody>
        </p:sp>
      </p:grpSp>
      <p:grpSp>
        <p:nvGrpSpPr>
          <p:cNvPr id="83988" name="Group 4"/>
          <p:cNvGrpSpPr/>
          <p:nvPr/>
        </p:nvGrpSpPr>
        <p:grpSpPr>
          <a:xfrm>
            <a:off x="942340" y="2983230"/>
            <a:ext cx="3832226" cy="2439988"/>
            <a:chOff x="3515" y="2205"/>
            <a:chExt cx="2414" cy="1537"/>
          </a:xfrm>
        </p:grpSpPr>
        <p:grpSp>
          <p:nvGrpSpPr>
            <p:cNvPr id="83989" name="Group 5"/>
            <p:cNvGrpSpPr/>
            <p:nvPr/>
          </p:nvGrpSpPr>
          <p:grpSpPr>
            <a:xfrm>
              <a:off x="3515" y="2205"/>
              <a:ext cx="1680" cy="1131"/>
              <a:chOff x="3696" y="2565"/>
              <a:chExt cx="1680" cy="1131"/>
            </a:xfrm>
          </p:grpSpPr>
          <p:sp>
            <p:nvSpPr>
              <p:cNvPr id="83990" name="Line 6"/>
              <p:cNvSpPr/>
              <p:nvPr/>
            </p:nvSpPr>
            <p:spPr>
              <a:xfrm>
                <a:off x="4776" y="2736"/>
                <a:ext cx="360" cy="288"/>
              </a:xfrm>
              <a:prstGeom prst="line">
                <a:avLst/>
              </a:prstGeom>
              <a:ln w="38100" cap="flat" cmpd="sng">
                <a:solidFill>
                  <a:srgbClr val="009900"/>
                </a:solidFill>
                <a:prstDash val="solid"/>
                <a:round/>
                <a:headEnd type="none" w="med" len="med"/>
                <a:tailEnd type="none" w="med" len="med"/>
              </a:ln>
            </p:spPr>
          </p:sp>
          <p:sp>
            <p:nvSpPr>
              <p:cNvPr id="83991" name="Line 7"/>
              <p:cNvSpPr/>
              <p:nvPr/>
            </p:nvSpPr>
            <p:spPr>
              <a:xfrm flipH="1">
                <a:off x="4272" y="2736"/>
                <a:ext cx="360" cy="336"/>
              </a:xfrm>
              <a:prstGeom prst="line">
                <a:avLst/>
              </a:prstGeom>
              <a:ln w="38100" cap="flat" cmpd="sng">
                <a:solidFill>
                  <a:srgbClr val="009900"/>
                </a:solidFill>
                <a:prstDash val="solid"/>
                <a:round/>
                <a:headEnd type="none" w="med" len="med"/>
                <a:tailEnd type="none" w="med" len="med"/>
              </a:ln>
            </p:spPr>
          </p:sp>
          <p:sp>
            <p:nvSpPr>
              <p:cNvPr id="83992" name="Oval 8"/>
              <p:cNvSpPr/>
              <p:nvPr/>
            </p:nvSpPr>
            <p:spPr>
              <a:xfrm>
                <a:off x="4560" y="2565"/>
                <a:ext cx="288" cy="288"/>
              </a:xfrm>
              <a:prstGeom prst="ellipse">
                <a:avLst/>
              </a:prstGeom>
              <a:gradFill rotWithShape="0">
                <a:gsLst>
                  <a:gs pos="0">
                    <a:srgbClr val="FF6600"/>
                  </a:gs>
                  <a:gs pos="100000">
                    <a:srgbClr val="762F00"/>
                  </a:gs>
                </a:gsLst>
                <a:lin ang="2700000" scaled="1"/>
                <a:tileRect/>
              </a:gradFill>
              <a:ln w="38100">
                <a:noFill/>
              </a:ln>
            </p:spPr>
            <p:txBody>
              <a:bodyPr wrap="none" lIns="0" rIns="0" anchor="ctr" anchorCtr="0"/>
              <a:p>
                <a:pPr algn="ctr"/>
                <a:r>
                  <a:rPr lang="en-US" altLang="zh-CN" sz="2400" dirty="0">
                    <a:solidFill>
                      <a:schemeClr val="bg1"/>
                    </a:solidFill>
                    <a:latin typeface="Tahoma" panose="020B0604030504040204" charset="0"/>
                    <a:ea typeface="宋体" panose="02010600030101010101" pitchFamily="2" charset="-122"/>
                  </a:rPr>
                  <a:t>A</a:t>
                </a:r>
                <a:endParaRPr lang="en-US" altLang="zh-CN" sz="2400" dirty="0">
                  <a:solidFill>
                    <a:schemeClr val="bg1"/>
                  </a:solidFill>
                  <a:latin typeface="Tahoma" panose="020B0604030504040204" charset="0"/>
                  <a:ea typeface="宋体" panose="02010600030101010101" pitchFamily="2" charset="-122"/>
                </a:endParaRPr>
              </a:p>
            </p:txBody>
          </p:sp>
          <p:sp>
            <p:nvSpPr>
              <p:cNvPr id="83993" name="Line 9"/>
              <p:cNvSpPr/>
              <p:nvPr/>
            </p:nvSpPr>
            <p:spPr>
              <a:xfrm flipH="1">
                <a:off x="3936" y="3126"/>
                <a:ext cx="264" cy="309"/>
              </a:xfrm>
              <a:prstGeom prst="line">
                <a:avLst/>
              </a:prstGeom>
              <a:ln w="38100" cap="flat" cmpd="sng">
                <a:solidFill>
                  <a:srgbClr val="009900"/>
                </a:solidFill>
                <a:prstDash val="solid"/>
                <a:round/>
                <a:headEnd type="none" w="med" len="med"/>
                <a:tailEnd type="none" w="med" len="med"/>
              </a:ln>
            </p:spPr>
          </p:sp>
          <p:sp>
            <p:nvSpPr>
              <p:cNvPr id="83994" name="Oval 10"/>
              <p:cNvSpPr/>
              <p:nvPr/>
            </p:nvSpPr>
            <p:spPr>
              <a:xfrm>
                <a:off x="3696" y="3387"/>
                <a:ext cx="288" cy="288"/>
              </a:xfrm>
              <a:prstGeom prst="ellipse">
                <a:avLst/>
              </a:prstGeom>
              <a:gradFill rotWithShape="0">
                <a:gsLst>
                  <a:gs pos="0">
                    <a:srgbClr val="FF6600"/>
                  </a:gs>
                  <a:gs pos="100000">
                    <a:srgbClr val="762F00"/>
                  </a:gs>
                </a:gsLst>
                <a:lin ang="2700000" scaled="1"/>
                <a:tileRect/>
              </a:gradFill>
              <a:ln w="38100">
                <a:noFill/>
              </a:ln>
            </p:spPr>
            <p:txBody>
              <a:bodyPr wrap="none" lIns="0" rIns="0" anchor="ctr" anchorCtr="0"/>
              <a:p>
                <a:pPr algn="ctr"/>
                <a:r>
                  <a:rPr lang="en-US" altLang="zh-CN" sz="2400" dirty="0">
                    <a:solidFill>
                      <a:schemeClr val="bg1"/>
                    </a:solidFill>
                    <a:latin typeface="Tahoma" panose="020B0604030504040204" charset="0"/>
                    <a:ea typeface="宋体" panose="02010600030101010101" pitchFamily="2" charset="-122"/>
                  </a:rPr>
                  <a:t>E</a:t>
                </a:r>
                <a:endParaRPr lang="en-US" altLang="zh-CN" sz="2400" dirty="0">
                  <a:solidFill>
                    <a:schemeClr val="bg1"/>
                  </a:solidFill>
                  <a:latin typeface="Tahoma" panose="020B0604030504040204" charset="0"/>
                  <a:ea typeface="宋体" panose="02010600030101010101" pitchFamily="2" charset="-122"/>
                </a:endParaRPr>
              </a:p>
            </p:txBody>
          </p:sp>
          <p:sp>
            <p:nvSpPr>
              <p:cNvPr id="83995" name="Line 11"/>
              <p:cNvSpPr/>
              <p:nvPr/>
            </p:nvSpPr>
            <p:spPr>
              <a:xfrm>
                <a:off x="4224" y="3147"/>
                <a:ext cx="216" cy="288"/>
              </a:xfrm>
              <a:prstGeom prst="line">
                <a:avLst/>
              </a:prstGeom>
              <a:ln w="38100" cap="flat" cmpd="sng">
                <a:solidFill>
                  <a:srgbClr val="009900"/>
                </a:solidFill>
                <a:prstDash val="solid"/>
                <a:round/>
                <a:headEnd type="none" w="med" len="med"/>
                <a:tailEnd type="none" w="med" len="med"/>
              </a:ln>
            </p:spPr>
          </p:sp>
          <p:sp>
            <p:nvSpPr>
              <p:cNvPr id="83996" name="Oval 12"/>
              <p:cNvSpPr/>
              <p:nvPr/>
            </p:nvSpPr>
            <p:spPr>
              <a:xfrm>
                <a:off x="4032" y="2976"/>
                <a:ext cx="288" cy="288"/>
              </a:xfrm>
              <a:prstGeom prst="ellipse">
                <a:avLst/>
              </a:prstGeom>
              <a:gradFill rotWithShape="0">
                <a:gsLst>
                  <a:gs pos="0">
                    <a:srgbClr val="FF6600"/>
                  </a:gs>
                  <a:gs pos="100000">
                    <a:srgbClr val="762F00"/>
                  </a:gs>
                </a:gsLst>
                <a:lin ang="2700000" scaled="1"/>
                <a:tileRect/>
              </a:gradFill>
              <a:ln w="38100">
                <a:noFill/>
              </a:ln>
            </p:spPr>
            <p:txBody>
              <a:bodyPr wrap="none" lIns="0" rIns="0" anchor="ctr" anchorCtr="0"/>
              <a:p>
                <a:pPr algn="ctr"/>
                <a:r>
                  <a:rPr lang="en-US" altLang="zh-CN" sz="2400" dirty="0">
                    <a:solidFill>
                      <a:schemeClr val="bg1"/>
                    </a:solidFill>
                    <a:latin typeface="Tahoma" panose="020B0604030504040204" charset="0"/>
                    <a:ea typeface="宋体" panose="02010600030101010101" pitchFamily="2" charset="-122"/>
                  </a:rPr>
                  <a:t>B</a:t>
                </a:r>
                <a:endParaRPr lang="en-US" altLang="zh-CN" sz="2400" dirty="0">
                  <a:solidFill>
                    <a:schemeClr val="bg1"/>
                  </a:solidFill>
                  <a:latin typeface="Tahoma" panose="020B0604030504040204" charset="0"/>
                  <a:ea typeface="宋体" panose="02010600030101010101" pitchFamily="2" charset="-122"/>
                </a:endParaRPr>
              </a:p>
            </p:txBody>
          </p:sp>
          <p:sp>
            <p:nvSpPr>
              <p:cNvPr id="83997" name="Line 13"/>
              <p:cNvSpPr/>
              <p:nvPr/>
            </p:nvSpPr>
            <p:spPr>
              <a:xfrm flipH="1">
                <a:off x="4992" y="3147"/>
                <a:ext cx="264" cy="309"/>
              </a:xfrm>
              <a:prstGeom prst="line">
                <a:avLst/>
              </a:prstGeom>
              <a:ln w="38100" cap="flat" cmpd="sng">
                <a:solidFill>
                  <a:srgbClr val="009900"/>
                </a:solidFill>
                <a:prstDash val="solid"/>
                <a:round/>
                <a:headEnd type="none" w="med" len="med"/>
                <a:tailEnd type="none" w="med" len="med"/>
              </a:ln>
            </p:spPr>
          </p:sp>
          <p:sp>
            <p:nvSpPr>
              <p:cNvPr id="83998" name="Oval 14"/>
              <p:cNvSpPr/>
              <p:nvPr/>
            </p:nvSpPr>
            <p:spPr>
              <a:xfrm>
                <a:off x="4752" y="3408"/>
                <a:ext cx="288" cy="288"/>
              </a:xfrm>
              <a:prstGeom prst="ellipse">
                <a:avLst/>
              </a:prstGeom>
              <a:gradFill rotWithShape="0">
                <a:gsLst>
                  <a:gs pos="0">
                    <a:srgbClr val="FF6600"/>
                  </a:gs>
                  <a:gs pos="100000">
                    <a:srgbClr val="762F00"/>
                  </a:gs>
                </a:gsLst>
                <a:lin ang="2700000" scaled="1"/>
                <a:tileRect/>
              </a:gradFill>
              <a:ln w="38100">
                <a:noFill/>
              </a:ln>
            </p:spPr>
            <p:txBody>
              <a:bodyPr wrap="none" lIns="0" rIns="0" anchor="ctr" anchorCtr="0"/>
              <a:p>
                <a:pPr algn="ctr"/>
                <a:r>
                  <a:rPr lang="en-US" altLang="zh-CN" sz="2400" dirty="0">
                    <a:solidFill>
                      <a:schemeClr val="bg1"/>
                    </a:solidFill>
                    <a:latin typeface="Tahoma" panose="020B0604030504040204" charset="0"/>
                    <a:ea typeface="宋体" panose="02010600030101010101" pitchFamily="2" charset="-122"/>
                  </a:rPr>
                  <a:t>G</a:t>
                </a:r>
                <a:endParaRPr lang="en-US" altLang="zh-CN" sz="2400" dirty="0">
                  <a:solidFill>
                    <a:schemeClr val="bg1"/>
                  </a:solidFill>
                  <a:latin typeface="Tahoma" panose="020B0604030504040204" charset="0"/>
                  <a:ea typeface="宋体" panose="02010600030101010101" pitchFamily="2" charset="-122"/>
                </a:endParaRPr>
              </a:p>
            </p:txBody>
          </p:sp>
          <p:sp>
            <p:nvSpPr>
              <p:cNvPr id="83999" name="Oval 15"/>
              <p:cNvSpPr/>
              <p:nvPr/>
            </p:nvSpPr>
            <p:spPr>
              <a:xfrm>
                <a:off x="5088" y="2976"/>
                <a:ext cx="288" cy="288"/>
              </a:xfrm>
              <a:prstGeom prst="ellipse">
                <a:avLst/>
              </a:prstGeom>
              <a:gradFill rotWithShape="0">
                <a:gsLst>
                  <a:gs pos="0">
                    <a:srgbClr val="FF6600"/>
                  </a:gs>
                  <a:gs pos="100000">
                    <a:srgbClr val="762F00"/>
                  </a:gs>
                </a:gsLst>
                <a:lin ang="2700000" scaled="1"/>
                <a:tileRect/>
              </a:gradFill>
              <a:ln w="38100">
                <a:noFill/>
              </a:ln>
            </p:spPr>
            <p:txBody>
              <a:bodyPr wrap="none" lIns="0" rIns="0" anchor="ctr" anchorCtr="0"/>
              <a:p>
                <a:pPr algn="ctr"/>
                <a:r>
                  <a:rPr lang="en-US" altLang="zh-CN" sz="2400" dirty="0">
                    <a:solidFill>
                      <a:schemeClr val="bg1"/>
                    </a:solidFill>
                    <a:latin typeface="Tahoma" panose="020B0604030504040204" charset="0"/>
                    <a:ea typeface="宋体" panose="02010600030101010101" pitchFamily="2" charset="-122"/>
                  </a:rPr>
                  <a:t>D</a:t>
                </a:r>
                <a:endParaRPr lang="en-US" altLang="zh-CN" sz="2400" dirty="0">
                  <a:solidFill>
                    <a:schemeClr val="bg1"/>
                  </a:solidFill>
                  <a:latin typeface="Tahoma" panose="020B0604030504040204" charset="0"/>
                  <a:ea typeface="宋体" panose="02010600030101010101" pitchFamily="2" charset="-122"/>
                </a:endParaRPr>
              </a:p>
            </p:txBody>
          </p:sp>
          <p:sp>
            <p:nvSpPr>
              <p:cNvPr id="84000" name="Oval 16"/>
              <p:cNvSpPr/>
              <p:nvPr/>
            </p:nvSpPr>
            <p:spPr>
              <a:xfrm>
                <a:off x="4344" y="3408"/>
                <a:ext cx="288" cy="288"/>
              </a:xfrm>
              <a:prstGeom prst="ellipse">
                <a:avLst/>
              </a:prstGeom>
              <a:gradFill rotWithShape="0">
                <a:gsLst>
                  <a:gs pos="0">
                    <a:srgbClr val="FF6600"/>
                  </a:gs>
                  <a:gs pos="100000">
                    <a:srgbClr val="762F00"/>
                  </a:gs>
                </a:gsLst>
                <a:lin ang="2700000" scaled="1"/>
                <a:tileRect/>
              </a:gradFill>
              <a:ln w="38100">
                <a:noFill/>
              </a:ln>
            </p:spPr>
            <p:txBody>
              <a:bodyPr wrap="none" lIns="0" rIns="0" anchor="ctr" anchorCtr="0"/>
              <a:p>
                <a:pPr algn="ctr"/>
                <a:r>
                  <a:rPr lang="en-US" altLang="zh-CN" sz="2400" dirty="0">
                    <a:solidFill>
                      <a:schemeClr val="bg1"/>
                    </a:solidFill>
                    <a:latin typeface="Tahoma" panose="020B0604030504040204" charset="0"/>
                    <a:ea typeface="宋体" panose="02010600030101010101" pitchFamily="2" charset="-122"/>
                  </a:rPr>
                  <a:t>F</a:t>
                </a:r>
                <a:endParaRPr lang="en-US" altLang="zh-CN" sz="2400" dirty="0">
                  <a:solidFill>
                    <a:schemeClr val="bg1"/>
                  </a:solidFill>
                  <a:latin typeface="Tahoma" panose="020B0604030504040204" charset="0"/>
                  <a:ea typeface="宋体" panose="02010600030101010101" pitchFamily="2" charset="-122"/>
                </a:endParaRPr>
              </a:p>
            </p:txBody>
          </p:sp>
          <p:sp>
            <p:nvSpPr>
              <p:cNvPr id="84001" name="Line 17"/>
              <p:cNvSpPr/>
              <p:nvPr/>
            </p:nvSpPr>
            <p:spPr>
              <a:xfrm flipH="1">
                <a:off x="4704" y="2841"/>
                <a:ext cx="0" cy="144"/>
              </a:xfrm>
              <a:prstGeom prst="line">
                <a:avLst/>
              </a:prstGeom>
              <a:ln w="38100" cap="flat" cmpd="sng">
                <a:solidFill>
                  <a:srgbClr val="009900"/>
                </a:solidFill>
                <a:prstDash val="solid"/>
                <a:round/>
                <a:headEnd type="none" w="med" len="med"/>
                <a:tailEnd type="none" w="med" len="med"/>
              </a:ln>
            </p:spPr>
          </p:sp>
          <p:sp>
            <p:nvSpPr>
              <p:cNvPr id="84002" name="Oval 18"/>
              <p:cNvSpPr/>
              <p:nvPr/>
            </p:nvSpPr>
            <p:spPr>
              <a:xfrm>
                <a:off x="4560" y="2976"/>
                <a:ext cx="288" cy="288"/>
              </a:xfrm>
              <a:prstGeom prst="ellipse">
                <a:avLst/>
              </a:prstGeom>
              <a:gradFill rotWithShape="0">
                <a:gsLst>
                  <a:gs pos="0">
                    <a:srgbClr val="FF6600"/>
                  </a:gs>
                  <a:gs pos="100000">
                    <a:srgbClr val="762F00"/>
                  </a:gs>
                </a:gsLst>
                <a:lin ang="2700000" scaled="1"/>
                <a:tileRect/>
              </a:gradFill>
              <a:ln w="38100">
                <a:noFill/>
              </a:ln>
            </p:spPr>
            <p:txBody>
              <a:bodyPr wrap="none" lIns="0" rIns="0" anchor="ctr" anchorCtr="0"/>
              <a:p>
                <a:pPr algn="ctr"/>
                <a:r>
                  <a:rPr lang="en-US" altLang="zh-CN" sz="2400" dirty="0">
                    <a:solidFill>
                      <a:schemeClr val="bg1"/>
                    </a:solidFill>
                    <a:latin typeface="Tahoma" panose="020B0604030504040204" charset="0"/>
                    <a:ea typeface="宋体" panose="02010600030101010101" pitchFamily="2" charset="-122"/>
                  </a:rPr>
                  <a:t>C</a:t>
                </a:r>
                <a:endParaRPr lang="en-US" altLang="zh-CN" sz="2400" dirty="0">
                  <a:solidFill>
                    <a:schemeClr val="bg1"/>
                  </a:solidFill>
                  <a:latin typeface="Tahoma" panose="020B0604030504040204" charset="0"/>
                  <a:ea typeface="宋体" panose="02010600030101010101" pitchFamily="2" charset="-122"/>
                </a:endParaRPr>
              </a:p>
            </p:txBody>
          </p:sp>
        </p:grpSp>
        <p:sp>
          <p:nvSpPr>
            <p:cNvPr id="84003" name="Rectangle 19"/>
            <p:cNvSpPr/>
            <p:nvPr/>
          </p:nvSpPr>
          <p:spPr>
            <a:xfrm>
              <a:off x="3515" y="3475"/>
              <a:ext cx="2414" cy="267"/>
            </a:xfrm>
            <a:prstGeom prst="rect">
              <a:avLst/>
            </a:prstGeom>
            <a:noFill/>
            <a:ln w="9525">
              <a:noFill/>
            </a:ln>
          </p:spPr>
          <p:txBody>
            <a:bodyPr wrap="none" anchor="t" anchorCtr="0">
              <a:spAutoFit/>
            </a:bodyPr>
            <a:p>
              <a:pPr algn="l">
                <a:lnSpc>
                  <a:spcPct val="90000"/>
                </a:lnSpc>
                <a:spcBef>
                  <a:spcPct val="50000"/>
                </a:spcBef>
                <a:buClr>
                  <a:schemeClr val="folHlink"/>
                </a:buClr>
                <a:buSzPct val="60000"/>
                <a:buFont typeface="Wingdings" panose="05000000000000000000" pitchFamily="2" charset="2"/>
              </a:pPr>
              <a:r>
                <a:rPr lang="zh-CN" altLang="en-US" sz="2400" b="1" dirty="0">
                  <a:solidFill>
                    <a:schemeClr val="hlink"/>
                  </a:solidFill>
                  <a:latin typeface="Arial" panose="020B0604020202020204" pitchFamily="34" charset="0"/>
                  <a:ea typeface="宋体" panose="02010600030101010101" pitchFamily="2" charset="-122"/>
                </a:rPr>
                <a:t>树的先</a:t>
              </a:r>
              <a:r>
                <a:rPr lang="zh-CN" altLang="en-US" sz="2400" b="1" dirty="0">
                  <a:solidFill>
                    <a:schemeClr val="hlink"/>
                  </a:solidFill>
                  <a:sym typeface="+mn-ea"/>
                </a:rPr>
                <a:t>根</a:t>
              </a:r>
              <a:r>
                <a:rPr lang="zh-CN" altLang="en-US" sz="2400" b="1" dirty="0">
                  <a:solidFill>
                    <a:schemeClr val="hlink"/>
                  </a:solidFill>
                  <a:latin typeface="Arial" panose="020B0604020202020204" pitchFamily="34" charset="0"/>
                  <a:ea typeface="宋体" panose="02010600030101010101" pitchFamily="2" charset="-122"/>
                </a:rPr>
                <a:t>遍历：</a:t>
              </a:r>
              <a:r>
                <a:rPr lang="en-US" altLang="zh-CN" sz="2400" b="1" dirty="0">
                  <a:solidFill>
                    <a:schemeClr val="hlink"/>
                  </a:solidFill>
                  <a:latin typeface="Arial" panose="020B0604020202020204" pitchFamily="34" charset="0"/>
                  <a:ea typeface="宋体" panose="02010600030101010101" pitchFamily="2" charset="-122"/>
                </a:rPr>
                <a:t>ABEFCDG</a:t>
              </a:r>
              <a:endParaRPr lang="en-US" altLang="zh-CN" sz="2400" b="1" dirty="0">
                <a:solidFill>
                  <a:schemeClr val="hlink"/>
                </a:solidFill>
                <a:latin typeface="Arial" panose="020B0604020202020204" pitchFamily="34" charset="0"/>
                <a:ea typeface="宋体" panose="02010600030101010101" pitchFamily="2" charset="-122"/>
              </a:endParaRPr>
            </a:p>
          </p:txBody>
        </p:sp>
      </p:gr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429260" y="948055"/>
            <a:ext cx="11087735" cy="2057400"/>
          </a:xfrm>
        </p:spPr>
        <p:txBody>
          <a:bodyPr/>
          <a:p>
            <a:pPr marL="457200" lvl="1" indent="-457200" algn="l" eaLnBrk="1" hangingPunct="1">
              <a:buClrTx/>
              <a:buSzTx/>
              <a:buFont typeface="Wingdings" panose="05000000000000000000" charset="0"/>
              <a:buChar char="l"/>
            </a:pP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树的遍历与二叉树遍历的</a:t>
            </a: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关系</a:t>
            </a:r>
            <a:endParaRPr lang="zh-CN" altLang="en-US" sz="2800" dirty="0">
              <a:latin typeface="黑体" panose="02010609060101010101" pitchFamily="2" charset="-122"/>
              <a:ea typeface="黑体" panose="02010609060101010101" pitchFamily="2" charset="-122"/>
              <a:cs typeface="黑体" panose="02010609060101010101" pitchFamily="2" charset="-122"/>
            </a:endParaRPr>
          </a:p>
          <a:p>
            <a:pPr marR="0" lvl="1" algn="l" defTabSz="1219200" rtl="0" eaLnBrk="1" fontAlgn="base" latinLnBrk="0" hangingPunct="1">
              <a:lnSpc>
                <a:spcPct val="100000"/>
              </a:lnSpc>
              <a:spcBef>
                <a:spcPct val="20000"/>
              </a:spcBef>
              <a:buClrTx/>
              <a:buSzTx/>
              <a:buChar char="•"/>
            </a:pPr>
            <a:r>
              <a:rPr lang="zh-CN" altLang="en-US" noProof="0" smtClean="0">
                <a:ln>
                  <a:noFill/>
                </a:ln>
                <a:effectLst/>
                <a:uLnTx/>
                <a:uFillTx/>
                <a:latin typeface="黑体" panose="02010609060101010101" pitchFamily="2" charset="-122"/>
                <a:ea typeface="黑体" panose="02010609060101010101" pitchFamily="2" charset="-122"/>
                <a:cs typeface="+mn-ea"/>
                <a:sym typeface="+mn-ea"/>
              </a:rPr>
              <a:t>树的先</a:t>
            </a:r>
            <a:r>
              <a:rPr lang="zh-CN" altLang="en-US" noProof="0" smtClean="0">
                <a:ln>
                  <a:noFill/>
                </a:ln>
                <a:effectLst/>
                <a:uLnTx/>
                <a:uFillTx/>
                <a:latin typeface="黑体" panose="02010609060101010101" pitchFamily="2" charset="-122"/>
                <a:ea typeface="黑体" panose="02010609060101010101" pitchFamily="2" charset="-122"/>
                <a:cs typeface="+mn-ea"/>
                <a:sym typeface="+mn-ea"/>
              </a:rPr>
              <a:t>根遍历，与对应的二叉树的先序遍历完全相同</a:t>
            </a:r>
            <a:endParaRPr kumimoji="0" lang="zh-CN" altLang="en-US" b="0" i="0" u="none" strike="noStrike" kern="0" cap="none" spc="0" normalizeH="0" baseline="0" noProof="0" smtClean="0">
              <a:ln>
                <a:noFill/>
              </a:ln>
              <a:solidFill>
                <a:schemeClr val="tx1"/>
              </a:solidFill>
              <a:effectLst/>
              <a:uLnTx/>
              <a:uFillTx/>
              <a:latin typeface="黑体" panose="02010609060101010101" pitchFamily="2" charset="-122"/>
              <a:ea typeface="黑体" panose="02010609060101010101" pitchFamily="2" charset="-122"/>
              <a:cs typeface="+mn-ea"/>
            </a:endParaRPr>
          </a:p>
          <a:p>
            <a:pPr marR="0" lvl="1" algn="l" defTabSz="1219200" rtl="0" eaLnBrk="1" fontAlgn="base" latinLnBrk="0" hangingPunct="1">
              <a:lnSpc>
                <a:spcPct val="100000"/>
              </a:lnSpc>
              <a:spcBef>
                <a:spcPct val="20000"/>
              </a:spcBef>
              <a:buClrTx/>
              <a:buSzTx/>
              <a:buChar char="•"/>
            </a:pPr>
            <a:r>
              <a:rPr lang="zh-CN" altLang="en-US" noProof="0" smtClean="0">
                <a:ln>
                  <a:noFill/>
                </a:ln>
                <a:effectLst/>
                <a:uLnTx/>
                <a:uFillTx/>
                <a:latin typeface="黑体" panose="02010609060101010101" pitchFamily="2" charset="-122"/>
                <a:ea typeface="黑体" panose="02010609060101010101" pitchFamily="2" charset="-122"/>
                <a:cs typeface="+mn-ea"/>
                <a:sym typeface="+mn-ea"/>
              </a:rPr>
              <a:t>树的后</a:t>
            </a:r>
            <a:r>
              <a:rPr lang="zh-CN" altLang="en-US" noProof="0" smtClean="0">
                <a:ln>
                  <a:noFill/>
                </a:ln>
                <a:effectLst/>
                <a:uLnTx/>
                <a:uFillTx/>
                <a:latin typeface="黑体" panose="02010609060101010101" pitchFamily="2" charset="-122"/>
                <a:ea typeface="黑体" panose="02010609060101010101" pitchFamily="2" charset="-122"/>
                <a:cs typeface="+mn-ea"/>
                <a:sym typeface="+mn-ea"/>
              </a:rPr>
              <a:t>根遍历，与对应的二叉树的中序遍历完全相</a:t>
            </a:r>
            <a:endParaRPr lang="zh-CN" altLang="en-US" noProof="0" smtClean="0">
              <a:ln>
                <a:noFill/>
              </a:ln>
              <a:effectLst/>
              <a:uLnTx/>
              <a:uFillTx/>
              <a:latin typeface="黑体" panose="02010609060101010101" pitchFamily="2" charset="-122"/>
              <a:ea typeface="黑体" panose="02010609060101010101" pitchFamily="2" charset="-122"/>
              <a:cs typeface="+mn-ea"/>
              <a:sym typeface="+mn-ea"/>
            </a:endParaRPr>
          </a:p>
          <a:p>
            <a:pPr marR="0" lvl="1" algn="l" defTabSz="1219200" rtl="0" eaLnBrk="1" fontAlgn="base" latinLnBrk="0" hangingPunct="1">
              <a:lnSpc>
                <a:spcPct val="100000"/>
              </a:lnSpc>
              <a:spcBef>
                <a:spcPct val="20000"/>
              </a:spcBef>
              <a:buClrTx/>
              <a:buSzTx/>
              <a:buChar char="•"/>
            </a:pPr>
            <a:endParaRPr lang="zh-CN" altLang="en-US" sz="2400" noProof="0" smtClean="0">
              <a:ln>
                <a:noFill/>
              </a:ln>
              <a:solidFill>
                <a:srgbClr val="FF0000"/>
              </a:solidFill>
              <a:effectLst/>
              <a:uLnTx/>
              <a:uFillTx/>
              <a:latin typeface="黑体" panose="02010609060101010101" pitchFamily="2" charset="-122"/>
              <a:ea typeface="黑体" panose="02010609060101010101" pitchFamily="2" charset="-122"/>
              <a:cs typeface="+mn-ea"/>
              <a:sym typeface="+mn-ea"/>
            </a:endParaRPr>
          </a:p>
        </p:txBody>
      </p:sp>
      <p:sp>
        <p:nvSpPr>
          <p:cNvPr id="4" name="标题 3"/>
          <p:cNvSpPr>
            <a:spLocks noGrp="1"/>
          </p:cNvSpPr>
          <p:nvPr>
            <p:ph type="title"/>
          </p:nvPr>
        </p:nvSpPr>
        <p:spPr>
          <a:xfrm>
            <a:off x="752475" y="222568"/>
            <a:ext cx="10972800" cy="796908"/>
          </a:xfrm>
        </p:spPr>
        <p:txBody>
          <a:bodyPr/>
          <a:p>
            <a:r>
              <a:rPr lang="en-US" altLang="zh-CN">
                <a:latin typeface="楷体" panose="02010609060101010101" charset="-122"/>
                <a:ea typeface="楷体" panose="02010609060101010101" charset="-122"/>
                <a:cs typeface="楷体" panose="02010609060101010101" charset="-122"/>
                <a:sym typeface="+mn-ea"/>
              </a:rPr>
              <a:t>6.4 </a:t>
            </a:r>
            <a:r>
              <a:rPr lang="zh-CN" altLang="en-US" dirty="0">
                <a:latin typeface="楷体" panose="02010609060101010101" charset="-122"/>
                <a:ea typeface="楷体" panose="02010609060101010101" charset="-122"/>
                <a:sym typeface="+mn-ea"/>
              </a:rPr>
              <a:t>树和森林</a:t>
            </a:r>
            <a:endParaRPr lang="en-US" altLang="zh-CN">
              <a:latin typeface="楷体" panose="02010609060101010101" charset="-122"/>
              <a:ea typeface="楷体" panose="02010609060101010101" charset="-122"/>
              <a:cs typeface="楷体" panose="02010609060101010101" charset="-122"/>
            </a:endParaRPr>
          </a:p>
        </p:txBody>
      </p:sp>
      <p:sp>
        <p:nvSpPr>
          <p:cNvPr id="2" name="灯片编号占位符 1"/>
          <p:cNvSpPr>
            <a:spLocks noGrp="1"/>
          </p:cNvSpPr>
          <p:nvPr>
            <p:ph type="sldNum" sz="quarter" idx="4"/>
          </p:nvPr>
        </p:nvSpPr>
        <p:spPr/>
        <p:txBody>
          <a:bodyPr/>
          <a:p>
            <a:fld id="{F18B4237-A20D-4DE2-ADD8-75BCC50A7656}" type="slidenum">
              <a:rPr lang="zh-CN" altLang="en-US"/>
            </a:fld>
            <a:endParaRPr lang="zh-CN" altLang="en-US"/>
          </a:p>
        </p:txBody>
      </p:sp>
      <p:grpSp>
        <p:nvGrpSpPr>
          <p:cNvPr id="84996" name="Group 4"/>
          <p:cNvGrpSpPr/>
          <p:nvPr/>
        </p:nvGrpSpPr>
        <p:grpSpPr>
          <a:xfrm>
            <a:off x="2725103" y="3013075"/>
            <a:ext cx="2667000" cy="1795463"/>
            <a:chOff x="3696" y="2565"/>
            <a:chExt cx="1680" cy="1131"/>
          </a:xfrm>
        </p:grpSpPr>
        <p:sp>
          <p:nvSpPr>
            <p:cNvPr id="84997" name="Line 5"/>
            <p:cNvSpPr/>
            <p:nvPr/>
          </p:nvSpPr>
          <p:spPr>
            <a:xfrm>
              <a:off x="4776" y="2736"/>
              <a:ext cx="360" cy="288"/>
            </a:xfrm>
            <a:prstGeom prst="line">
              <a:avLst/>
            </a:prstGeom>
            <a:ln w="38100" cap="flat" cmpd="sng">
              <a:solidFill>
                <a:srgbClr val="009900"/>
              </a:solidFill>
              <a:prstDash val="solid"/>
              <a:round/>
              <a:headEnd type="none" w="med" len="med"/>
              <a:tailEnd type="none" w="med" len="med"/>
            </a:ln>
          </p:spPr>
        </p:sp>
        <p:sp>
          <p:nvSpPr>
            <p:cNvPr id="84998" name="Line 6"/>
            <p:cNvSpPr/>
            <p:nvPr/>
          </p:nvSpPr>
          <p:spPr>
            <a:xfrm flipH="1">
              <a:off x="4272" y="2736"/>
              <a:ext cx="360" cy="336"/>
            </a:xfrm>
            <a:prstGeom prst="line">
              <a:avLst/>
            </a:prstGeom>
            <a:ln w="38100" cap="flat" cmpd="sng">
              <a:solidFill>
                <a:srgbClr val="009900"/>
              </a:solidFill>
              <a:prstDash val="solid"/>
              <a:round/>
              <a:headEnd type="none" w="med" len="med"/>
              <a:tailEnd type="none" w="med" len="med"/>
            </a:ln>
          </p:spPr>
        </p:sp>
        <p:sp>
          <p:nvSpPr>
            <p:cNvPr id="84999" name="Oval 7"/>
            <p:cNvSpPr/>
            <p:nvPr/>
          </p:nvSpPr>
          <p:spPr>
            <a:xfrm>
              <a:off x="4560" y="2565"/>
              <a:ext cx="288" cy="288"/>
            </a:xfrm>
            <a:prstGeom prst="ellipse">
              <a:avLst/>
            </a:prstGeom>
            <a:gradFill rotWithShape="0">
              <a:gsLst>
                <a:gs pos="0">
                  <a:srgbClr val="FF6600"/>
                </a:gs>
                <a:gs pos="100000">
                  <a:srgbClr val="762F00"/>
                </a:gs>
              </a:gsLst>
              <a:lin ang="2700000" scaled="1"/>
              <a:tileRect/>
            </a:gradFill>
            <a:ln w="38100">
              <a:noFill/>
            </a:ln>
          </p:spPr>
          <p:txBody>
            <a:bodyPr wrap="none" lIns="0" rIns="0" anchor="ctr" anchorCtr="0"/>
            <a:p>
              <a:pPr algn="ctr"/>
              <a:r>
                <a:rPr lang="en-US" altLang="zh-CN" sz="2400" dirty="0">
                  <a:solidFill>
                    <a:schemeClr val="bg1"/>
                  </a:solidFill>
                  <a:latin typeface="Tahoma" panose="020B0604030504040204" charset="0"/>
                  <a:ea typeface="宋体" panose="02010600030101010101" pitchFamily="2" charset="-122"/>
                </a:rPr>
                <a:t>A</a:t>
              </a:r>
              <a:endParaRPr lang="en-US" altLang="zh-CN" sz="2400" dirty="0">
                <a:solidFill>
                  <a:schemeClr val="bg1"/>
                </a:solidFill>
                <a:latin typeface="Tahoma" panose="020B0604030504040204" charset="0"/>
                <a:ea typeface="宋体" panose="02010600030101010101" pitchFamily="2" charset="-122"/>
              </a:endParaRPr>
            </a:p>
          </p:txBody>
        </p:sp>
        <p:sp>
          <p:nvSpPr>
            <p:cNvPr id="85000" name="Line 8"/>
            <p:cNvSpPr/>
            <p:nvPr/>
          </p:nvSpPr>
          <p:spPr>
            <a:xfrm flipH="1">
              <a:off x="3936" y="3126"/>
              <a:ext cx="264" cy="309"/>
            </a:xfrm>
            <a:prstGeom prst="line">
              <a:avLst/>
            </a:prstGeom>
            <a:ln w="38100" cap="flat" cmpd="sng">
              <a:solidFill>
                <a:srgbClr val="009900"/>
              </a:solidFill>
              <a:prstDash val="solid"/>
              <a:round/>
              <a:headEnd type="none" w="med" len="med"/>
              <a:tailEnd type="none" w="med" len="med"/>
            </a:ln>
          </p:spPr>
        </p:sp>
        <p:sp>
          <p:nvSpPr>
            <p:cNvPr id="85001" name="Oval 9"/>
            <p:cNvSpPr/>
            <p:nvPr/>
          </p:nvSpPr>
          <p:spPr>
            <a:xfrm>
              <a:off x="3696" y="3387"/>
              <a:ext cx="288" cy="288"/>
            </a:xfrm>
            <a:prstGeom prst="ellipse">
              <a:avLst/>
            </a:prstGeom>
            <a:gradFill rotWithShape="0">
              <a:gsLst>
                <a:gs pos="0">
                  <a:srgbClr val="FF6600"/>
                </a:gs>
                <a:gs pos="100000">
                  <a:srgbClr val="762F00"/>
                </a:gs>
              </a:gsLst>
              <a:lin ang="2700000" scaled="1"/>
              <a:tileRect/>
            </a:gradFill>
            <a:ln w="38100">
              <a:noFill/>
            </a:ln>
          </p:spPr>
          <p:txBody>
            <a:bodyPr wrap="none" lIns="0" rIns="0" anchor="ctr" anchorCtr="0"/>
            <a:p>
              <a:pPr algn="ctr"/>
              <a:r>
                <a:rPr lang="en-US" altLang="zh-CN" sz="2400" dirty="0">
                  <a:solidFill>
                    <a:schemeClr val="bg1"/>
                  </a:solidFill>
                  <a:latin typeface="Tahoma" panose="020B0604030504040204" charset="0"/>
                  <a:ea typeface="宋体" panose="02010600030101010101" pitchFamily="2" charset="-122"/>
                </a:rPr>
                <a:t>E</a:t>
              </a:r>
              <a:endParaRPr lang="en-US" altLang="zh-CN" sz="2400" dirty="0">
                <a:solidFill>
                  <a:schemeClr val="bg1"/>
                </a:solidFill>
                <a:latin typeface="Tahoma" panose="020B0604030504040204" charset="0"/>
                <a:ea typeface="宋体" panose="02010600030101010101" pitchFamily="2" charset="-122"/>
              </a:endParaRPr>
            </a:p>
          </p:txBody>
        </p:sp>
        <p:sp>
          <p:nvSpPr>
            <p:cNvPr id="85002" name="Line 10"/>
            <p:cNvSpPr/>
            <p:nvPr/>
          </p:nvSpPr>
          <p:spPr>
            <a:xfrm>
              <a:off x="4224" y="3147"/>
              <a:ext cx="216" cy="288"/>
            </a:xfrm>
            <a:prstGeom prst="line">
              <a:avLst/>
            </a:prstGeom>
            <a:ln w="38100" cap="flat" cmpd="sng">
              <a:solidFill>
                <a:srgbClr val="009900"/>
              </a:solidFill>
              <a:prstDash val="solid"/>
              <a:round/>
              <a:headEnd type="none" w="med" len="med"/>
              <a:tailEnd type="none" w="med" len="med"/>
            </a:ln>
          </p:spPr>
        </p:sp>
        <p:sp>
          <p:nvSpPr>
            <p:cNvPr id="85003" name="Oval 11"/>
            <p:cNvSpPr/>
            <p:nvPr/>
          </p:nvSpPr>
          <p:spPr>
            <a:xfrm>
              <a:off x="4032" y="2976"/>
              <a:ext cx="288" cy="288"/>
            </a:xfrm>
            <a:prstGeom prst="ellipse">
              <a:avLst/>
            </a:prstGeom>
            <a:gradFill rotWithShape="0">
              <a:gsLst>
                <a:gs pos="0">
                  <a:srgbClr val="FF6600"/>
                </a:gs>
                <a:gs pos="100000">
                  <a:srgbClr val="762F00"/>
                </a:gs>
              </a:gsLst>
              <a:lin ang="2700000" scaled="1"/>
              <a:tileRect/>
            </a:gradFill>
            <a:ln w="38100">
              <a:noFill/>
            </a:ln>
          </p:spPr>
          <p:txBody>
            <a:bodyPr wrap="none" lIns="0" rIns="0" anchor="ctr" anchorCtr="0"/>
            <a:p>
              <a:pPr algn="ctr"/>
              <a:r>
                <a:rPr lang="en-US" altLang="zh-CN" sz="2400" dirty="0">
                  <a:solidFill>
                    <a:schemeClr val="bg1"/>
                  </a:solidFill>
                  <a:latin typeface="Tahoma" panose="020B0604030504040204" charset="0"/>
                  <a:ea typeface="宋体" panose="02010600030101010101" pitchFamily="2" charset="-122"/>
                </a:rPr>
                <a:t>B</a:t>
              </a:r>
              <a:endParaRPr lang="en-US" altLang="zh-CN" sz="2400" dirty="0">
                <a:solidFill>
                  <a:schemeClr val="bg1"/>
                </a:solidFill>
                <a:latin typeface="Tahoma" panose="020B0604030504040204" charset="0"/>
                <a:ea typeface="宋体" panose="02010600030101010101" pitchFamily="2" charset="-122"/>
              </a:endParaRPr>
            </a:p>
          </p:txBody>
        </p:sp>
        <p:sp>
          <p:nvSpPr>
            <p:cNvPr id="85004" name="Line 12"/>
            <p:cNvSpPr/>
            <p:nvPr/>
          </p:nvSpPr>
          <p:spPr>
            <a:xfrm flipH="1">
              <a:off x="4992" y="3147"/>
              <a:ext cx="264" cy="309"/>
            </a:xfrm>
            <a:prstGeom prst="line">
              <a:avLst/>
            </a:prstGeom>
            <a:ln w="38100" cap="flat" cmpd="sng">
              <a:solidFill>
                <a:srgbClr val="009900"/>
              </a:solidFill>
              <a:prstDash val="solid"/>
              <a:round/>
              <a:headEnd type="none" w="med" len="med"/>
              <a:tailEnd type="none" w="med" len="med"/>
            </a:ln>
          </p:spPr>
        </p:sp>
        <p:sp>
          <p:nvSpPr>
            <p:cNvPr id="85005" name="Oval 13"/>
            <p:cNvSpPr/>
            <p:nvPr/>
          </p:nvSpPr>
          <p:spPr>
            <a:xfrm>
              <a:off x="4752" y="3408"/>
              <a:ext cx="288" cy="288"/>
            </a:xfrm>
            <a:prstGeom prst="ellipse">
              <a:avLst/>
            </a:prstGeom>
            <a:gradFill rotWithShape="0">
              <a:gsLst>
                <a:gs pos="0">
                  <a:srgbClr val="FF6600"/>
                </a:gs>
                <a:gs pos="100000">
                  <a:srgbClr val="762F00"/>
                </a:gs>
              </a:gsLst>
              <a:lin ang="2700000" scaled="1"/>
              <a:tileRect/>
            </a:gradFill>
            <a:ln w="38100">
              <a:noFill/>
            </a:ln>
          </p:spPr>
          <p:txBody>
            <a:bodyPr wrap="none" lIns="0" rIns="0" anchor="ctr" anchorCtr="0"/>
            <a:p>
              <a:pPr algn="ctr"/>
              <a:r>
                <a:rPr lang="en-US" altLang="zh-CN" sz="2400" dirty="0">
                  <a:solidFill>
                    <a:schemeClr val="bg1"/>
                  </a:solidFill>
                  <a:latin typeface="Tahoma" panose="020B0604030504040204" charset="0"/>
                  <a:ea typeface="宋体" panose="02010600030101010101" pitchFamily="2" charset="-122"/>
                </a:rPr>
                <a:t>G</a:t>
              </a:r>
              <a:endParaRPr lang="en-US" altLang="zh-CN" sz="2400" dirty="0">
                <a:solidFill>
                  <a:schemeClr val="bg1"/>
                </a:solidFill>
                <a:latin typeface="Tahoma" panose="020B0604030504040204" charset="0"/>
                <a:ea typeface="宋体" panose="02010600030101010101" pitchFamily="2" charset="-122"/>
              </a:endParaRPr>
            </a:p>
          </p:txBody>
        </p:sp>
        <p:sp>
          <p:nvSpPr>
            <p:cNvPr id="85006" name="Oval 14"/>
            <p:cNvSpPr/>
            <p:nvPr/>
          </p:nvSpPr>
          <p:spPr>
            <a:xfrm>
              <a:off x="5088" y="2976"/>
              <a:ext cx="288" cy="288"/>
            </a:xfrm>
            <a:prstGeom prst="ellipse">
              <a:avLst/>
            </a:prstGeom>
            <a:gradFill rotWithShape="0">
              <a:gsLst>
                <a:gs pos="0">
                  <a:srgbClr val="FF6600"/>
                </a:gs>
                <a:gs pos="100000">
                  <a:srgbClr val="762F00"/>
                </a:gs>
              </a:gsLst>
              <a:lin ang="2700000" scaled="1"/>
              <a:tileRect/>
            </a:gradFill>
            <a:ln w="38100">
              <a:noFill/>
            </a:ln>
          </p:spPr>
          <p:txBody>
            <a:bodyPr wrap="none" lIns="0" rIns="0" anchor="ctr" anchorCtr="0"/>
            <a:p>
              <a:pPr algn="ctr"/>
              <a:r>
                <a:rPr lang="en-US" altLang="zh-CN" sz="2400" dirty="0">
                  <a:solidFill>
                    <a:schemeClr val="bg1"/>
                  </a:solidFill>
                  <a:latin typeface="Tahoma" panose="020B0604030504040204" charset="0"/>
                  <a:ea typeface="宋体" panose="02010600030101010101" pitchFamily="2" charset="-122"/>
                </a:rPr>
                <a:t>D</a:t>
              </a:r>
              <a:endParaRPr lang="en-US" altLang="zh-CN" sz="2400" dirty="0">
                <a:solidFill>
                  <a:schemeClr val="bg1"/>
                </a:solidFill>
                <a:latin typeface="Tahoma" panose="020B0604030504040204" charset="0"/>
                <a:ea typeface="宋体" panose="02010600030101010101" pitchFamily="2" charset="-122"/>
              </a:endParaRPr>
            </a:p>
          </p:txBody>
        </p:sp>
        <p:sp>
          <p:nvSpPr>
            <p:cNvPr id="85007" name="Oval 15"/>
            <p:cNvSpPr/>
            <p:nvPr/>
          </p:nvSpPr>
          <p:spPr>
            <a:xfrm>
              <a:off x="4344" y="3408"/>
              <a:ext cx="288" cy="288"/>
            </a:xfrm>
            <a:prstGeom prst="ellipse">
              <a:avLst/>
            </a:prstGeom>
            <a:gradFill rotWithShape="0">
              <a:gsLst>
                <a:gs pos="0">
                  <a:srgbClr val="FF6600"/>
                </a:gs>
                <a:gs pos="100000">
                  <a:srgbClr val="762F00"/>
                </a:gs>
              </a:gsLst>
              <a:lin ang="2700000" scaled="1"/>
              <a:tileRect/>
            </a:gradFill>
            <a:ln w="38100">
              <a:noFill/>
            </a:ln>
          </p:spPr>
          <p:txBody>
            <a:bodyPr wrap="none" lIns="0" rIns="0" anchor="ctr" anchorCtr="0"/>
            <a:p>
              <a:pPr algn="ctr"/>
              <a:r>
                <a:rPr lang="en-US" altLang="zh-CN" sz="2400" dirty="0">
                  <a:solidFill>
                    <a:schemeClr val="bg1"/>
                  </a:solidFill>
                  <a:latin typeface="Tahoma" panose="020B0604030504040204" charset="0"/>
                  <a:ea typeface="宋体" panose="02010600030101010101" pitchFamily="2" charset="-122"/>
                </a:rPr>
                <a:t>F</a:t>
              </a:r>
              <a:endParaRPr lang="en-US" altLang="zh-CN" sz="2400" dirty="0">
                <a:solidFill>
                  <a:schemeClr val="bg1"/>
                </a:solidFill>
                <a:latin typeface="Tahoma" panose="020B0604030504040204" charset="0"/>
                <a:ea typeface="宋体" panose="02010600030101010101" pitchFamily="2" charset="-122"/>
              </a:endParaRPr>
            </a:p>
          </p:txBody>
        </p:sp>
        <p:sp>
          <p:nvSpPr>
            <p:cNvPr id="85008" name="Line 16"/>
            <p:cNvSpPr/>
            <p:nvPr/>
          </p:nvSpPr>
          <p:spPr>
            <a:xfrm flipH="1">
              <a:off x="4704" y="2841"/>
              <a:ext cx="0" cy="144"/>
            </a:xfrm>
            <a:prstGeom prst="line">
              <a:avLst/>
            </a:prstGeom>
            <a:ln w="38100" cap="flat" cmpd="sng">
              <a:solidFill>
                <a:srgbClr val="009900"/>
              </a:solidFill>
              <a:prstDash val="solid"/>
              <a:round/>
              <a:headEnd type="none" w="med" len="med"/>
              <a:tailEnd type="none" w="med" len="med"/>
            </a:ln>
          </p:spPr>
        </p:sp>
        <p:sp>
          <p:nvSpPr>
            <p:cNvPr id="85009" name="Oval 17"/>
            <p:cNvSpPr/>
            <p:nvPr/>
          </p:nvSpPr>
          <p:spPr>
            <a:xfrm>
              <a:off x="4560" y="2976"/>
              <a:ext cx="288" cy="288"/>
            </a:xfrm>
            <a:prstGeom prst="ellipse">
              <a:avLst/>
            </a:prstGeom>
            <a:gradFill rotWithShape="0">
              <a:gsLst>
                <a:gs pos="0">
                  <a:srgbClr val="FF6600"/>
                </a:gs>
                <a:gs pos="100000">
                  <a:srgbClr val="762F00"/>
                </a:gs>
              </a:gsLst>
              <a:lin ang="2700000" scaled="1"/>
              <a:tileRect/>
            </a:gradFill>
            <a:ln w="38100">
              <a:noFill/>
            </a:ln>
          </p:spPr>
          <p:txBody>
            <a:bodyPr wrap="none" lIns="0" rIns="0" anchor="ctr" anchorCtr="0"/>
            <a:p>
              <a:pPr algn="ctr"/>
              <a:r>
                <a:rPr lang="en-US" altLang="zh-CN" sz="2400" dirty="0">
                  <a:solidFill>
                    <a:schemeClr val="bg1"/>
                  </a:solidFill>
                  <a:latin typeface="Tahoma" panose="020B0604030504040204" charset="0"/>
                  <a:ea typeface="宋体" panose="02010600030101010101" pitchFamily="2" charset="-122"/>
                </a:rPr>
                <a:t>C</a:t>
              </a:r>
              <a:endParaRPr lang="en-US" altLang="zh-CN" sz="2400" dirty="0">
                <a:solidFill>
                  <a:schemeClr val="bg1"/>
                </a:solidFill>
                <a:latin typeface="Tahoma" panose="020B0604030504040204" charset="0"/>
                <a:ea typeface="宋体" panose="02010600030101010101" pitchFamily="2" charset="-122"/>
              </a:endParaRPr>
            </a:p>
          </p:txBody>
        </p:sp>
      </p:grpSp>
      <p:grpSp>
        <p:nvGrpSpPr>
          <p:cNvPr id="85010" name="Group 18"/>
          <p:cNvGrpSpPr/>
          <p:nvPr/>
        </p:nvGrpSpPr>
        <p:grpSpPr>
          <a:xfrm>
            <a:off x="7341870" y="2671445"/>
            <a:ext cx="2133600" cy="2454275"/>
            <a:chOff x="4128" y="2630"/>
            <a:chExt cx="1344" cy="1690"/>
          </a:xfrm>
        </p:grpSpPr>
        <p:sp>
          <p:nvSpPr>
            <p:cNvPr id="85011" name="Line 19"/>
            <p:cNvSpPr/>
            <p:nvPr/>
          </p:nvSpPr>
          <p:spPr>
            <a:xfrm>
              <a:off x="5016" y="3590"/>
              <a:ext cx="360" cy="288"/>
            </a:xfrm>
            <a:prstGeom prst="line">
              <a:avLst/>
            </a:prstGeom>
            <a:ln w="38100" cap="flat" cmpd="sng">
              <a:solidFill>
                <a:srgbClr val="009900"/>
              </a:solidFill>
              <a:prstDash val="solid"/>
              <a:round/>
              <a:headEnd type="none" w="med" len="med"/>
              <a:tailEnd type="none" w="med" len="med"/>
            </a:ln>
          </p:spPr>
        </p:sp>
        <p:sp>
          <p:nvSpPr>
            <p:cNvPr id="85012" name="Line 20"/>
            <p:cNvSpPr/>
            <p:nvPr/>
          </p:nvSpPr>
          <p:spPr>
            <a:xfrm flipH="1">
              <a:off x="4704" y="2705"/>
              <a:ext cx="360" cy="336"/>
            </a:xfrm>
            <a:prstGeom prst="line">
              <a:avLst/>
            </a:prstGeom>
            <a:ln w="38100" cap="flat" cmpd="sng">
              <a:solidFill>
                <a:srgbClr val="009900"/>
              </a:solidFill>
              <a:prstDash val="solid"/>
              <a:round/>
              <a:headEnd type="none" w="med" len="med"/>
              <a:tailEnd type="none" w="med" len="med"/>
            </a:ln>
          </p:spPr>
        </p:sp>
        <p:sp>
          <p:nvSpPr>
            <p:cNvPr id="85013" name="Oval 21"/>
            <p:cNvSpPr/>
            <p:nvPr/>
          </p:nvSpPr>
          <p:spPr>
            <a:xfrm>
              <a:off x="4896" y="2630"/>
              <a:ext cx="288" cy="288"/>
            </a:xfrm>
            <a:prstGeom prst="ellipse">
              <a:avLst/>
            </a:prstGeom>
            <a:gradFill rotWithShape="0">
              <a:gsLst>
                <a:gs pos="0">
                  <a:srgbClr val="FF6600"/>
                </a:gs>
                <a:gs pos="100000">
                  <a:srgbClr val="762F00"/>
                </a:gs>
              </a:gsLst>
              <a:lin ang="2700000" scaled="1"/>
              <a:tileRect/>
            </a:gradFill>
            <a:ln w="38100">
              <a:noFill/>
            </a:ln>
          </p:spPr>
          <p:txBody>
            <a:bodyPr wrap="none" lIns="0" rIns="0" anchor="ctr" anchorCtr="0"/>
            <a:p>
              <a:pPr algn="ctr"/>
              <a:r>
                <a:rPr lang="en-US" altLang="zh-CN" sz="2400" dirty="0">
                  <a:solidFill>
                    <a:schemeClr val="bg1"/>
                  </a:solidFill>
                  <a:latin typeface="Tahoma" panose="020B0604030504040204" charset="0"/>
                  <a:ea typeface="宋体" panose="02010600030101010101" pitchFamily="2" charset="-122"/>
                </a:rPr>
                <a:t>A</a:t>
              </a:r>
              <a:endParaRPr lang="en-US" altLang="zh-CN" sz="2400" dirty="0">
                <a:solidFill>
                  <a:schemeClr val="bg1"/>
                </a:solidFill>
                <a:latin typeface="Tahoma" panose="020B0604030504040204" charset="0"/>
                <a:ea typeface="宋体" panose="02010600030101010101" pitchFamily="2" charset="-122"/>
              </a:endParaRPr>
            </a:p>
          </p:txBody>
        </p:sp>
        <p:sp>
          <p:nvSpPr>
            <p:cNvPr id="85014" name="Line 22"/>
            <p:cNvSpPr/>
            <p:nvPr/>
          </p:nvSpPr>
          <p:spPr>
            <a:xfrm flipH="1">
              <a:off x="4368" y="3095"/>
              <a:ext cx="264" cy="309"/>
            </a:xfrm>
            <a:prstGeom prst="line">
              <a:avLst/>
            </a:prstGeom>
            <a:ln w="38100" cap="flat" cmpd="sng">
              <a:solidFill>
                <a:srgbClr val="009900"/>
              </a:solidFill>
              <a:prstDash val="solid"/>
              <a:round/>
              <a:headEnd type="none" w="med" len="med"/>
              <a:tailEnd type="none" w="med" len="med"/>
            </a:ln>
          </p:spPr>
        </p:sp>
        <p:sp>
          <p:nvSpPr>
            <p:cNvPr id="85015" name="Line 23"/>
            <p:cNvSpPr/>
            <p:nvPr/>
          </p:nvSpPr>
          <p:spPr>
            <a:xfrm>
              <a:off x="4272" y="3542"/>
              <a:ext cx="336" cy="240"/>
            </a:xfrm>
            <a:prstGeom prst="line">
              <a:avLst/>
            </a:prstGeom>
            <a:ln w="38100" cap="flat" cmpd="sng">
              <a:solidFill>
                <a:srgbClr val="009900"/>
              </a:solidFill>
              <a:prstDash val="solid"/>
              <a:round/>
              <a:headEnd type="none" w="med" len="med"/>
              <a:tailEnd type="none" w="med" len="med"/>
            </a:ln>
          </p:spPr>
        </p:sp>
        <p:sp>
          <p:nvSpPr>
            <p:cNvPr id="85016" name="Oval 24"/>
            <p:cNvSpPr/>
            <p:nvPr/>
          </p:nvSpPr>
          <p:spPr>
            <a:xfrm>
              <a:off x="4464" y="2945"/>
              <a:ext cx="288" cy="288"/>
            </a:xfrm>
            <a:prstGeom prst="ellipse">
              <a:avLst/>
            </a:prstGeom>
            <a:gradFill rotWithShape="0">
              <a:gsLst>
                <a:gs pos="0">
                  <a:srgbClr val="FF6600"/>
                </a:gs>
                <a:gs pos="100000">
                  <a:srgbClr val="762F00"/>
                </a:gs>
              </a:gsLst>
              <a:lin ang="2700000" scaled="1"/>
              <a:tileRect/>
            </a:gradFill>
            <a:ln w="38100">
              <a:noFill/>
            </a:ln>
          </p:spPr>
          <p:txBody>
            <a:bodyPr wrap="none" lIns="0" rIns="0" anchor="ctr" anchorCtr="0"/>
            <a:p>
              <a:pPr algn="ctr"/>
              <a:r>
                <a:rPr lang="en-US" altLang="zh-CN" sz="2400" dirty="0">
                  <a:solidFill>
                    <a:schemeClr val="bg1"/>
                  </a:solidFill>
                  <a:latin typeface="Tahoma" panose="020B0604030504040204" charset="0"/>
                  <a:ea typeface="宋体" panose="02010600030101010101" pitchFamily="2" charset="-122"/>
                </a:rPr>
                <a:t>B</a:t>
              </a:r>
              <a:endParaRPr lang="en-US" altLang="zh-CN" sz="2400" dirty="0">
                <a:solidFill>
                  <a:schemeClr val="bg1"/>
                </a:solidFill>
                <a:latin typeface="Tahoma" panose="020B0604030504040204" charset="0"/>
                <a:ea typeface="宋体" panose="02010600030101010101" pitchFamily="2" charset="-122"/>
              </a:endParaRPr>
            </a:p>
          </p:txBody>
        </p:sp>
        <p:sp>
          <p:nvSpPr>
            <p:cNvPr id="85017" name="Line 25"/>
            <p:cNvSpPr/>
            <p:nvPr/>
          </p:nvSpPr>
          <p:spPr>
            <a:xfrm flipH="1">
              <a:off x="5088" y="3819"/>
              <a:ext cx="264" cy="309"/>
            </a:xfrm>
            <a:prstGeom prst="line">
              <a:avLst/>
            </a:prstGeom>
            <a:ln w="38100" cap="flat" cmpd="sng">
              <a:solidFill>
                <a:srgbClr val="009900"/>
              </a:solidFill>
              <a:prstDash val="solid"/>
              <a:round/>
              <a:headEnd type="none" w="med" len="med"/>
              <a:tailEnd type="none" w="med" len="med"/>
            </a:ln>
          </p:spPr>
        </p:sp>
        <p:sp>
          <p:nvSpPr>
            <p:cNvPr id="85018" name="Oval 26"/>
            <p:cNvSpPr/>
            <p:nvPr/>
          </p:nvSpPr>
          <p:spPr>
            <a:xfrm>
              <a:off x="4896" y="4032"/>
              <a:ext cx="288" cy="288"/>
            </a:xfrm>
            <a:prstGeom prst="ellipse">
              <a:avLst/>
            </a:prstGeom>
            <a:gradFill rotWithShape="0">
              <a:gsLst>
                <a:gs pos="0">
                  <a:srgbClr val="FF6600"/>
                </a:gs>
                <a:gs pos="100000">
                  <a:srgbClr val="762F00"/>
                </a:gs>
              </a:gsLst>
              <a:lin ang="2700000" scaled="1"/>
              <a:tileRect/>
            </a:gradFill>
            <a:ln w="38100">
              <a:noFill/>
            </a:ln>
          </p:spPr>
          <p:txBody>
            <a:bodyPr wrap="none" lIns="0" rIns="0" anchor="ctr" anchorCtr="0"/>
            <a:p>
              <a:pPr algn="ctr"/>
              <a:r>
                <a:rPr lang="en-US" altLang="zh-CN" sz="2400" dirty="0">
                  <a:solidFill>
                    <a:schemeClr val="bg1"/>
                  </a:solidFill>
                  <a:latin typeface="Tahoma" panose="020B0604030504040204" charset="0"/>
                  <a:ea typeface="宋体" panose="02010600030101010101" pitchFamily="2" charset="-122"/>
                </a:rPr>
                <a:t>G</a:t>
              </a:r>
              <a:endParaRPr lang="en-US" altLang="zh-CN" sz="2400" dirty="0">
                <a:solidFill>
                  <a:schemeClr val="bg1"/>
                </a:solidFill>
                <a:latin typeface="Tahoma" panose="020B0604030504040204" charset="0"/>
                <a:ea typeface="宋体" panose="02010600030101010101" pitchFamily="2" charset="-122"/>
              </a:endParaRPr>
            </a:p>
          </p:txBody>
        </p:sp>
        <p:sp>
          <p:nvSpPr>
            <p:cNvPr id="85019" name="Oval 27"/>
            <p:cNvSpPr/>
            <p:nvPr/>
          </p:nvSpPr>
          <p:spPr>
            <a:xfrm>
              <a:off x="5184" y="3686"/>
              <a:ext cx="288" cy="288"/>
            </a:xfrm>
            <a:prstGeom prst="ellipse">
              <a:avLst/>
            </a:prstGeom>
            <a:gradFill rotWithShape="0">
              <a:gsLst>
                <a:gs pos="0">
                  <a:srgbClr val="FF6600"/>
                </a:gs>
                <a:gs pos="100000">
                  <a:srgbClr val="762F00"/>
                </a:gs>
              </a:gsLst>
              <a:lin ang="2700000" scaled="1"/>
              <a:tileRect/>
            </a:gradFill>
            <a:ln w="38100">
              <a:noFill/>
            </a:ln>
          </p:spPr>
          <p:txBody>
            <a:bodyPr wrap="none" lIns="0" rIns="0" anchor="ctr" anchorCtr="0"/>
            <a:p>
              <a:pPr algn="ctr"/>
              <a:r>
                <a:rPr lang="en-US" altLang="zh-CN" sz="2400" dirty="0">
                  <a:solidFill>
                    <a:schemeClr val="bg1"/>
                  </a:solidFill>
                  <a:latin typeface="Tahoma" panose="020B0604030504040204" charset="0"/>
                  <a:ea typeface="宋体" panose="02010600030101010101" pitchFamily="2" charset="-122"/>
                </a:rPr>
                <a:t>D</a:t>
              </a:r>
              <a:endParaRPr lang="en-US" altLang="zh-CN" sz="2400" dirty="0">
                <a:solidFill>
                  <a:schemeClr val="bg1"/>
                </a:solidFill>
                <a:latin typeface="Tahoma" panose="020B0604030504040204" charset="0"/>
                <a:ea typeface="宋体" panose="02010600030101010101" pitchFamily="2" charset="-122"/>
              </a:endParaRPr>
            </a:p>
          </p:txBody>
        </p:sp>
        <p:sp>
          <p:nvSpPr>
            <p:cNvPr id="85020" name="Oval 28"/>
            <p:cNvSpPr/>
            <p:nvPr/>
          </p:nvSpPr>
          <p:spPr>
            <a:xfrm>
              <a:off x="4512" y="3686"/>
              <a:ext cx="288" cy="288"/>
            </a:xfrm>
            <a:prstGeom prst="ellipse">
              <a:avLst/>
            </a:prstGeom>
            <a:gradFill rotWithShape="0">
              <a:gsLst>
                <a:gs pos="0">
                  <a:srgbClr val="FF6600"/>
                </a:gs>
                <a:gs pos="100000">
                  <a:srgbClr val="762F00"/>
                </a:gs>
              </a:gsLst>
              <a:lin ang="2700000" scaled="1"/>
              <a:tileRect/>
            </a:gradFill>
            <a:ln w="38100">
              <a:noFill/>
            </a:ln>
          </p:spPr>
          <p:txBody>
            <a:bodyPr wrap="none" lIns="0" rIns="0" anchor="ctr" anchorCtr="0"/>
            <a:p>
              <a:pPr algn="ctr"/>
              <a:r>
                <a:rPr lang="en-US" altLang="zh-CN" sz="2400" dirty="0">
                  <a:solidFill>
                    <a:schemeClr val="bg1"/>
                  </a:solidFill>
                  <a:latin typeface="Tahoma" panose="020B0604030504040204" charset="0"/>
                  <a:ea typeface="宋体" panose="02010600030101010101" pitchFamily="2" charset="-122"/>
                </a:rPr>
                <a:t>F</a:t>
              </a:r>
              <a:endParaRPr lang="en-US" altLang="zh-CN" sz="2400" dirty="0">
                <a:solidFill>
                  <a:schemeClr val="bg1"/>
                </a:solidFill>
                <a:latin typeface="Tahoma" panose="020B0604030504040204" charset="0"/>
                <a:ea typeface="宋体" panose="02010600030101010101" pitchFamily="2" charset="-122"/>
              </a:endParaRPr>
            </a:p>
          </p:txBody>
        </p:sp>
        <p:sp>
          <p:nvSpPr>
            <p:cNvPr id="85021" name="Line 29"/>
            <p:cNvSpPr/>
            <p:nvPr/>
          </p:nvSpPr>
          <p:spPr>
            <a:xfrm>
              <a:off x="4704" y="3206"/>
              <a:ext cx="192" cy="192"/>
            </a:xfrm>
            <a:prstGeom prst="line">
              <a:avLst/>
            </a:prstGeom>
            <a:ln w="38100" cap="flat" cmpd="sng">
              <a:solidFill>
                <a:srgbClr val="009900"/>
              </a:solidFill>
              <a:prstDash val="solid"/>
              <a:round/>
              <a:headEnd type="none" w="med" len="med"/>
              <a:tailEnd type="none" w="med" len="med"/>
            </a:ln>
          </p:spPr>
        </p:sp>
        <p:sp>
          <p:nvSpPr>
            <p:cNvPr id="85022" name="Oval 30"/>
            <p:cNvSpPr/>
            <p:nvPr/>
          </p:nvSpPr>
          <p:spPr>
            <a:xfrm>
              <a:off x="4800" y="3350"/>
              <a:ext cx="288" cy="288"/>
            </a:xfrm>
            <a:prstGeom prst="ellipse">
              <a:avLst/>
            </a:prstGeom>
            <a:gradFill rotWithShape="0">
              <a:gsLst>
                <a:gs pos="0">
                  <a:srgbClr val="FF6600"/>
                </a:gs>
                <a:gs pos="100000">
                  <a:srgbClr val="762F00"/>
                </a:gs>
              </a:gsLst>
              <a:lin ang="2700000" scaled="1"/>
              <a:tileRect/>
            </a:gradFill>
            <a:ln w="38100">
              <a:noFill/>
            </a:ln>
          </p:spPr>
          <p:txBody>
            <a:bodyPr wrap="none" lIns="0" rIns="0" anchor="ctr" anchorCtr="0"/>
            <a:p>
              <a:pPr algn="ctr"/>
              <a:r>
                <a:rPr lang="en-US" altLang="zh-CN" sz="2400" dirty="0">
                  <a:solidFill>
                    <a:schemeClr val="bg1"/>
                  </a:solidFill>
                  <a:latin typeface="Tahoma" panose="020B0604030504040204" charset="0"/>
                  <a:ea typeface="宋体" panose="02010600030101010101" pitchFamily="2" charset="-122"/>
                </a:rPr>
                <a:t>C</a:t>
              </a:r>
              <a:endParaRPr lang="en-US" altLang="zh-CN" sz="2400" dirty="0">
                <a:solidFill>
                  <a:schemeClr val="bg1"/>
                </a:solidFill>
                <a:latin typeface="Tahoma" panose="020B0604030504040204" charset="0"/>
                <a:ea typeface="宋体" panose="02010600030101010101" pitchFamily="2" charset="-122"/>
              </a:endParaRPr>
            </a:p>
          </p:txBody>
        </p:sp>
        <p:sp>
          <p:nvSpPr>
            <p:cNvPr id="85023" name="Oval 31"/>
            <p:cNvSpPr/>
            <p:nvPr/>
          </p:nvSpPr>
          <p:spPr>
            <a:xfrm>
              <a:off x="4128" y="3356"/>
              <a:ext cx="288" cy="288"/>
            </a:xfrm>
            <a:prstGeom prst="ellipse">
              <a:avLst/>
            </a:prstGeom>
            <a:gradFill rotWithShape="0">
              <a:gsLst>
                <a:gs pos="0">
                  <a:srgbClr val="FF6600"/>
                </a:gs>
                <a:gs pos="100000">
                  <a:srgbClr val="762F00"/>
                </a:gs>
              </a:gsLst>
              <a:lin ang="2700000" scaled="1"/>
              <a:tileRect/>
            </a:gradFill>
            <a:ln w="38100">
              <a:noFill/>
            </a:ln>
          </p:spPr>
          <p:txBody>
            <a:bodyPr wrap="none" lIns="0" rIns="0" anchor="ctr" anchorCtr="0"/>
            <a:p>
              <a:pPr algn="ctr"/>
              <a:r>
                <a:rPr lang="en-US" altLang="zh-CN" sz="2400" dirty="0">
                  <a:solidFill>
                    <a:schemeClr val="bg1"/>
                  </a:solidFill>
                  <a:latin typeface="Tahoma" panose="020B0604030504040204" charset="0"/>
                  <a:ea typeface="宋体" panose="02010600030101010101" pitchFamily="2" charset="-122"/>
                </a:rPr>
                <a:t>E</a:t>
              </a:r>
              <a:endParaRPr lang="en-US" altLang="zh-CN" sz="2400" dirty="0">
                <a:solidFill>
                  <a:schemeClr val="bg1"/>
                </a:solidFill>
                <a:latin typeface="Tahoma" panose="020B0604030504040204" charset="0"/>
                <a:ea typeface="宋体" panose="02010600030101010101" pitchFamily="2" charset="-122"/>
              </a:endParaRPr>
            </a:p>
          </p:txBody>
        </p:sp>
      </p:grpSp>
      <p:sp>
        <p:nvSpPr>
          <p:cNvPr id="85024" name="Rectangle 32"/>
          <p:cNvSpPr/>
          <p:nvPr/>
        </p:nvSpPr>
        <p:spPr>
          <a:xfrm>
            <a:off x="4122420" y="5088255"/>
            <a:ext cx="4019550" cy="939800"/>
          </a:xfrm>
          <a:prstGeom prst="rect">
            <a:avLst/>
          </a:prstGeom>
          <a:noFill/>
          <a:ln w="9525">
            <a:noFill/>
          </a:ln>
        </p:spPr>
        <p:txBody>
          <a:bodyPr wrap="square" anchor="t" anchorCtr="0">
            <a:spAutoFit/>
          </a:bodyPr>
          <a:p>
            <a:pPr>
              <a:lnSpc>
                <a:spcPct val="90000"/>
              </a:lnSpc>
              <a:spcBef>
                <a:spcPct val="50000"/>
              </a:spcBef>
              <a:buClr>
                <a:schemeClr val="folHlink"/>
              </a:buClr>
              <a:buSzPct val="60000"/>
              <a:buFont typeface="Wingdings" panose="05000000000000000000" pitchFamily="2" charset="2"/>
            </a:pPr>
            <a:r>
              <a:rPr lang="zh-CN" altLang="en-US" sz="2400" b="1" dirty="0">
                <a:solidFill>
                  <a:schemeClr val="hlink"/>
                </a:solidFill>
                <a:latin typeface="Arial" panose="020B0604020202020204" pitchFamily="34" charset="0"/>
                <a:ea typeface="宋体" panose="02010600030101010101" pitchFamily="2" charset="-122"/>
              </a:rPr>
              <a:t>树的先</a:t>
            </a:r>
            <a:r>
              <a:rPr lang="zh-CN" altLang="en-US" sz="2400" b="1" dirty="0">
                <a:solidFill>
                  <a:schemeClr val="hlink"/>
                </a:solidFill>
                <a:latin typeface="Arial" panose="020B0604020202020204" pitchFamily="34" charset="0"/>
                <a:ea typeface="宋体" panose="02010600030101010101" pitchFamily="2" charset="-122"/>
              </a:rPr>
              <a:t>根遍历：</a:t>
            </a:r>
            <a:r>
              <a:rPr lang="en-US" altLang="zh-CN" sz="2400" b="1" dirty="0">
                <a:solidFill>
                  <a:schemeClr val="hlink"/>
                </a:solidFill>
                <a:latin typeface="Arial" panose="020B0604020202020204" pitchFamily="34" charset="0"/>
                <a:ea typeface="宋体" panose="02010600030101010101" pitchFamily="2" charset="-122"/>
              </a:rPr>
              <a:t>ABEFCDG</a:t>
            </a:r>
            <a:endParaRPr lang="en-US" altLang="zh-CN" sz="2400" b="1" dirty="0">
              <a:solidFill>
                <a:schemeClr val="hlink"/>
              </a:solidFill>
              <a:latin typeface="Arial" panose="020B0604020202020204" pitchFamily="34" charset="0"/>
              <a:ea typeface="宋体" panose="02010600030101010101" pitchFamily="2" charset="-122"/>
            </a:endParaRPr>
          </a:p>
          <a:p>
            <a:pPr>
              <a:lnSpc>
                <a:spcPct val="90000"/>
              </a:lnSpc>
              <a:spcBef>
                <a:spcPct val="50000"/>
              </a:spcBef>
              <a:buClr>
                <a:schemeClr val="folHlink"/>
              </a:buClr>
              <a:buSzPct val="60000"/>
              <a:buFont typeface="Wingdings" panose="05000000000000000000" pitchFamily="2" charset="2"/>
            </a:pPr>
            <a:r>
              <a:rPr lang="zh-CN" altLang="en-US" sz="2400" b="1" dirty="0">
                <a:solidFill>
                  <a:schemeClr val="hlink"/>
                </a:solidFill>
                <a:latin typeface="Arial" panose="020B0604020202020204" pitchFamily="34" charset="0"/>
                <a:ea typeface="宋体" panose="02010600030101010101" pitchFamily="2" charset="-122"/>
              </a:rPr>
              <a:t>树的后</a:t>
            </a:r>
            <a:r>
              <a:rPr lang="zh-CN" altLang="en-US" sz="2400" b="1" dirty="0">
                <a:solidFill>
                  <a:schemeClr val="hlink"/>
                </a:solidFill>
                <a:sym typeface="+mn-ea"/>
              </a:rPr>
              <a:t>根</a:t>
            </a:r>
            <a:r>
              <a:rPr lang="zh-CN" altLang="en-US" sz="2400" b="1" dirty="0">
                <a:solidFill>
                  <a:schemeClr val="hlink"/>
                </a:solidFill>
                <a:latin typeface="Arial" panose="020B0604020202020204" pitchFamily="34" charset="0"/>
                <a:ea typeface="宋体" panose="02010600030101010101" pitchFamily="2" charset="-122"/>
              </a:rPr>
              <a:t>遍历：</a:t>
            </a:r>
            <a:r>
              <a:rPr lang="en-US" altLang="zh-CN" sz="2400" b="1" dirty="0">
                <a:solidFill>
                  <a:schemeClr val="hlink"/>
                </a:solidFill>
                <a:latin typeface="Arial" panose="020B0604020202020204" pitchFamily="34" charset="0"/>
                <a:ea typeface="宋体" panose="02010600030101010101" pitchFamily="2" charset="-122"/>
              </a:rPr>
              <a:t>EFBCGDA</a:t>
            </a:r>
            <a:endParaRPr lang="en-US" altLang="zh-CN" sz="2400" b="1" dirty="0">
              <a:solidFill>
                <a:schemeClr val="hlink"/>
              </a:solidFill>
              <a:latin typeface="Arial" panose="020B0604020202020204" pitchFamily="34" charset="0"/>
              <a:ea typeface="宋体" panose="02010600030101010101" pitchFamily="2" charset="-122"/>
            </a:endParaRP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429260" y="948055"/>
            <a:ext cx="11087735" cy="2057400"/>
          </a:xfrm>
        </p:spPr>
        <p:txBody>
          <a:bodyPr/>
          <a:p>
            <a:pPr marL="457200" lvl="1" indent="-457200" algn="l" eaLnBrk="1" hangingPunct="1">
              <a:buClrTx/>
              <a:buSzTx/>
              <a:buFont typeface="Wingdings" panose="05000000000000000000" charset="0"/>
              <a:buChar char="l"/>
            </a:pP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森林的遍历包含两种</a:t>
            </a:r>
            <a:endParaRPr lang="zh-CN" altLang="en-US" sz="2800" dirty="0">
              <a:latin typeface="黑体" panose="02010609060101010101" pitchFamily="2" charset="-122"/>
              <a:ea typeface="黑体" panose="02010609060101010101" pitchFamily="2" charset="-122"/>
              <a:cs typeface="黑体" panose="02010609060101010101" pitchFamily="2" charset="-122"/>
            </a:endParaRPr>
          </a:p>
          <a:p>
            <a:pPr marR="0" lvl="1" algn="l" defTabSz="1219200" rtl="0" eaLnBrk="1" fontAlgn="base" latinLnBrk="0" hangingPunct="1">
              <a:lnSpc>
                <a:spcPct val="100000"/>
              </a:lnSpc>
              <a:spcBef>
                <a:spcPct val="20000"/>
              </a:spcBef>
              <a:buClrTx/>
              <a:buSzTx/>
              <a:buChar char="•"/>
            </a:pPr>
            <a:r>
              <a:rPr lang="zh-CN" altLang="en-US" noProof="0" smtClean="0">
                <a:ln>
                  <a:noFill/>
                </a:ln>
                <a:effectLst/>
                <a:uLnTx/>
                <a:uFillTx/>
                <a:latin typeface="黑体" panose="02010609060101010101" pitchFamily="2" charset="-122"/>
                <a:ea typeface="黑体" panose="02010609060101010101" pitchFamily="2" charset="-122"/>
                <a:cs typeface="+mn-ea"/>
                <a:sym typeface="+mn-ea"/>
              </a:rPr>
              <a:t>先序遍历，从左往右先序遍历每棵树</a:t>
            </a:r>
            <a:endParaRPr lang="zh-CN" altLang="en-US" noProof="0" smtClean="0">
              <a:ln>
                <a:noFill/>
              </a:ln>
              <a:effectLst/>
              <a:uLnTx/>
              <a:uFillTx/>
              <a:latin typeface="黑体" panose="02010609060101010101" pitchFamily="2" charset="-122"/>
              <a:ea typeface="黑体" panose="02010609060101010101" pitchFamily="2" charset="-122"/>
              <a:cs typeface="+mn-ea"/>
              <a:sym typeface="+mn-ea"/>
            </a:endParaRPr>
          </a:p>
          <a:p>
            <a:pPr marR="0" lvl="2" algn="l" defTabSz="1219200" rtl="0" eaLnBrk="1" fontAlgn="base" latinLnBrk="0" hangingPunct="1">
              <a:lnSpc>
                <a:spcPct val="100000"/>
              </a:lnSpc>
              <a:spcBef>
                <a:spcPct val="20000"/>
              </a:spcBef>
              <a:buClrTx/>
              <a:buSzTx/>
              <a:buChar char="•"/>
            </a:pPr>
            <a:r>
              <a:rPr kumimoji="0" lang="zh-CN" altLang="en-US" b="0" i="0" u="none" strike="noStrike" kern="0" cap="none" spc="0" normalizeH="0" baseline="0" noProof="0" smtClean="0">
                <a:ln>
                  <a:noFill/>
                </a:ln>
                <a:solidFill>
                  <a:schemeClr val="tx1"/>
                </a:solidFill>
                <a:effectLst/>
                <a:uLnTx/>
                <a:uFillTx/>
                <a:latin typeface="黑体" panose="02010609060101010101" pitchFamily="2" charset="-122"/>
                <a:ea typeface="黑体" panose="02010609060101010101" pitchFamily="2" charset="-122"/>
                <a:cs typeface="+mn-ea"/>
              </a:rPr>
              <a:t>每棵树的先序遍历，先访问根结点，</a:t>
            </a:r>
            <a:r>
              <a:rPr lang="zh-CN" altLang="en-US" noProof="0" smtClean="0">
                <a:ln>
                  <a:noFill/>
                </a:ln>
                <a:effectLst/>
                <a:uLnTx/>
                <a:uFillTx/>
                <a:latin typeface="黑体" panose="02010609060101010101" pitchFamily="2" charset="-122"/>
                <a:ea typeface="黑体" panose="02010609060101010101" pitchFamily="2" charset="-122"/>
                <a:cs typeface="+mn-ea"/>
                <a:sym typeface="+mn-ea"/>
              </a:rPr>
              <a:t>从左往右先序遍历每棵子树</a:t>
            </a:r>
            <a:endParaRPr kumimoji="0" lang="zh-CN" altLang="en-US" b="0" i="0" u="none" strike="noStrike" kern="0" cap="none" spc="0" normalizeH="0" baseline="0" noProof="0" smtClean="0">
              <a:ln>
                <a:noFill/>
              </a:ln>
              <a:solidFill>
                <a:schemeClr val="tx1"/>
              </a:solidFill>
              <a:effectLst/>
              <a:uLnTx/>
              <a:uFillTx/>
              <a:latin typeface="黑体" panose="02010609060101010101" pitchFamily="2" charset="-122"/>
              <a:ea typeface="黑体" panose="02010609060101010101" pitchFamily="2" charset="-122"/>
              <a:cs typeface="+mn-ea"/>
            </a:endParaRPr>
          </a:p>
          <a:p>
            <a:pPr marR="0" lvl="1" algn="l" defTabSz="1219200" rtl="0" eaLnBrk="1" fontAlgn="base" latinLnBrk="0" hangingPunct="1">
              <a:lnSpc>
                <a:spcPct val="100000"/>
              </a:lnSpc>
              <a:spcBef>
                <a:spcPct val="20000"/>
              </a:spcBef>
              <a:buClrTx/>
              <a:buSzTx/>
              <a:buChar char="•"/>
            </a:pPr>
            <a:r>
              <a:rPr lang="zh-CN" altLang="en-US" noProof="0" smtClean="0">
                <a:ln>
                  <a:noFill/>
                </a:ln>
                <a:effectLst/>
                <a:uLnTx/>
                <a:uFillTx/>
                <a:latin typeface="黑体" panose="02010609060101010101" pitchFamily="2" charset="-122"/>
                <a:ea typeface="黑体" panose="02010609060101010101" pitchFamily="2" charset="-122"/>
                <a:cs typeface="+mn-ea"/>
                <a:sym typeface="+mn-ea"/>
              </a:rPr>
              <a:t>中序遍历，从左往右中</a:t>
            </a:r>
            <a:r>
              <a:rPr lang="zh-CN" altLang="en-US" noProof="0" smtClean="0">
                <a:ln>
                  <a:noFill/>
                </a:ln>
                <a:effectLst/>
                <a:uLnTx/>
                <a:uFillTx/>
                <a:latin typeface="黑体" panose="02010609060101010101" pitchFamily="2" charset="-122"/>
                <a:ea typeface="黑体" panose="02010609060101010101" pitchFamily="2" charset="-122"/>
                <a:cs typeface="+mn-ea"/>
                <a:sym typeface="+mn-ea"/>
              </a:rPr>
              <a:t>序遍历每棵树</a:t>
            </a:r>
            <a:endParaRPr lang="zh-CN" altLang="en-US" noProof="0" smtClean="0">
              <a:ln>
                <a:noFill/>
              </a:ln>
              <a:effectLst/>
              <a:uLnTx/>
              <a:uFillTx/>
              <a:latin typeface="黑体" panose="02010609060101010101" pitchFamily="2" charset="-122"/>
              <a:ea typeface="黑体" panose="02010609060101010101" pitchFamily="2" charset="-122"/>
              <a:cs typeface="+mn-ea"/>
              <a:sym typeface="+mn-ea"/>
            </a:endParaRPr>
          </a:p>
          <a:p>
            <a:pPr marR="0" lvl="2" algn="l" defTabSz="1219200" rtl="0" eaLnBrk="1" fontAlgn="base" latinLnBrk="0" hangingPunct="1">
              <a:lnSpc>
                <a:spcPct val="100000"/>
              </a:lnSpc>
              <a:spcBef>
                <a:spcPct val="20000"/>
              </a:spcBef>
              <a:buClrTx/>
              <a:buSzTx/>
              <a:buChar char="•"/>
            </a:pPr>
            <a:r>
              <a:rPr lang="zh-CN" altLang="en-US" noProof="0" smtClean="0">
                <a:ln>
                  <a:noFill/>
                </a:ln>
                <a:effectLst/>
                <a:uLnTx/>
                <a:uFillTx/>
                <a:latin typeface="黑体" panose="02010609060101010101" pitchFamily="2" charset="-122"/>
                <a:ea typeface="黑体" panose="02010609060101010101" pitchFamily="2" charset="-122"/>
                <a:cs typeface="+mn-ea"/>
                <a:sym typeface="+mn-ea"/>
              </a:rPr>
              <a:t>实际上每棵树的中序遍历是树的后序遍历</a:t>
            </a:r>
            <a:endParaRPr lang="zh-CN" altLang="en-US" noProof="0" smtClean="0">
              <a:ln>
                <a:noFill/>
              </a:ln>
              <a:effectLst/>
              <a:uLnTx/>
              <a:uFillTx/>
              <a:latin typeface="黑体" panose="02010609060101010101" pitchFamily="2" charset="-122"/>
              <a:ea typeface="黑体" panose="02010609060101010101" pitchFamily="2" charset="-122"/>
              <a:cs typeface="+mn-ea"/>
              <a:sym typeface="+mn-ea"/>
            </a:endParaRPr>
          </a:p>
          <a:p>
            <a:pPr marR="0" lvl="2" algn="l" defTabSz="1219200" rtl="0" eaLnBrk="1" fontAlgn="base" latinLnBrk="0" hangingPunct="1">
              <a:lnSpc>
                <a:spcPct val="100000"/>
              </a:lnSpc>
              <a:spcBef>
                <a:spcPct val="20000"/>
              </a:spcBef>
              <a:buClrTx/>
              <a:buSzTx/>
              <a:buChar char="•"/>
            </a:pPr>
            <a:r>
              <a:rPr lang="zh-CN" altLang="en-US" noProof="0" smtClean="0">
                <a:ln>
                  <a:noFill/>
                </a:ln>
                <a:effectLst/>
                <a:uLnTx/>
                <a:uFillTx/>
                <a:latin typeface="黑体" panose="02010609060101010101" pitchFamily="2" charset="-122"/>
                <a:ea typeface="黑体" panose="02010609060101010101" pitchFamily="2" charset="-122"/>
                <a:cs typeface="+mn-ea"/>
                <a:sym typeface="+mn-ea"/>
              </a:rPr>
              <a:t>去掉该树的根结点，</a:t>
            </a:r>
            <a:r>
              <a:rPr lang="zh-CN" altLang="en-US" noProof="0" smtClean="0">
                <a:ln>
                  <a:noFill/>
                </a:ln>
                <a:effectLst/>
                <a:uLnTx/>
                <a:uFillTx/>
                <a:latin typeface="黑体" panose="02010609060101010101" pitchFamily="2" charset="-122"/>
                <a:ea typeface="黑体" panose="02010609060101010101" pitchFamily="2" charset="-122"/>
                <a:cs typeface="+mn-ea"/>
                <a:sym typeface="+mn-ea"/>
              </a:rPr>
              <a:t>从左往右中序遍历每棵子树，再访问根结点</a:t>
            </a:r>
            <a:endParaRPr lang="zh-CN" altLang="en-US" noProof="0" smtClean="0">
              <a:ln>
                <a:noFill/>
              </a:ln>
              <a:effectLst/>
              <a:uLnTx/>
              <a:uFillTx/>
              <a:latin typeface="黑体" panose="02010609060101010101" pitchFamily="2" charset="-122"/>
              <a:ea typeface="黑体" panose="02010609060101010101" pitchFamily="2" charset="-122"/>
              <a:cs typeface="+mn-ea"/>
              <a:sym typeface="+mn-ea"/>
            </a:endParaRPr>
          </a:p>
          <a:p>
            <a:pPr marL="609600" marR="0" lvl="1" indent="0" algn="l" defTabSz="1219200" rtl="0" eaLnBrk="1" fontAlgn="base" latinLnBrk="0" hangingPunct="1">
              <a:lnSpc>
                <a:spcPct val="100000"/>
              </a:lnSpc>
              <a:spcBef>
                <a:spcPct val="20000"/>
              </a:spcBef>
              <a:buClrTx/>
              <a:buSzTx/>
              <a:buNone/>
            </a:pPr>
            <a:endParaRPr lang="zh-CN" altLang="en-US" sz="2400" noProof="0" smtClean="0">
              <a:ln>
                <a:noFill/>
              </a:ln>
              <a:solidFill>
                <a:srgbClr val="FF0000"/>
              </a:solidFill>
              <a:effectLst/>
              <a:uLnTx/>
              <a:uFillTx/>
              <a:latin typeface="黑体" panose="02010609060101010101" pitchFamily="2" charset="-122"/>
              <a:ea typeface="黑体" panose="02010609060101010101" pitchFamily="2" charset="-122"/>
              <a:cs typeface="+mn-ea"/>
              <a:sym typeface="+mn-ea"/>
            </a:endParaRPr>
          </a:p>
          <a:p>
            <a:pPr marL="609600" marR="0" lvl="1" indent="0" algn="l" defTabSz="1219200" rtl="0" eaLnBrk="1" fontAlgn="base" latinLnBrk="0" hangingPunct="1">
              <a:lnSpc>
                <a:spcPct val="100000"/>
              </a:lnSpc>
              <a:spcBef>
                <a:spcPct val="20000"/>
              </a:spcBef>
              <a:buClrTx/>
              <a:buSzTx/>
              <a:buNone/>
            </a:pPr>
            <a:r>
              <a:rPr lang="zh-CN" altLang="en-US" sz="2400" noProof="0" smtClean="0">
                <a:ln>
                  <a:noFill/>
                </a:ln>
                <a:solidFill>
                  <a:schemeClr val="tx1"/>
                </a:solidFill>
                <a:effectLst/>
                <a:uLnTx/>
                <a:uFillTx/>
                <a:latin typeface="黑体" panose="02010609060101010101" pitchFamily="2" charset="-122"/>
                <a:ea typeface="黑体" panose="02010609060101010101" pitchFamily="2" charset="-122"/>
                <a:cs typeface="+mn-ea"/>
                <a:sym typeface="+mn-ea"/>
              </a:rPr>
              <a:t>例如右侧</a:t>
            </a:r>
            <a:r>
              <a:rPr lang="zh-CN" altLang="en-US" sz="2400" noProof="0" smtClean="0">
                <a:ln>
                  <a:noFill/>
                </a:ln>
                <a:solidFill>
                  <a:schemeClr val="tx1"/>
                </a:solidFill>
                <a:effectLst/>
                <a:uLnTx/>
                <a:uFillTx/>
                <a:latin typeface="黑体" panose="02010609060101010101" pitchFamily="2" charset="-122"/>
                <a:ea typeface="黑体" panose="02010609060101010101" pitchFamily="2" charset="-122"/>
                <a:cs typeface="+mn-ea"/>
                <a:sym typeface="+mn-ea"/>
              </a:rPr>
              <a:t>森林</a:t>
            </a:r>
            <a:endParaRPr lang="zh-CN" altLang="en-US" sz="2400" noProof="0" smtClean="0">
              <a:ln>
                <a:noFill/>
              </a:ln>
              <a:solidFill>
                <a:schemeClr val="tx1"/>
              </a:solidFill>
              <a:effectLst/>
              <a:uLnTx/>
              <a:uFillTx/>
              <a:latin typeface="黑体" panose="02010609060101010101" pitchFamily="2" charset="-122"/>
              <a:ea typeface="黑体" panose="02010609060101010101" pitchFamily="2" charset="-122"/>
              <a:cs typeface="+mn-ea"/>
              <a:sym typeface="+mn-ea"/>
            </a:endParaRPr>
          </a:p>
          <a:p>
            <a:pPr marL="609600" marR="0" lvl="1" indent="0" algn="l" defTabSz="1219200" rtl="0" eaLnBrk="1" fontAlgn="base" latinLnBrk="0" hangingPunct="1">
              <a:lnSpc>
                <a:spcPct val="100000"/>
              </a:lnSpc>
              <a:spcBef>
                <a:spcPct val="20000"/>
              </a:spcBef>
              <a:buClrTx/>
              <a:buSzTx/>
              <a:buNone/>
            </a:pPr>
            <a:r>
              <a:rPr lang="zh-CN" altLang="en-US" sz="2400" noProof="0" smtClean="0">
                <a:ln>
                  <a:noFill/>
                </a:ln>
                <a:solidFill>
                  <a:schemeClr val="tx1"/>
                </a:solidFill>
                <a:effectLst/>
                <a:uLnTx/>
                <a:uFillTx/>
                <a:latin typeface="黑体" panose="02010609060101010101" pitchFamily="2" charset="-122"/>
                <a:ea typeface="黑体" panose="02010609060101010101" pitchFamily="2" charset="-122"/>
                <a:cs typeface="+mn-ea"/>
                <a:sym typeface="+mn-ea"/>
              </a:rPr>
              <a:t>先序遍历：</a:t>
            </a:r>
            <a:r>
              <a:rPr lang="en-US" altLang="zh-CN" sz="2400" noProof="0" smtClean="0">
                <a:ln>
                  <a:noFill/>
                </a:ln>
                <a:solidFill>
                  <a:schemeClr val="tx1"/>
                </a:solidFill>
                <a:effectLst/>
                <a:uLnTx/>
                <a:uFillTx/>
                <a:latin typeface="黑体" panose="02010609060101010101" pitchFamily="2" charset="-122"/>
                <a:ea typeface="黑体" panose="02010609060101010101" pitchFamily="2" charset="-122"/>
                <a:cs typeface="+mn-ea"/>
                <a:sym typeface="+mn-ea"/>
              </a:rPr>
              <a:t>ABCDEFGHIKJ</a:t>
            </a:r>
            <a:endParaRPr lang="en-US" altLang="zh-CN" sz="2400" noProof="0" smtClean="0">
              <a:ln>
                <a:noFill/>
              </a:ln>
              <a:solidFill>
                <a:schemeClr val="tx1"/>
              </a:solidFill>
              <a:effectLst/>
              <a:uLnTx/>
              <a:uFillTx/>
              <a:latin typeface="黑体" panose="02010609060101010101" pitchFamily="2" charset="-122"/>
              <a:ea typeface="黑体" panose="02010609060101010101" pitchFamily="2" charset="-122"/>
              <a:cs typeface="+mn-ea"/>
              <a:sym typeface="+mn-ea"/>
            </a:endParaRPr>
          </a:p>
          <a:p>
            <a:pPr marL="609600" marR="0" lvl="1" indent="0" algn="l" defTabSz="1219200" rtl="0" eaLnBrk="1" fontAlgn="base" latinLnBrk="0" hangingPunct="1">
              <a:lnSpc>
                <a:spcPct val="100000"/>
              </a:lnSpc>
              <a:spcBef>
                <a:spcPct val="20000"/>
              </a:spcBef>
              <a:buClrTx/>
              <a:buSzTx/>
              <a:buNone/>
            </a:pPr>
            <a:r>
              <a:rPr lang="zh-CN" altLang="en-US" sz="2400" noProof="0" smtClean="0">
                <a:ln>
                  <a:noFill/>
                </a:ln>
                <a:solidFill>
                  <a:schemeClr val="tx1"/>
                </a:solidFill>
                <a:effectLst/>
                <a:uLnTx/>
                <a:uFillTx/>
                <a:latin typeface="黑体" panose="02010609060101010101" pitchFamily="2" charset="-122"/>
                <a:ea typeface="黑体" panose="02010609060101010101" pitchFamily="2" charset="-122"/>
                <a:cs typeface="+mn-ea"/>
                <a:sym typeface="+mn-ea"/>
              </a:rPr>
              <a:t>中序</a:t>
            </a:r>
            <a:r>
              <a:rPr lang="zh-CN" altLang="en-US" noProof="0" smtClean="0">
                <a:ln>
                  <a:noFill/>
                </a:ln>
                <a:effectLst/>
                <a:uLnTx/>
                <a:uFillTx/>
                <a:latin typeface="黑体" panose="02010609060101010101" pitchFamily="2" charset="-122"/>
                <a:ea typeface="黑体" panose="02010609060101010101" pitchFamily="2" charset="-122"/>
                <a:cs typeface="+mn-ea"/>
                <a:sym typeface="+mn-ea"/>
              </a:rPr>
              <a:t>遍历：</a:t>
            </a:r>
            <a:r>
              <a:rPr lang="en-US" altLang="zh-CN" noProof="0" smtClean="0">
                <a:ln>
                  <a:noFill/>
                </a:ln>
                <a:effectLst/>
                <a:uLnTx/>
                <a:uFillTx/>
                <a:latin typeface="黑体" panose="02010609060101010101" pitchFamily="2" charset="-122"/>
                <a:ea typeface="黑体" panose="02010609060101010101" pitchFamily="2" charset="-122"/>
                <a:cs typeface="+mn-ea"/>
                <a:sym typeface="+mn-ea"/>
              </a:rPr>
              <a:t>BCEDAGFKIJH</a:t>
            </a:r>
            <a:endParaRPr lang="zh-CN" altLang="en-US" sz="2400" noProof="0" smtClean="0">
              <a:ln>
                <a:noFill/>
              </a:ln>
              <a:solidFill>
                <a:schemeClr val="tx1"/>
              </a:solidFill>
              <a:effectLst/>
              <a:uLnTx/>
              <a:uFillTx/>
              <a:latin typeface="黑体" panose="02010609060101010101" pitchFamily="2" charset="-122"/>
              <a:ea typeface="黑体" panose="02010609060101010101" pitchFamily="2" charset="-122"/>
              <a:cs typeface="+mn-ea"/>
              <a:sym typeface="+mn-ea"/>
            </a:endParaRPr>
          </a:p>
          <a:p>
            <a:pPr marL="609600" marR="0" lvl="1" indent="0" algn="l" defTabSz="1219200" rtl="0" eaLnBrk="1" fontAlgn="base" latinLnBrk="0" hangingPunct="1">
              <a:lnSpc>
                <a:spcPct val="100000"/>
              </a:lnSpc>
              <a:spcBef>
                <a:spcPct val="20000"/>
              </a:spcBef>
              <a:buClrTx/>
              <a:buSzTx/>
              <a:buNone/>
            </a:pPr>
            <a:endParaRPr lang="zh-CN" altLang="en-US" sz="2400" noProof="0" smtClean="0">
              <a:ln>
                <a:noFill/>
              </a:ln>
              <a:solidFill>
                <a:schemeClr val="tx1"/>
              </a:solidFill>
              <a:effectLst/>
              <a:uLnTx/>
              <a:uFillTx/>
              <a:latin typeface="黑体" panose="02010609060101010101" pitchFamily="2" charset="-122"/>
              <a:ea typeface="黑体" panose="02010609060101010101" pitchFamily="2" charset="-122"/>
              <a:cs typeface="+mn-ea"/>
              <a:sym typeface="+mn-ea"/>
            </a:endParaRPr>
          </a:p>
        </p:txBody>
      </p:sp>
      <p:sp>
        <p:nvSpPr>
          <p:cNvPr id="4" name="标题 3"/>
          <p:cNvSpPr>
            <a:spLocks noGrp="1"/>
          </p:cNvSpPr>
          <p:nvPr>
            <p:ph type="title"/>
          </p:nvPr>
        </p:nvSpPr>
        <p:spPr>
          <a:xfrm>
            <a:off x="752475" y="222568"/>
            <a:ext cx="10972800" cy="796908"/>
          </a:xfrm>
        </p:spPr>
        <p:txBody>
          <a:bodyPr/>
          <a:p>
            <a:r>
              <a:rPr lang="en-US" altLang="zh-CN">
                <a:latin typeface="楷体" panose="02010609060101010101" charset="-122"/>
                <a:ea typeface="楷体" panose="02010609060101010101" charset="-122"/>
                <a:cs typeface="楷体" panose="02010609060101010101" charset="-122"/>
                <a:sym typeface="+mn-ea"/>
              </a:rPr>
              <a:t>6.4 </a:t>
            </a:r>
            <a:r>
              <a:rPr lang="zh-CN" altLang="en-US" dirty="0">
                <a:latin typeface="楷体" panose="02010609060101010101" charset="-122"/>
                <a:ea typeface="楷体" panose="02010609060101010101" charset="-122"/>
                <a:sym typeface="+mn-ea"/>
              </a:rPr>
              <a:t>树和森林</a:t>
            </a:r>
            <a:endParaRPr lang="en-US" altLang="zh-CN">
              <a:latin typeface="楷体" panose="02010609060101010101" charset="-122"/>
              <a:ea typeface="楷体" panose="02010609060101010101" charset="-122"/>
              <a:cs typeface="楷体" panose="02010609060101010101" charset="-122"/>
            </a:endParaRPr>
          </a:p>
        </p:txBody>
      </p:sp>
      <p:sp>
        <p:nvSpPr>
          <p:cNvPr id="2" name="灯片编号占位符 1"/>
          <p:cNvSpPr>
            <a:spLocks noGrp="1"/>
          </p:cNvSpPr>
          <p:nvPr>
            <p:ph type="sldNum" sz="quarter" idx="4"/>
          </p:nvPr>
        </p:nvSpPr>
        <p:spPr/>
        <p:txBody>
          <a:bodyPr/>
          <a:p>
            <a:fld id="{F18B4237-A20D-4DE2-ADD8-75BCC50A7656}" type="slidenum">
              <a:rPr lang="zh-CN" altLang="en-US"/>
            </a:fld>
            <a:endParaRPr lang="zh-CN" altLang="en-US"/>
          </a:p>
        </p:txBody>
      </p:sp>
      <p:grpSp>
        <p:nvGrpSpPr>
          <p:cNvPr id="6" name="组合 5"/>
          <p:cNvGrpSpPr/>
          <p:nvPr/>
        </p:nvGrpSpPr>
        <p:grpSpPr>
          <a:xfrm>
            <a:off x="6311900" y="4004945"/>
            <a:ext cx="3672840" cy="2016760"/>
            <a:chOff x="5517" y="6080"/>
            <a:chExt cx="5784" cy="3176"/>
          </a:xfrm>
        </p:grpSpPr>
        <p:grpSp>
          <p:nvGrpSpPr>
            <p:cNvPr id="80902" name="Group 6"/>
            <p:cNvGrpSpPr/>
            <p:nvPr/>
          </p:nvGrpSpPr>
          <p:grpSpPr>
            <a:xfrm>
              <a:off x="5858" y="6098"/>
              <a:ext cx="4920" cy="2974"/>
              <a:chOff x="384" y="507"/>
              <a:chExt cx="2112" cy="1338"/>
            </a:xfrm>
          </p:grpSpPr>
          <p:sp>
            <p:nvSpPr>
              <p:cNvPr id="80903" name="Line 7"/>
              <p:cNvSpPr/>
              <p:nvPr/>
            </p:nvSpPr>
            <p:spPr>
              <a:xfrm>
                <a:off x="2208" y="816"/>
                <a:ext cx="144" cy="336"/>
              </a:xfrm>
              <a:prstGeom prst="line">
                <a:avLst/>
              </a:prstGeom>
              <a:ln w="28575" cap="flat" cmpd="sng">
                <a:solidFill>
                  <a:schemeClr val="accent2"/>
                </a:solidFill>
                <a:prstDash val="solid"/>
                <a:round/>
                <a:headEnd type="none" w="med" len="med"/>
                <a:tailEnd type="none" w="med" len="med"/>
              </a:ln>
            </p:spPr>
          </p:sp>
          <p:sp>
            <p:nvSpPr>
              <p:cNvPr id="80904" name="Line 8"/>
              <p:cNvSpPr/>
              <p:nvPr/>
            </p:nvSpPr>
            <p:spPr>
              <a:xfrm flipH="1">
                <a:off x="1968" y="816"/>
                <a:ext cx="144" cy="336"/>
              </a:xfrm>
              <a:prstGeom prst="line">
                <a:avLst/>
              </a:prstGeom>
              <a:ln w="28575" cap="flat" cmpd="sng">
                <a:solidFill>
                  <a:schemeClr val="accent2"/>
                </a:solidFill>
                <a:prstDash val="solid"/>
                <a:round/>
                <a:headEnd type="none" w="med" len="med"/>
                <a:tailEnd type="none" w="med" len="med"/>
              </a:ln>
            </p:spPr>
          </p:sp>
          <p:sp>
            <p:nvSpPr>
              <p:cNvPr id="80905" name="Line 9"/>
              <p:cNvSpPr/>
              <p:nvPr/>
            </p:nvSpPr>
            <p:spPr>
              <a:xfrm>
                <a:off x="912" y="816"/>
                <a:ext cx="240" cy="288"/>
              </a:xfrm>
              <a:prstGeom prst="line">
                <a:avLst/>
              </a:prstGeom>
              <a:ln w="28575" cap="flat" cmpd="sng">
                <a:solidFill>
                  <a:schemeClr val="accent2"/>
                </a:solidFill>
                <a:prstDash val="solid"/>
                <a:round/>
                <a:headEnd type="none" w="med" len="med"/>
                <a:tailEnd type="none" w="med" len="med"/>
              </a:ln>
            </p:spPr>
          </p:sp>
          <p:sp>
            <p:nvSpPr>
              <p:cNvPr id="80906" name="Line 10"/>
              <p:cNvSpPr/>
              <p:nvPr/>
            </p:nvSpPr>
            <p:spPr>
              <a:xfrm flipH="1">
                <a:off x="576" y="816"/>
                <a:ext cx="240" cy="288"/>
              </a:xfrm>
              <a:prstGeom prst="line">
                <a:avLst/>
              </a:prstGeom>
              <a:ln w="28575" cap="flat" cmpd="sng">
                <a:solidFill>
                  <a:schemeClr val="accent2"/>
                </a:solidFill>
                <a:prstDash val="solid"/>
                <a:round/>
                <a:headEnd type="none" w="med" len="med"/>
                <a:tailEnd type="none" w="med" len="med"/>
              </a:ln>
            </p:spPr>
          </p:sp>
          <p:sp>
            <p:nvSpPr>
              <p:cNvPr id="80907" name="Line 11"/>
              <p:cNvSpPr/>
              <p:nvPr/>
            </p:nvSpPr>
            <p:spPr>
              <a:xfrm>
                <a:off x="1968" y="1296"/>
                <a:ext cx="0" cy="288"/>
              </a:xfrm>
              <a:prstGeom prst="line">
                <a:avLst/>
              </a:prstGeom>
              <a:ln w="28575" cap="flat" cmpd="sng">
                <a:solidFill>
                  <a:schemeClr val="accent2"/>
                </a:solidFill>
                <a:prstDash val="solid"/>
                <a:round/>
                <a:headEnd type="none" w="med" len="med"/>
                <a:tailEnd type="none" w="med" len="med"/>
              </a:ln>
            </p:spPr>
          </p:sp>
          <p:sp>
            <p:nvSpPr>
              <p:cNvPr id="80908" name="Line 12"/>
              <p:cNvSpPr/>
              <p:nvPr/>
            </p:nvSpPr>
            <p:spPr>
              <a:xfrm>
                <a:off x="1200" y="1296"/>
                <a:ext cx="0" cy="288"/>
              </a:xfrm>
              <a:prstGeom prst="line">
                <a:avLst/>
              </a:prstGeom>
              <a:ln w="28575" cap="flat" cmpd="sng">
                <a:solidFill>
                  <a:schemeClr val="accent2"/>
                </a:solidFill>
                <a:prstDash val="solid"/>
                <a:round/>
                <a:headEnd type="none" w="med" len="med"/>
                <a:tailEnd type="none" w="med" len="med"/>
              </a:ln>
            </p:spPr>
          </p:sp>
          <p:sp>
            <p:nvSpPr>
              <p:cNvPr id="80909" name="Line 13"/>
              <p:cNvSpPr/>
              <p:nvPr/>
            </p:nvSpPr>
            <p:spPr>
              <a:xfrm>
                <a:off x="1584" y="816"/>
                <a:ext cx="0" cy="288"/>
              </a:xfrm>
              <a:prstGeom prst="line">
                <a:avLst/>
              </a:prstGeom>
              <a:ln w="28575" cap="flat" cmpd="sng">
                <a:solidFill>
                  <a:schemeClr val="accent2"/>
                </a:solidFill>
                <a:prstDash val="solid"/>
                <a:round/>
                <a:headEnd type="none" w="med" len="med"/>
                <a:tailEnd type="none" w="med" len="med"/>
              </a:ln>
            </p:spPr>
          </p:sp>
          <p:sp>
            <p:nvSpPr>
              <p:cNvPr id="80910" name="Line 14"/>
              <p:cNvSpPr/>
              <p:nvPr/>
            </p:nvSpPr>
            <p:spPr>
              <a:xfrm>
                <a:off x="864" y="816"/>
                <a:ext cx="0" cy="288"/>
              </a:xfrm>
              <a:prstGeom prst="line">
                <a:avLst/>
              </a:prstGeom>
              <a:ln w="28575" cap="flat" cmpd="sng">
                <a:solidFill>
                  <a:schemeClr val="accent2"/>
                </a:solidFill>
                <a:prstDash val="solid"/>
                <a:round/>
                <a:headEnd type="none" w="med" len="med"/>
                <a:tailEnd type="none" w="med" len="med"/>
              </a:ln>
            </p:spPr>
          </p:sp>
          <p:sp>
            <p:nvSpPr>
              <p:cNvPr id="838671" name="Oval 15"/>
              <p:cNvSpPr>
                <a:spLocks noChangeArrowheads="1"/>
              </p:cNvSpPr>
              <p:nvPr/>
            </p:nvSpPr>
            <p:spPr bwMode="auto">
              <a:xfrm>
                <a:off x="384" y="1056"/>
                <a:ext cx="288" cy="288"/>
              </a:xfrm>
              <a:prstGeom prst="ellipse">
                <a:avLst/>
              </a:prstGeom>
              <a:solidFill>
                <a:srgbClr val="FFFFCC"/>
              </a:solidFill>
              <a:ln w="19050">
                <a:solidFill>
                  <a:schemeClr val="accent2"/>
                </a:solidFill>
                <a:round/>
              </a:ln>
              <a:effectLst>
                <a:outerShdw dist="35921" dir="2700000" algn="ctr" rotWithShape="0">
                  <a:schemeClr val="bg2"/>
                </a:outerShdw>
              </a:effectLst>
            </p:spPr>
            <p:txBody>
              <a:bodyPr wrap="none" anchor="ctr"/>
              <a:p>
                <a:pPr marL="0" marR="0" lvl="0" indent="0" algn="ctr" defTabSz="914400" rtl="0" eaLnBrk="1" fontAlgn="base" latinLnBrk="0" hangingPunct="1">
                  <a:lnSpc>
                    <a:spcPct val="100000"/>
                  </a:lnSpc>
                  <a:spcBef>
                    <a:spcPct val="0"/>
                  </a:spcBef>
                  <a:spcAft>
                    <a:spcPct val="0"/>
                  </a:spcAft>
                  <a:buClrTx/>
                  <a:buSzTx/>
                  <a:buFontTx/>
                  <a:buNone/>
                  <a:defRPr/>
                </a:pPr>
                <a:endParaRPr kumimoji="1" lang="zh-CN" altLang="zh-CN"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838672" name="Oval 16"/>
              <p:cNvSpPr>
                <a:spLocks noChangeArrowheads="1"/>
              </p:cNvSpPr>
              <p:nvPr/>
            </p:nvSpPr>
            <p:spPr bwMode="auto">
              <a:xfrm>
                <a:off x="720" y="1056"/>
                <a:ext cx="288" cy="288"/>
              </a:xfrm>
              <a:prstGeom prst="ellipse">
                <a:avLst/>
              </a:prstGeom>
              <a:solidFill>
                <a:srgbClr val="FFFFCC"/>
              </a:solidFill>
              <a:ln w="19050">
                <a:solidFill>
                  <a:schemeClr val="accent2"/>
                </a:solidFill>
                <a:round/>
              </a:ln>
              <a:effectLst>
                <a:outerShdw dist="35921" dir="2700000" algn="ctr" rotWithShape="0">
                  <a:schemeClr val="bg2"/>
                </a:outerShdw>
              </a:effectLst>
            </p:spPr>
            <p:txBody>
              <a:bodyPr wrap="none" anchor="ctr"/>
              <a:p>
                <a:pPr marL="0" marR="0" lvl="0" indent="0" algn="ctr" defTabSz="914400" rtl="0" eaLnBrk="1" fontAlgn="base" latinLnBrk="0" hangingPunct="1">
                  <a:lnSpc>
                    <a:spcPct val="100000"/>
                  </a:lnSpc>
                  <a:spcBef>
                    <a:spcPct val="0"/>
                  </a:spcBef>
                  <a:spcAft>
                    <a:spcPct val="0"/>
                  </a:spcAft>
                  <a:buClrTx/>
                  <a:buSzTx/>
                  <a:buFontTx/>
                  <a:buNone/>
                  <a:defRPr/>
                </a:pPr>
                <a:endParaRPr kumimoji="1" lang="zh-CN" altLang="zh-CN"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838673" name="Oval 17"/>
              <p:cNvSpPr>
                <a:spLocks noChangeArrowheads="1"/>
              </p:cNvSpPr>
              <p:nvPr/>
            </p:nvSpPr>
            <p:spPr bwMode="auto">
              <a:xfrm>
                <a:off x="1056" y="1056"/>
                <a:ext cx="289" cy="288"/>
              </a:xfrm>
              <a:prstGeom prst="ellipse">
                <a:avLst/>
              </a:prstGeom>
              <a:solidFill>
                <a:srgbClr val="FFFFCC"/>
              </a:solidFill>
              <a:ln w="19050">
                <a:solidFill>
                  <a:schemeClr val="accent2"/>
                </a:solidFill>
                <a:round/>
              </a:ln>
              <a:effectLst>
                <a:outerShdw dist="35921" dir="2700000" algn="ctr" rotWithShape="0">
                  <a:schemeClr val="bg2"/>
                </a:outerShdw>
              </a:effectLst>
            </p:spPr>
            <p:txBody>
              <a:bodyPr wrap="none" anchor="ctr"/>
              <a:p>
                <a:pPr marL="0" marR="0" lvl="0" indent="0" algn="ctr" defTabSz="914400" rtl="0" eaLnBrk="1" fontAlgn="base" latinLnBrk="0" hangingPunct="1">
                  <a:lnSpc>
                    <a:spcPct val="100000"/>
                  </a:lnSpc>
                  <a:spcBef>
                    <a:spcPct val="0"/>
                  </a:spcBef>
                  <a:spcAft>
                    <a:spcPct val="0"/>
                  </a:spcAft>
                  <a:buClrTx/>
                  <a:buSzTx/>
                  <a:buFontTx/>
                  <a:buNone/>
                  <a:defRPr/>
                </a:pPr>
                <a:endParaRPr kumimoji="1" lang="zh-CN" altLang="zh-CN"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838674" name="Oval 18"/>
              <p:cNvSpPr>
                <a:spLocks noChangeArrowheads="1"/>
              </p:cNvSpPr>
              <p:nvPr/>
            </p:nvSpPr>
            <p:spPr bwMode="auto">
              <a:xfrm>
                <a:off x="1440" y="1056"/>
                <a:ext cx="288" cy="288"/>
              </a:xfrm>
              <a:prstGeom prst="ellipse">
                <a:avLst/>
              </a:prstGeom>
              <a:solidFill>
                <a:srgbClr val="FFFFCC"/>
              </a:solidFill>
              <a:ln w="19050">
                <a:solidFill>
                  <a:schemeClr val="accent2"/>
                </a:solidFill>
                <a:round/>
              </a:ln>
              <a:effectLst>
                <a:outerShdw dist="35921" dir="2700000" algn="ctr" rotWithShape="0">
                  <a:schemeClr val="bg2"/>
                </a:outerShdw>
              </a:effectLst>
            </p:spPr>
            <p:txBody>
              <a:bodyPr wrap="none" anchor="ctr"/>
              <a:p>
                <a:pPr marL="0" marR="0" lvl="0" indent="0" algn="ctr" defTabSz="914400" rtl="0" eaLnBrk="1" fontAlgn="base" latinLnBrk="0" hangingPunct="1">
                  <a:lnSpc>
                    <a:spcPct val="100000"/>
                  </a:lnSpc>
                  <a:spcBef>
                    <a:spcPct val="0"/>
                  </a:spcBef>
                  <a:spcAft>
                    <a:spcPct val="0"/>
                  </a:spcAft>
                  <a:buClrTx/>
                  <a:buSzTx/>
                  <a:buFontTx/>
                  <a:buNone/>
                  <a:defRPr/>
                </a:pPr>
                <a:endParaRPr kumimoji="1" lang="zh-CN" altLang="zh-CN"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838675" name="Oval 19"/>
              <p:cNvSpPr>
                <a:spLocks noChangeArrowheads="1"/>
              </p:cNvSpPr>
              <p:nvPr/>
            </p:nvSpPr>
            <p:spPr bwMode="auto">
              <a:xfrm>
                <a:off x="1824" y="1056"/>
                <a:ext cx="288" cy="288"/>
              </a:xfrm>
              <a:prstGeom prst="ellipse">
                <a:avLst/>
              </a:prstGeom>
              <a:solidFill>
                <a:srgbClr val="FFFFCC"/>
              </a:solidFill>
              <a:ln w="19050">
                <a:solidFill>
                  <a:schemeClr val="accent2"/>
                </a:solidFill>
                <a:round/>
              </a:ln>
              <a:effectLst>
                <a:outerShdw dist="35921" dir="2700000" algn="ctr" rotWithShape="0">
                  <a:schemeClr val="bg2"/>
                </a:outerShdw>
              </a:effectLst>
            </p:spPr>
            <p:txBody>
              <a:bodyPr wrap="none" anchor="ctr"/>
              <a:p>
                <a:pPr marL="0" marR="0" lvl="0" indent="0" algn="ctr" defTabSz="914400" rtl="0" eaLnBrk="1" fontAlgn="base" latinLnBrk="0" hangingPunct="1">
                  <a:lnSpc>
                    <a:spcPct val="100000"/>
                  </a:lnSpc>
                  <a:spcBef>
                    <a:spcPct val="0"/>
                  </a:spcBef>
                  <a:spcAft>
                    <a:spcPct val="0"/>
                  </a:spcAft>
                  <a:buClrTx/>
                  <a:buSzTx/>
                  <a:buFontTx/>
                  <a:buNone/>
                  <a:defRPr/>
                </a:pPr>
                <a:endParaRPr kumimoji="1" lang="zh-CN" altLang="zh-CN"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838676" name="Oval 20"/>
              <p:cNvSpPr>
                <a:spLocks noChangeArrowheads="1"/>
              </p:cNvSpPr>
              <p:nvPr/>
            </p:nvSpPr>
            <p:spPr bwMode="auto">
              <a:xfrm>
                <a:off x="2208" y="1056"/>
                <a:ext cx="288" cy="288"/>
              </a:xfrm>
              <a:prstGeom prst="ellipse">
                <a:avLst/>
              </a:prstGeom>
              <a:solidFill>
                <a:srgbClr val="FFFFCC"/>
              </a:solidFill>
              <a:ln w="19050">
                <a:solidFill>
                  <a:schemeClr val="accent2"/>
                </a:solidFill>
                <a:round/>
              </a:ln>
              <a:effectLst>
                <a:outerShdw dist="35921" dir="2700000" algn="ctr" rotWithShape="0">
                  <a:schemeClr val="bg2"/>
                </a:outerShdw>
              </a:effectLst>
            </p:spPr>
            <p:txBody>
              <a:bodyPr wrap="none" anchor="ctr"/>
              <a:p>
                <a:pPr marL="0" marR="0" lvl="0" indent="0" algn="ctr" defTabSz="914400" rtl="0" eaLnBrk="1" fontAlgn="base" latinLnBrk="0" hangingPunct="1">
                  <a:lnSpc>
                    <a:spcPct val="100000"/>
                  </a:lnSpc>
                  <a:spcBef>
                    <a:spcPct val="0"/>
                  </a:spcBef>
                  <a:spcAft>
                    <a:spcPct val="0"/>
                  </a:spcAft>
                  <a:buClrTx/>
                  <a:buSzTx/>
                  <a:buFontTx/>
                  <a:buNone/>
                  <a:defRPr/>
                </a:pPr>
                <a:endParaRPr kumimoji="1" lang="zh-CN" altLang="zh-CN"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838677" name="Oval 21"/>
              <p:cNvSpPr>
                <a:spLocks noChangeArrowheads="1"/>
              </p:cNvSpPr>
              <p:nvPr/>
            </p:nvSpPr>
            <p:spPr bwMode="auto">
              <a:xfrm>
                <a:off x="1056" y="1536"/>
                <a:ext cx="289" cy="288"/>
              </a:xfrm>
              <a:prstGeom prst="ellipse">
                <a:avLst/>
              </a:prstGeom>
              <a:solidFill>
                <a:srgbClr val="FFFFCC"/>
              </a:solidFill>
              <a:ln w="19050">
                <a:solidFill>
                  <a:schemeClr val="accent2"/>
                </a:solidFill>
                <a:round/>
              </a:ln>
              <a:effectLst>
                <a:outerShdw dist="35921" dir="2700000" algn="ctr" rotWithShape="0">
                  <a:schemeClr val="bg2"/>
                </a:outerShdw>
              </a:effectLst>
            </p:spPr>
            <p:txBody>
              <a:bodyPr wrap="none" anchor="ctr"/>
              <a:p>
                <a:pPr marL="0" marR="0" lvl="0" indent="0" algn="ctr" defTabSz="914400" rtl="0" eaLnBrk="1" fontAlgn="base" latinLnBrk="0" hangingPunct="1">
                  <a:lnSpc>
                    <a:spcPct val="100000"/>
                  </a:lnSpc>
                  <a:spcBef>
                    <a:spcPct val="0"/>
                  </a:spcBef>
                  <a:spcAft>
                    <a:spcPct val="0"/>
                  </a:spcAft>
                  <a:buClrTx/>
                  <a:buSzTx/>
                  <a:buFontTx/>
                  <a:buNone/>
                  <a:defRPr/>
                </a:pPr>
                <a:endParaRPr kumimoji="1" lang="zh-CN" altLang="zh-CN"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838678" name="Oval 22"/>
              <p:cNvSpPr>
                <a:spLocks noChangeArrowheads="1"/>
              </p:cNvSpPr>
              <p:nvPr/>
            </p:nvSpPr>
            <p:spPr bwMode="auto">
              <a:xfrm>
                <a:off x="1824" y="1536"/>
                <a:ext cx="288" cy="288"/>
              </a:xfrm>
              <a:prstGeom prst="ellipse">
                <a:avLst/>
              </a:prstGeom>
              <a:solidFill>
                <a:srgbClr val="FFFFCC"/>
              </a:solidFill>
              <a:ln w="19050">
                <a:solidFill>
                  <a:schemeClr val="accent2"/>
                </a:solidFill>
                <a:round/>
              </a:ln>
              <a:effectLst>
                <a:outerShdw dist="35921" dir="2700000" algn="ctr" rotWithShape="0">
                  <a:schemeClr val="bg2"/>
                </a:outerShdw>
              </a:effectLst>
            </p:spPr>
            <p:txBody>
              <a:bodyPr wrap="none" anchor="ctr"/>
              <a:p>
                <a:pPr marL="0" marR="0" lvl="0" indent="0" algn="ctr" defTabSz="914400" rtl="0" eaLnBrk="1" fontAlgn="base" latinLnBrk="0" hangingPunct="1">
                  <a:lnSpc>
                    <a:spcPct val="100000"/>
                  </a:lnSpc>
                  <a:spcBef>
                    <a:spcPct val="0"/>
                  </a:spcBef>
                  <a:spcAft>
                    <a:spcPct val="0"/>
                  </a:spcAft>
                  <a:buClrTx/>
                  <a:buSzTx/>
                  <a:buFontTx/>
                  <a:buNone/>
                  <a:defRPr/>
                </a:pPr>
                <a:endParaRPr kumimoji="1" lang="zh-CN" altLang="zh-CN"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838679" name="Oval 23"/>
              <p:cNvSpPr>
                <a:spLocks noChangeArrowheads="1"/>
              </p:cNvSpPr>
              <p:nvPr/>
            </p:nvSpPr>
            <p:spPr bwMode="auto">
              <a:xfrm>
                <a:off x="720" y="575"/>
                <a:ext cx="288" cy="289"/>
              </a:xfrm>
              <a:prstGeom prst="ellipse">
                <a:avLst/>
              </a:prstGeom>
              <a:solidFill>
                <a:srgbClr val="FFFFCC"/>
              </a:solidFill>
              <a:ln w="19050">
                <a:solidFill>
                  <a:schemeClr val="accent2"/>
                </a:solidFill>
                <a:round/>
              </a:ln>
              <a:effectLst>
                <a:outerShdw dist="35921" dir="2700000" algn="ctr" rotWithShape="0">
                  <a:schemeClr val="bg2"/>
                </a:outerShdw>
              </a:effectLst>
            </p:spPr>
            <p:txBody>
              <a:bodyPr wrap="none" anchor="ctr"/>
              <a:p>
                <a:pPr marL="0" marR="0" lvl="0" indent="0" algn="ctr" defTabSz="914400" rtl="0" eaLnBrk="1" fontAlgn="base" latinLnBrk="0" hangingPunct="1">
                  <a:lnSpc>
                    <a:spcPct val="100000"/>
                  </a:lnSpc>
                  <a:spcBef>
                    <a:spcPct val="0"/>
                  </a:spcBef>
                  <a:spcAft>
                    <a:spcPct val="0"/>
                  </a:spcAft>
                  <a:buClrTx/>
                  <a:buSzTx/>
                  <a:buFontTx/>
                  <a:buNone/>
                  <a:defRPr/>
                </a:pPr>
                <a:endParaRPr kumimoji="1" lang="zh-CN" altLang="zh-CN"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838680" name="Oval 24"/>
              <p:cNvSpPr>
                <a:spLocks noChangeArrowheads="1"/>
              </p:cNvSpPr>
              <p:nvPr/>
            </p:nvSpPr>
            <p:spPr bwMode="auto">
              <a:xfrm>
                <a:off x="1440" y="575"/>
                <a:ext cx="288" cy="289"/>
              </a:xfrm>
              <a:prstGeom prst="ellipse">
                <a:avLst/>
              </a:prstGeom>
              <a:solidFill>
                <a:srgbClr val="FFFFCC"/>
              </a:solidFill>
              <a:ln w="19050">
                <a:solidFill>
                  <a:schemeClr val="accent2"/>
                </a:solidFill>
                <a:round/>
              </a:ln>
              <a:effectLst>
                <a:outerShdw dist="35921" dir="2700000" algn="ctr" rotWithShape="0">
                  <a:schemeClr val="bg2"/>
                </a:outerShdw>
              </a:effectLst>
            </p:spPr>
            <p:txBody>
              <a:bodyPr wrap="none" anchor="ctr"/>
              <a:p>
                <a:pPr marL="0" marR="0" lvl="0" indent="0" algn="ctr" defTabSz="914400" rtl="0" eaLnBrk="1" fontAlgn="base" latinLnBrk="0" hangingPunct="1">
                  <a:lnSpc>
                    <a:spcPct val="100000"/>
                  </a:lnSpc>
                  <a:spcBef>
                    <a:spcPct val="0"/>
                  </a:spcBef>
                  <a:spcAft>
                    <a:spcPct val="0"/>
                  </a:spcAft>
                  <a:buClrTx/>
                  <a:buSzTx/>
                  <a:buFontTx/>
                  <a:buNone/>
                  <a:defRPr/>
                </a:pPr>
                <a:endParaRPr kumimoji="1" lang="zh-CN" altLang="zh-CN"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838681" name="Oval 25"/>
              <p:cNvSpPr>
                <a:spLocks noChangeArrowheads="1"/>
              </p:cNvSpPr>
              <p:nvPr/>
            </p:nvSpPr>
            <p:spPr bwMode="auto">
              <a:xfrm>
                <a:off x="2016" y="575"/>
                <a:ext cx="288" cy="289"/>
              </a:xfrm>
              <a:prstGeom prst="ellipse">
                <a:avLst/>
              </a:prstGeom>
              <a:solidFill>
                <a:srgbClr val="FFFFCC"/>
              </a:solidFill>
              <a:ln w="19050">
                <a:solidFill>
                  <a:schemeClr val="accent2"/>
                </a:solidFill>
                <a:round/>
              </a:ln>
              <a:effectLst>
                <a:outerShdw dist="35921" dir="2700000" algn="ctr" rotWithShape="0">
                  <a:schemeClr val="bg2"/>
                </a:outerShdw>
              </a:effectLst>
            </p:spPr>
            <p:txBody>
              <a:bodyPr wrap="none" anchor="ctr"/>
              <a:p>
                <a:pPr marL="0" marR="0" lvl="0" indent="0" algn="ctr" defTabSz="914400" rtl="0" eaLnBrk="1" fontAlgn="base" latinLnBrk="0" hangingPunct="1">
                  <a:lnSpc>
                    <a:spcPct val="100000"/>
                  </a:lnSpc>
                  <a:spcBef>
                    <a:spcPct val="0"/>
                  </a:spcBef>
                  <a:spcAft>
                    <a:spcPct val="0"/>
                  </a:spcAft>
                  <a:buClrTx/>
                  <a:buSzTx/>
                  <a:buFontTx/>
                  <a:buNone/>
                  <a:defRPr/>
                </a:pPr>
                <a:endParaRPr kumimoji="1" lang="zh-CN" altLang="zh-CN"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80922" name="Text Box 26"/>
              <p:cNvSpPr txBox="1"/>
              <p:nvPr/>
            </p:nvSpPr>
            <p:spPr>
              <a:xfrm>
                <a:off x="720" y="516"/>
                <a:ext cx="297" cy="370"/>
              </a:xfrm>
              <a:prstGeom prst="rect">
                <a:avLst/>
              </a:prstGeom>
              <a:noFill/>
              <a:ln w="38100">
                <a:noFill/>
              </a:ln>
            </p:spPr>
            <p:txBody>
              <a:bodyPr wrap="none" anchor="ctr" anchorCtr="0">
                <a:spAutoFit/>
              </a:bodyPr>
              <a:p>
                <a:pPr algn="ctr"/>
                <a:r>
                  <a:rPr lang="en-US" altLang="zh-CN" sz="2800" b="1" dirty="0">
                    <a:solidFill>
                      <a:srgbClr val="CC3300"/>
                    </a:solidFill>
                    <a:latin typeface="Times New Roman" panose="02020603050405020304" pitchFamily="18" charset="0"/>
                    <a:ea typeface="宋体" panose="02010600030101010101" pitchFamily="2" charset="-122"/>
                  </a:rPr>
                  <a:t>A</a:t>
                </a:r>
                <a:endParaRPr lang="en-US" altLang="zh-CN" sz="2400" dirty="0">
                  <a:latin typeface="Times New Roman" panose="02020603050405020304" pitchFamily="18" charset="0"/>
                  <a:ea typeface="宋体" panose="02010600030101010101" pitchFamily="2" charset="-122"/>
                </a:endParaRPr>
              </a:p>
            </p:txBody>
          </p:sp>
          <p:sp>
            <p:nvSpPr>
              <p:cNvPr id="80923" name="Text Box 27"/>
              <p:cNvSpPr txBox="1"/>
              <p:nvPr/>
            </p:nvSpPr>
            <p:spPr>
              <a:xfrm>
                <a:off x="1466" y="507"/>
                <a:ext cx="270" cy="370"/>
              </a:xfrm>
              <a:prstGeom prst="rect">
                <a:avLst/>
              </a:prstGeom>
              <a:noFill/>
              <a:ln w="38100">
                <a:noFill/>
              </a:ln>
            </p:spPr>
            <p:txBody>
              <a:bodyPr wrap="none" anchor="ctr" anchorCtr="0">
                <a:spAutoFit/>
              </a:bodyPr>
              <a:p>
                <a:pPr algn="ctr"/>
                <a:r>
                  <a:rPr lang="en-US" altLang="zh-CN" sz="2800" b="1" dirty="0">
                    <a:solidFill>
                      <a:srgbClr val="CC3300"/>
                    </a:solidFill>
                    <a:latin typeface="Times New Roman" panose="02020603050405020304" pitchFamily="18" charset="0"/>
                    <a:ea typeface="宋体" panose="02010600030101010101" pitchFamily="2" charset="-122"/>
                  </a:rPr>
                  <a:t>F</a:t>
                </a:r>
                <a:endParaRPr lang="en-US" altLang="zh-CN" sz="2400" dirty="0">
                  <a:latin typeface="Times New Roman" panose="02020603050405020304" pitchFamily="18" charset="0"/>
                  <a:ea typeface="宋体" panose="02010600030101010101" pitchFamily="2" charset="-122"/>
                </a:endParaRPr>
              </a:p>
            </p:txBody>
          </p:sp>
          <p:sp>
            <p:nvSpPr>
              <p:cNvPr id="80924" name="Text Box 28"/>
              <p:cNvSpPr txBox="1"/>
              <p:nvPr/>
            </p:nvSpPr>
            <p:spPr>
              <a:xfrm>
                <a:off x="2010" y="507"/>
                <a:ext cx="311" cy="370"/>
              </a:xfrm>
              <a:prstGeom prst="rect">
                <a:avLst/>
              </a:prstGeom>
              <a:noFill/>
              <a:ln w="38100">
                <a:noFill/>
              </a:ln>
            </p:spPr>
            <p:txBody>
              <a:bodyPr wrap="none" anchor="ctr" anchorCtr="0">
                <a:spAutoFit/>
              </a:bodyPr>
              <a:p>
                <a:pPr algn="ctr"/>
                <a:r>
                  <a:rPr lang="en-US" altLang="zh-CN" sz="2800" b="1" dirty="0">
                    <a:solidFill>
                      <a:srgbClr val="CC3300"/>
                    </a:solidFill>
                    <a:latin typeface="Times New Roman" panose="02020603050405020304" pitchFamily="18" charset="0"/>
                    <a:ea typeface="宋体" panose="02010600030101010101" pitchFamily="2" charset="-122"/>
                  </a:rPr>
                  <a:t>H</a:t>
                </a:r>
                <a:endParaRPr lang="en-US" altLang="zh-CN" sz="2400" dirty="0">
                  <a:latin typeface="Times New Roman" panose="02020603050405020304" pitchFamily="18" charset="0"/>
                  <a:ea typeface="宋体" panose="02010600030101010101" pitchFamily="2" charset="-122"/>
                </a:endParaRPr>
              </a:p>
            </p:txBody>
          </p:sp>
          <p:sp>
            <p:nvSpPr>
              <p:cNvPr id="80925" name="Text Box 29"/>
              <p:cNvSpPr txBox="1"/>
              <p:nvPr/>
            </p:nvSpPr>
            <p:spPr>
              <a:xfrm>
                <a:off x="390" y="996"/>
                <a:ext cx="284" cy="370"/>
              </a:xfrm>
              <a:prstGeom prst="rect">
                <a:avLst/>
              </a:prstGeom>
              <a:noFill/>
              <a:ln w="38100">
                <a:noFill/>
              </a:ln>
            </p:spPr>
            <p:txBody>
              <a:bodyPr wrap="none" anchor="ctr" anchorCtr="0">
                <a:spAutoFit/>
              </a:bodyPr>
              <a:p>
                <a:pPr algn="ctr"/>
                <a:r>
                  <a:rPr lang="en-US" altLang="zh-CN" sz="2800" b="1" dirty="0">
                    <a:solidFill>
                      <a:srgbClr val="CC3300"/>
                    </a:solidFill>
                    <a:latin typeface="Times New Roman" panose="02020603050405020304" pitchFamily="18" charset="0"/>
                    <a:ea typeface="宋体" panose="02010600030101010101" pitchFamily="2" charset="-122"/>
                  </a:rPr>
                  <a:t>B</a:t>
                </a:r>
                <a:endParaRPr lang="en-US" altLang="zh-CN" sz="2400" dirty="0">
                  <a:latin typeface="Times New Roman" panose="02020603050405020304" pitchFamily="18" charset="0"/>
                  <a:ea typeface="宋体" panose="02010600030101010101" pitchFamily="2" charset="-122"/>
                </a:endParaRPr>
              </a:p>
            </p:txBody>
          </p:sp>
          <p:sp>
            <p:nvSpPr>
              <p:cNvPr id="80926" name="Text Box 30"/>
              <p:cNvSpPr txBox="1"/>
              <p:nvPr/>
            </p:nvSpPr>
            <p:spPr>
              <a:xfrm>
                <a:off x="720" y="996"/>
                <a:ext cx="297" cy="370"/>
              </a:xfrm>
              <a:prstGeom prst="rect">
                <a:avLst/>
              </a:prstGeom>
              <a:noFill/>
              <a:ln w="38100">
                <a:noFill/>
              </a:ln>
            </p:spPr>
            <p:txBody>
              <a:bodyPr wrap="none" anchor="ctr" anchorCtr="0">
                <a:spAutoFit/>
              </a:bodyPr>
              <a:p>
                <a:pPr algn="ctr"/>
                <a:r>
                  <a:rPr lang="en-US" altLang="zh-CN" sz="2800" b="1" dirty="0">
                    <a:solidFill>
                      <a:srgbClr val="CC3300"/>
                    </a:solidFill>
                    <a:latin typeface="Times New Roman" panose="02020603050405020304" pitchFamily="18" charset="0"/>
                    <a:ea typeface="宋体" panose="02010600030101010101" pitchFamily="2" charset="-122"/>
                  </a:rPr>
                  <a:t>C</a:t>
                </a:r>
                <a:endParaRPr lang="en-US" altLang="zh-CN" sz="2400" dirty="0">
                  <a:latin typeface="Times New Roman" panose="02020603050405020304" pitchFamily="18" charset="0"/>
                  <a:ea typeface="宋体" panose="02010600030101010101" pitchFamily="2" charset="-122"/>
                </a:endParaRPr>
              </a:p>
            </p:txBody>
          </p:sp>
          <p:sp>
            <p:nvSpPr>
              <p:cNvPr id="80927" name="Text Box 31"/>
              <p:cNvSpPr txBox="1"/>
              <p:nvPr/>
            </p:nvSpPr>
            <p:spPr>
              <a:xfrm>
                <a:off x="1057" y="996"/>
                <a:ext cx="297" cy="370"/>
              </a:xfrm>
              <a:prstGeom prst="rect">
                <a:avLst/>
              </a:prstGeom>
              <a:noFill/>
              <a:ln w="38100">
                <a:noFill/>
              </a:ln>
            </p:spPr>
            <p:txBody>
              <a:bodyPr wrap="none" anchor="ctr" anchorCtr="0">
                <a:spAutoFit/>
              </a:bodyPr>
              <a:p>
                <a:pPr algn="ctr"/>
                <a:r>
                  <a:rPr lang="en-US" altLang="zh-CN" sz="2800" b="1" dirty="0">
                    <a:solidFill>
                      <a:srgbClr val="CC3300"/>
                    </a:solidFill>
                    <a:latin typeface="Times New Roman" panose="02020603050405020304" pitchFamily="18" charset="0"/>
                    <a:ea typeface="宋体" panose="02010600030101010101" pitchFamily="2" charset="-122"/>
                  </a:rPr>
                  <a:t>D</a:t>
                </a:r>
                <a:endParaRPr lang="en-US" altLang="zh-CN" sz="2400" dirty="0">
                  <a:latin typeface="Times New Roman" panose="02020603050405020304" pitchFamily="18" charset="0"/>
                  <a:ea typeface="宋体" panose="02010600030101010101" pitchFamily="2" charset="-122"/>
                </a:endParaRPr>
              </a:p>
            </p:txBody>
          </p:sp>
          <p:sp>
            <p:nvSpPr>
              <p:cNvPr id="80928" name="Text Box 32"/>
              <p:cNvSpPr txBox="1"/>
              <p:nvPr/>
            </p:nvSpPr>
            <p:spPr>
              <a:xfrm>
                <a:off x="1434" y="996"/>
                <a:ext cx="311" cy="370"/>
              </a:xfrm>
              <a:prstGeom prst="rect">
                <a:avLst/>
              </a:prstGeom>
              <a:noFill/>
              <a:ln w="38100">
                <a:noFill/>
              </a:ln>
            </p:spPr>
            <p:txBody>
              <a:bodyPr wrap="none" anchor="ctr" anchorCtr="0">
                <a:spAutoFit/>
              </a:bodyPr>
              <a:p>
                <a:pPr algn="ctr"/>
                <a:r>
                  <a:rPr lang="en-US" altLang="zh-CN" sz="2800" b="1" dirty="0">
                    <a:solidFill>
                      <a:srgbClr val="CC3300"/>
                    </a:solidFill>
                    <a:latin typeface="Times New Roman" panose="02020603050405020304" pitchFamily="18" charset="0"/>
                    <a:ea typeface="宋体" panose="02010600030101010101" pitchFamily="2" charset="-122"/>
                  </a:rPr>
                  <a:t>G</a:t>
                </a:r>
                <a:endParaRPr lang="en-US" altLang="zh-CN" sz="2400" dirty="0">
                  <a:latin typeface="Times New Roman" panose="02020603050405020304" pitchFamily="18" charset="0"/>
                  <a:ea typeface="宋体" panose="02010600030101010101" pitchFamily="2" charset="-122"/>
                </a:endParaRPr>
              </a:p>
            </p:txBody>
          </p:sp>
          <p:sp>
            <p:nvSpPr>
              <p:cNvPr id="80929" name="Text Box 33"/>
              <p:cNvSpPr txBox="1"/>
              <p:nvPr/>
            </p:nvSpPr>
            <p:spPr>
              <a:xfrm>
                <a:off x="1864" y="996"/>
                <a:ext cx="217" cy="370"/>
              </a:xfrm>
              <a:prstGeom prst="rect">
                <a:avLst/>
              </a:prstGeom>
              <a:noFill/>
              <a:ln w="38100">
                <a:noFill/>
              </a:ln>
            </p:spPr>
            <p:txBody>
              <a:bodyPr wrap="none" anchor="ctr" anchorCtr="0">
                <a:spAutoFit/>
              </a:bodyPr>
              <a:p>
                <a:pPr algn="ctr"/>
                <a:r>
                  <a:rPr lang="en-US" altLang="zh-CN" sz="2800" b="1" dirty="0">
                    <a:solidFill>
                      <a:srgbClr val="CC3300"/>
                    </a:solidFill>
                    <a:latin typeface="Times New Roman" panose="02020603050405020304" pitchFamily="18" charset="0"/>
                    <a:ea typeface="宋体" panose="02010600030101010101" pitchFamily="2" charset="-122"/>
                  </a:rPr>
                  <a:t>I</a:t>
                </a:r>
                <a:endParaRPr lang="en-US" altLang="zh-CN" sz="2400" dirty="0">
                  <a:latin typeface="Times New Roman" panose="02020603050405020304" pitchFamily="18" charset="0"/>
                  <a:ea typeface="宋体" panose="02010600030101010101" pitchFamily="2" charset="-122"/>
                </a:endParaRPr>
              </a:p>
            </p:txBody>
          </p:sp>
          <p:sp>
            <p:nvSpPr>
              <p:cNvPr id="80930" name="Text Box 34"/>
              <p:cNvSpPr txBox="1"/>
              <p:nvPr/>
            </p:nvSpPr>
            <p:spPr>
              <a:xfrm>
                <a:off x="2236" y="996"/>
                <a:ext cx="244" cy="370"/>
              </a:xfrm>
              <a:prstGeom prst="rect">
                <a:avLst/>
              </a:prstGeom>
              <a:noFill/>
              <a:ln w="38100">
                <a:noFill/>
              </a:ln>
            </p:spPr>
            <p:txBody>
              <a:bodyPr wrap="none" anchor="ctr" anchorCtr="0">
                <a:spAutoFit/>
              </a:bodyPr>
              <a:p>
                <a:pPr algn="ctr"/>
                <a:r>
                  <a:rPr lang="en-US" altLang="zh-CN" sz="2800" b="1" dirty="0">
                    <a:solidFill>
                      <a:srgbClr val="CC3300"/>
                    </a:solidFill>
                    <a:latin typeface="Times New Roman" panose="02020603050405020304" pitchFamily="18" charset="0"/>
                    <a:ea typeface="宋体" panose="02010600030101010101" pitchFamily="2" charset="-122"/>
                  </a:rPr>
                  <a:t>J</a:t>
                </a:r>
                <a:endParaRPr lang="en-US" altLang="zh-CN" sz="2400" dirty="0">
                  <a:latin typeface="Times New Roman" panose="02020603050405020304" pitchFamily="18" charset="0"/>
                  <a:ea typeface="宋体" panose="02010600030101010101" pitchFamily="2" charset="-122"/>
                </a:endParaRPr>
              </a:p>
            </p:txBody>
          </p:sp>
          <p:sp>
            <p:nvSpPr>
              <p:cNvPr id="80931" name="Text Box 35"/>
              <p:cNvSpPr txBox="1"/>
              <p:nvPr/>
            </p:nvSpPr>
            <p:spPr>
              <a:xfrm>
                <a:off x="1062" y="1475"/>
                <a:ext cx="284" cy="370"/>
              </a:xfrm>
              <a:prstGeom prst="rect">
                <a:avLst/>
              </a:prstGeom>
              <a:noFill/>
              <a:ln w="38100">
                <a:noFill/>
              </a:ln>
            </p:spPr>
            <p:txBody>
              <a:bodyPr wrap="none" anchor="ctr" anchorCtr="0">
                <a:spAutoFit/>
              </a:bodyPr>
              <a:p>
                <a:pPr algn="ctr"/>
                <a:r>
                  <a:rPr lang="en-US" altLang="zh-CN" sz="2800" b="1" dirty="0">
                    <a:solidFill>
                      <a:srgbClr val="CC3300"/>
                    </a:solidFill>
                    <a:latin typeface="Times New Roman" panose="02020603050405020304" pitchFamily="18" charset="0"/>
                    <a:ea typeface="宋体" panose="02010600030101010101" pitchFamily="2" charset="-122"/>
                  </a:rPr>
                  <a:t>E</a:t>
                </a:r>
                <a:endParaRPr lang="en-US" altLang="zh-CN" sz="2400" dirty="0">
                  <a:latin typeface="Times New Roman" panose="02020603050405020304" pitchFamily="18" charset="0"/>
                  <a:ea typeface="宋体" panose="02010600030101010101" pitchFamily="2" charset="-122"/>
                </a:endParaRPr>
              </a:p>
            </p:txBody>
          </p:sp>
          <p:sp>
            <p:nvSpPr>
              <p:cNvPr id="80932" name="Text Box 36"/>
              <p:cNvSpPr txBox="1"/>
              <p:nvPr/>
            </p:nvSpPr>
            <p:spPr>
              <a:xfrm>
                <a:off x="1818" y="1475"/>
                <a:ext cx="311" cy="370"/>
              </a:xfrm>
              <a:prstGeom prst="rect">
                <a:avLst/>
              </a:prstGeom>
              <a:noFill/>
              <a:ln w="38100">
                <a:noFill/>
              </a:ln>
            </p:spPr>
            <p:txBody>
              <a:bodyPr wrap="none" anchor="ctr" anchorCtr="0">
                <a:spAutoFit/>
              </a:bodyPr>
              <a:p>
                <a:pPr algn="ctr"/>
                <a:r>
                  <a:rPr lang="en-US" altLang="zh-CN" sz="2800" b="1" dirty="0">
                    <a:solidFill>
                      <a:srgbClr val="CC3300"/>
                    </a:solidFill>
                    <a:latin typeface="Times New Roman" panose="02020603050405020304" pitchFamily="18" charset="0"/>
                    <a:ea typeface="宋体" panose="02010600030101010101" pitchFamily="2" charset="-122"/>
                  </a:rPr>
                  <a:t>K</a:t>
                </a:r>
                <a:endParaRPr lang="en-US" altLang="zh-CN" sz="2400" dirty="0">
                  <a:latin typeface="Times New Roman" panose="02020603050405020304" pitchFamily="18" charset="0"/>
                  <a:ea typeface="宋体" panose="02010600030101010101" pitchFamily="2" charset="-122"/>
                </a:endParaRPr>
              </a:p>
            </p:txBody>
          </p:sp>
        </p:grpSp>
        <p:sp>
          <p:nvSpPr>
            <p:cNvPr id="5" name="矩形 4"/>
            <p:cNvSpPr/>
            <p:nvPr/>
          </p:nvSpPr>
          <p:spPr>
            <a:xfrm>
              <a:off x="5517" y="6080"/>
              <a:ext cx="5784" cy="3176"/>
            </a:xfrm>
            <a:prstGeom prst="rect">
              <a:avLst/>
            </a:prstGeom>
            <a:noFill/>
            <a:ln w="19050" cap="flat" cmpd="sng" algn="ctr">
              <a:solidFill>
                <a:schemeClr val="tx1"/>
              </a:solidFill>
              <a:prstDash val="solid"/>
              <a:round/>
              <a:headEnd type="none" w="med" len="med"/>
              <a:tailEnd type="none" w="med" len="med"/>
            </a:ln>
          </p:spPr>
          <p:txBody>
            <a:bodyPr vert="horz" wrap="square" lIns="91440" tIns="45720" rIns="91440" bIns="45720" numCol="1" anchor="t" anchorCtr="0" compatLnSpc="1"/>
            <a:p>
              <a:pPr marL="0" marR="0" indent="0" algn="l" defTabSz="914400" rtl="0" eaLnBrk="1" fontAlgn="base" latinLnBrk="0" hangingPunct="1">
                <a:spcBef>
                  <a:spcPct val="0"/>
                </a:spcBef>
                <a:spcAft>
                  <a:spcPct val="0"/>
                </a:spcAft>
                <a:buClrTx/>
                <a:buSzTx/>
                <a:buFont typeface="Arial" panose="020B0604020202020204" pitchFamily="34" charset="0"/>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gr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429260" y="948055"/>
            <a:ext cx="11087735" cy="2057400"/>
          </a:xfrm>
        </p:spPr>
        <p:txBody>
          <a:bodyPr/>
          <a:p>
            <a:pPr marL="457200" lvl="1" indent="-457200" algn="l" eaLnBrk="1" hangingPunct="1">
              <a:buClrTx/>
              <a:buSzTx/>
              <a:buFont typeface="Wingdings" panose="05000000000000000000" charset="0"/>
              <a:buChar char="l"/>
            </a:pP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森林的遍历与二叉树遍历的</a:t>
            </a: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关系</a:t>
            </a:r>
            <a:endParaRPr lang="zh-CN" altLang="en-US" sz="2800" dirty="0">
              <a:latin typeface="黑体" panose="02010609060101010101" pitchFamily="2" charset="-122"/>
              <a:ea typeface="黑体" panose="02010609060101010101" pitchFamily="2" charset="-122"/>
              <a:cs typeface="黑体" panose="02010609060101010101" pitchFamily="2" charset="-122"/>
            </a:endParaRPr>
          </a:p>
          <a:p>
            <a:pPr marR="0" lvl="1" algn="l" defTabSz="1219200" rtl="0" eaLnBrk="1" fontAlgn="base" latinLnBrk="0" hangingPunct="1">
              <a:lnSpc>
                <a:spcPct val="100000"/>
              </a:lnSpc>
              <a:spcBef>
                <a:spcPct val="20000"/>
              </a:spcBef>
              <a:buClrTx/>
              <a:buSzTx/>
              <a:buChar char="•"/>
            </a:pPr>
            <a:r>
              <a:rPr lang="zh-CN" altLang="en-US" noProof="0" smtClean="0">
                <a:ln>
                  <a:noFill/>
                </a:ln>
                <a:effectLst/>
                <a:uLnTx/>
                <a:uFillTx/>
                <a:latin typeface="黑体" panose="02010609060101010101" pitchFamily="2" charset="-122"/>
                <a:ea typeface="黑体" panose="02010609060101010101" pitchFamily="2" charset="-122"/>
                <a:cs typeface="+mn-ea"/>
                <a:sym typeface="+mn-ea"/>
              </a:rPr>
              <a:t>森林的</a:t>
            </a:r>
            <a:r>
              <a:rPr lang="zh-CN" altLang="en-US" noProof="0" smtClean="0">
                <a:ln>
                  <a:noFill/>
                </a:ln>
                <a:effectLst/>
                <a:uLnTx/>
                <a:uFillTx/>
                <a:latin typeface="黑体" panose="02010609060101010101" pitchFamily="2" charset="-122"/>
                <a:ea typeface="黑体" panose="02010609060101010101" pitchFamily="2" charset="-122"/>
                <a:cs typeface="+mn-ea"/>
                <a:sym typeface="+mn-ea"/>
              </a:rPr>
              <a:t>先序遍历，与对应的二叉树的先序遍历完全相同</a:t>
            </a:r>
            <a:endParaRPr kumimoji="0" lang="zh-CN" altLang="en-US" b="0" i="0" u="none" strike="noStrike" kern="0" cap="none" spc="0" normalizeH="0" baseline="0" noProof="0" smtClean="0">
              <a:ln>
                <a:noFill/>
              </a:ln>
              <a:solidFill>
                <a:schemeClr val="tx1"/>
              </a:solidFill>
              <a:effectLst/>
              <a:uLnTx/>
              <a:uFillTx/>
              <a:latin typeface="黑体" panose="02010609060101010101" pitchFamily="2" charset="-122"/>
              <a:ea typeface="黑体" panose="02010609060101010101" pitchFamily="2" charset="-122"/>
              <a:cs typeface="+mn-ea"/>
            </a:endParaRPr>
          </a:p>
          <a:p>
            <a:pPr marR="0" lvl="1" algn="l" defTabSz="1219200" rtl="0" eaLnBrk="1" fontAlgn="base" latinLnBrk="0" hangingPunct="1">
              <a:lnSpc>
                <a:spcPct val="100000"/>
              </a:lnSpc>
              <a:spcBef>
                <a:spcPct val="20000"/>
              </a:spcBef>
              <a:buClrTx/>
              <a:buSzTx/>
              <a:buChar char="•"/>
            </a:pPr>
            <a:r>
              <a:rPr lang="zh-CN" altLang="en-US" noProof="0" smtClean="0">
                <a:ln>
                  <a:noFill/>
                </a:ln>
                <a:effectLst/>
                <a:uLnTx/>
                <a:uFillTx/>
                <a:latin typeface="黑体" panose="02010609060101010101" pitchFamily="2" charset="-122"/>
                <a:ea typeface="黑体" panose="02010609060101010101" pitchFamily="2" charset="-122"/>
                <a:cs typeface="+mn-ea"/>
                <a:sym typeface="+mn-ea"/>
              </a:rPr>
              <a:t>森林的</a:t>
            </a:r>
            <a:r>
              <a:rPr lang="zh-CN" altLang="en-US" noProof="0" smtClean="0">
                <a:ln>
                  <a:noFill/>
                </a:ln>
                <a:effectLst/>
                <a:uLnTx/>
                <a:uFillTx/>
                <a:latin typeface="黑体" panose="02010609060101010101" pitchFamily="2" charset="-122"/>
                <a:ea typeface="黑体" panose="02010609060101010101" pitchFamily="2" charset="-122"/>
                <a:cs typeface="+mn-ea"/>
                <a:sym typeface="+mn-ea"/>
              </a:rPr>
              <a:t>中序遍历，与对应的二叉树的中序遍历完全相</a:t>
            </a:r>
            <a:endParaRPr lang="zh-CN" altLang="en-US" noProof="0" smtClean="0">
              <a:ln>
                <a:noFill/>
              </a:ln>
              <a:effectLst/>
              <a:uLnTx/>
              <a:uFillTx/>
              <a:latin typeface="黑体" panose="02010609060101010101" pitchFamily="2" charset="-122"/>
              <a:ea typeface="黑体" panose="02010609060101010101" pitchFamily="2" charset="-122"/>
              <a:cs typeface="+mn-ea"/>
              <a:sym typeface="+mn-ea"/>
            </a:endParaRPr>
          </a:p>
          <a:p>
            <a:pPr marR="0" lvl="1" algn="l" defTabSz="1219200" rtl="0" eaLnBrk="1" fontAlgn="base" latinLnBrk="0" hangingPunct="1">
              <a:lnSpc>
                <a:spcPct val="100000"/>
              </a:lnSpc>
              <a:spcBef>
                <a:spcPct val="20000"/>
              </a:spcBef>
              <a:buClrTx/>
              <a:buSzTx/>
              <a:buChar char="•"/>
            </a:pPr>
            <a:endParaRPr lang="zh-CN" altLang="en-US" sz="2400" noProof="0" smtClean="0">
              <a:ln>
                <a:noFill/>
              </a:ln>
              <a:solidFill>
                <a:srgbClr val="FF0000"/>
              </a:solidFill>
              <a:effectLst/>
              <a:uLnTx/>
              <a:uFillTx/>
              <a:latin typeface="黑体" panose="02010609060101010101" pitchFamily="2" charset="-122"/>
              <a:ea typeface="黑体" panose="02010609060101010101" pitchFamily="2" charset="-122"/>
              <a:cs typeface="+mn-ea"/>
              <a:sym typeface="+mn-ea"/>
            </a:endParaRPr>
          </a:p>
        </p:txBody>
      </p:sp>
      <p:sp>
        <p:nvSpPr>
          <p:cNvPr id="4" name="标题 3"/>
          <p:cNvSpPr>
            <a:spLocks noGrp="1"/>
          </p:cNvSpPr>
          <p:nvPr>
            <p:ph type="title"/>
          </p:nvPr>
        </p:nvSpPr>
        <p:spPr>
          <a:xfrm>
            <a:off x="752475" y="222568"/>
            <a:ext cx="10972800" cy="796908"/>
          </a:xfrm>
        </p:spPr>
        <p:txBody>
          <a:bodyPr/>
          <a:p>
            <a:r>
              <a:rPr lang="en-US" altLang="zh-CN">
                <a:latin typeface="楷体" panose="02010609060101010101" charset="-122"/>
                <a:ea typeface="楷体" panose="02010609060101010101" charset="-122"/>
                <a:cs typeface="楷体" panose="02010609060101010101" charset="-122"/>
                <a:sym typeface="+mn-ea"/>
              </a:rPr>
              <a:t>6.4 </a:t>
            </a:r>
            <a:r>
              <a:rPr lang="zh-CN" altLang="en-US" dirty="0">
                <a:latin typeface="楷体" panose="02010609060101010101" charset="-122"/>
                <a:ea typeface="楷体" panose="02010609060101010101" charset="-122"/>
                <a:sym typeface="+mn-ea"/>
              </a:rPr>
              <a:t>树和森林</a:t>
            </a:r>
            <a:endParaRPr lang="en-US" altLang="zh-CN">
              <a:latin typeface="楷体" panose="02010609060101010101" charset="-122"/>
              <a:ea typeface="楷体" panose="02010609060101010101" charset="-122"/>
              <a:cs typeface="楷体" panose="02010609060101010101" charset="-122"/>
            </a:endParaRPr>
          </a:p>
        </p:txBody>
      </p:sp>
      <p:sp>
        <p:nvSpPr>
          <p:cNvPr id="2" name="灯片编号占位符 1"/>
          <p:cNvSpPr>
            <a:spLocks noGrp="1"/>
          </p:cNvSpPr>
          <p:nvPr>
            <p:ph type="sldNum" sz="quarter" idx="4"/>
          </p:nvPr>
        </p:nvSpPr>
        <p:spPr/>
        <p:txBody>
          <a:bodyPr/>
          <a:p>
            <a:fld id="{F18B4237-A20D-4DE2-ADD8-75BCC50A7656}" type="slidenum">
              <a:rPr lang="zh-CN" altLang="en-US"/>
            </a:fld>
            <a:endParaRPr lang="zh-CN" altLang="en-US"/>
          </a:p>
        </p:txBody>
      </p:sp>
      <p:grpSp>
        <p:nvGrpSpPr>
          <p:cNvPr id="8" name="组合 7"/>
          <p:cNvGrpSpPr/>
          <p:nvPr/>
        </p:nvGrpSpPr>
        <p:grpSpPr>
          <a:xfrm>
            <a:off x="1271270" y="2853055"/>
            <a:ext cx="4817110" cy="3063240"/>
            <a:chOff x="2002" y="4493"/>
            <a:chExt cx="7586" cy="4824"/>
          </a:xfrm>
        </p:grpSpPr>
        <p:grpSp>
          <p:nvGrpSpPr>
            <p:cNvPr id="6" name="组合 5"/>
            <p:cNvGrpSpPr/>
            <p:nvPr/>
          </p:nvGrpSpPr>
          <p:grpSpPr>
            <a:xfrm>
              <a:off x="3250" y="4493"/>
              <a:ext cx="5784" cy="3176"/>
              <a:chOff x="5517" y="6080"/>
              <a:chExt cx="5784" cy="3176"/>
            </a:xfrm>
          </p:grpSpPr>
          <p:grpSp>
            <p:nvGrpSpPr>
              <p:cNvPr id="80902" name="Group 6"/>
              <p:cNvGrpSpPr/>
              <p:nvPr/>
            </p:nvGrpSpPr>
            <p:grpSpPr>
              <a:xfrm>
                <a:off x="5858" y="6098"/>
                <a:ext cx="4920" cy="2974"/>
                <a:chOff x="384" y="507"/>
                <a:chExt cx="2112" cy="1338"/>
              </a:xfrm>
            </p:grpSpPr>
            <p:sp>
              <p:nvSpPr>
                <p:cNvPr id="80903" name="Line 7"/>
                <p:cNvSpPr/>
                <p:nvPr/>
              </p:nvSpPr>
              <p:spPr>
                <a:xfrm>
                  <a:off x="2208" y="816"/>
                  <a:ext cx="144" cy="336"/>
                </a:xfrm>
                <a:prstGeom prst="line">
                  <a:avLst/>
                </a:prstGeom>
                <a:ln w="28575" cap="flat" cmpd="sng">
                  <a:solidFill>
                    <a:schemeClr val="accent2"/>
                  </a:solidFill>
                  <a:prstDash val="solid"/>
                  <a:round/>
                  <a:headEnd type="none" w="med" len="med"/>
                  <a:tailEnd type="none" w="med" len="med"/>
                </a:ln>
              </p:spPr>
            </p:sp>
            <p:sp>
              <p:nvSpPr>
                <p:cNvPr id="80904" name="Line 8"/>
                <p:cNvSpPr/>
                <p:nvPr/>
              </p:nvSpPr>
              <p:spPr>
                <a:xfrm flipH="1">
                  <a:off x="1968" y="816"/>
                  <a:ext cx="144" cy="336"/>
                </a:xfrm>
                <a:prstGeom prst="line">
                  <a:avLst/>
                </a:prstGeom>
                <a:ln w="28575" cap="flat" cmpd="sng">
                  <a:solidFill>
                    <a:schemeClr val="accent2"/>
                  </a:solidFill>
                  <a:prstDash val="solid"/>
                  <a:round/>
                  <a:headEnd type="none" w="med" len="med"/>
                  <a:tailEnd type="none" w="med" len="med"/>
                </a:ln>
              </p:spPr>
            </p:sp>
            <p:sp>
              <p:nvSpPr>
                <p:cNvPr id="80905" name="Line 9"/>
                <p:cNvSpPr/>
                <p:nvPr/>
              </p:nvSpPr>
              <p:spPr>
                <a:xfrm>
                  <a:off x="912" y="816"/>
                  <a:ext cx="240" cy="288"/>
                </a:xfrm>
                <a:prstGeom prst="line">
                  <a:avLst/>
                </a:prstGeom>
                <a:ln w="28575" cap="flat" cmpd="sng">
                  <a:solidFill>
                    <a:schemeClr val="accent2"/>
                  </a:solidFill>
                  <a:prstDash val="solid"/>
                  <a:round/>
                  <a:headEnd type="none" w="med" len="med"/>
                  <a:tailEnd type="none" w="med" len="med"/>
                </a:ln>
              </p:spPr>
            </p:sp>
            <p:sp>
              <p:nvSpPr>
                <p:cNvPr id="80906" name="Line 10"/>
                <p:cNvSpPr/>
                <p:nvPr/>
              </p:nvSpPr>
              <p:spPr>
                <a:xfrm flipH="1">
                  <a:off x="576" y="816"/>
                  <a:ext cx="240" cy="288"/>
                </a:xfrm>
                <a:prstGeom prst="line">
                  <a:avLst/>
                </a:prstGeom>
                <a:ln w="28575" cap="flat" cmpd="sng">
                  <a:solidFill>
                    <a:schemeClr val="accent2"/>
                  </a:solidFill>
                  <a:prstDash val="solid"/>
                  <a:round/>
                  <a:headEnd type="none" w="med" len="med"/>
                  <a:tailEnd type="none" w="med" len="med"/>
                </a:ln>
              </p:spPr>
            </p:sp>
            <p:sp>
              <p:nvSpPr>
                <p:cNvPr id="80907" name="Line 11"/>
                <p:cNvSpPr/>
                <p:nvPr/>
              </p:nvSpPr>
              <p:spPr>
                <a:xfrm>
                  <a:off x="1968" y="1296"/>
                  <a:ext cx="0" cy="288"/>
                </a:xfrm>
                <a:prstGeom prst="line">
                  <a:avLst/>
                </a:prstGeom>
                <a:ln w="28575" cap="flat" cmpd="sng">
                  <a:solidFill>
                    <a:schemeClr val="accent2"/>
                  </a:solidFill>
                  <a:prstDash val="solid"/>
                  <a:round/>
                  <a:headEnd type="none" w="med" len="med"/>
                  <a:tailEnd type="none" w="med" len="med"/>
                </a:ln>
              </p:spPr>
            </p:sp>
            <p:sp>
              <p:nvSpPr>
                <p:cNvPr id="80908" name="Line 12"/>
                <p:cNvSpPr/>
                <p:nvPr/>
              </p:nvSpPr>
              <p:spPr>
                <a:xfrm>
                  <a:off x="1200" y="1296"/>
                  <a:ext cx="0" cy="288"/>
                </a:xfrm>
                <a:prstGeom prst="line">
                  <a:avLst/>
                </a:prstGeom>
                <a:ln w="28575" cap="flat" cmpd="sng">
                  <a:solidFill>
                    <a:schemeClr val="accent2"/>
                  </a:solidFill>
                  <a:prstDash val="solid"/>
                  <a:round/>
                  <a:headEnd type="none" w="med" len="med"/>
                  <a:tailEnd type="none" w="med" len="med"/>
                </a:ln>
              </p:spPr>
            </p:sp>
            <p:sp>
              <p:nvSpPr>
                <p:cNvPr id="80909" name="Line 13"/>
                <p:cNvSpPr/>
                <p:nvPr/>
              </p:nvSpPr>
              <p:spPr>
                <a:xfrm>
                  <a:off x="1584" y="816"/>
                  <a:ext cx="0" cy="288"/>
                </a:xfrm>
                <a:prstGeom prst="line">
                  <a:avLst/>
                </a:prstGeom>
                <a:ln w="28575" cap="flat" cmpd="sng">
                  <a:solidFill>
                    <a:schemeClr val="accent2"/>
                  </a:solidFill>
                  <a:prstDash val="solid"/>
                  <a:round/>
                  <a:headEnd type="none" w="med" len="med"/>
                  <a:tailEnd type="none" w="med" len="med"/>
                </a:ln>
              </p:spPr>
            </p:sp>
            <p:sp>
              <p:nvSpPr>
                <p:cNvPr id="80910" name="Line 14"/>
                <p:cNvSpPr/>
                <p:nvPr/>
              </p:nvSpPr>
              <p:spPr>
                <a:xfrm>
                  <a:off x="864" y="816"/>
                  <a:ext cx="0" cy="288"/>
                </a:xfrm>
                <a:prstGeom prst="line">
                  <a:avLst/>
                </a:prstGeom>
                <a:ln w="28575" cap="flat" cmpd="sng">
                  <a:solidFill>
                    <a:schemeClr val="accent2"/>
                  </a:solidFill>
                  <a:prstDash val="solid"/>
                  <a:round/>
                  <a:headEnd type="none" w="med" len="med"/>
                  <a:tailEnd type="none" w="med" len="med"/>
                </a:ln>
              </p:spPr>
            </p:sp>
            <p:sp>
              <p:nvSpPr>
                <p:cNvPr id="838671" name="Oval 15"/>
                <p:cNvSpPr>
                  <a:spLocks noChangeArrowheads="1"/>
                </p:cNvSpPr>
                <p:nvPr/>
              </p:nvSpPr>
              <p:spPr bwMode="auto">
                <a:xfrm>
                  <a:off x="384" y="1056"/>
                  <a:ext cx="288" cy="288"/>
                </a:xfrm>
                <a:prstGeom prst="ellipse">
                  <a:avLst/>
                </a:prstGeom>
                <a:solidFill>
                  <a:srgbClr val="FFFFCC"/>
                </a:solidFill>
                <a:ln w="19050">
                  <a:solidFill>
                    <a:schemeClr val="accent2"/>
                  </a:solidFill>
                  <a:round/>
                </a:ln>
                <a:effectLst>
                  <a:outerShdw dist="35921" dir="2700000" algn="ctr" rotWithShape="0">
                    <a:schemeClr val="bg2"/>
                  </a:outerShdw>
                </a:effectLst>
              </p:spPr>
              <p:txBody>
                <a:bodyPr wrap="none" anchor="ctr"/>
                <a:p>
                  <a:pPr marL="0" marR="0" lvl="0" indent="0" algn="ctr" defTabSz="914400" rtl="0" eaLnBrk="1" fontAlgn="base" latinLnBrk="0" hangingPunct="1">
                    <a:lnSpc>
                      <a:spcPct val="100000"/>
                    </a:lnSpc>
                    <a:spcBef>
                      <a:spcPct val="0"/>
                    </a:spcBef>
                    <a:spcAft>
                      <a:spcPct val="0"/>
                    </a:spcAft>
                    <a:buClrTx/>
                    <a:buSzTx/>
                    <a:buFontTx/>
                    <a:buNone/>
                    <a:defRPr/>
                  </a:pPr>
                  <a:endParaRPr kumimoji="1" lang="zh-CN" altLang="zh-CN"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838672" name="Oval 16"/>
                <p:cNvSpPr>
                  <a:spLocks noChangeArrowheads="1"/>
                </p:cNvSpPr>
                <p:nvPr/>
              </p:nvSpPr>
              <p:spPr bwMode="auto">
                <a:xfrm>
                  <a:off x="720" y="1056"/>
                  <a:ext cx="288" cy="288"/>
                </a:xfrm>
                <a:prstGeom prst="ellipse">
                  <a:avLst/>
                </a:prstGeom>
                <a:solidFill>
                  <a:srgbClr val="FFFFCC"/>
                </a:solidFill>
                <a:ln w="19050">
                  <a:solidFill>
                    <a:schemeClr val="accent2"/>
                  </a:solidFill>
                  <a:round/>
                </a:ln>
                <a:effectLst>
                  <a:outerShdw dist="35921" dir="2700000" algn="ctr" rotWithShape="0">
                    <a:schemeClr val="bg2"/>
                  </a:outerShdw>
                </a:effectLst>
              </p:spPr>
              <p:txBody>
                <a:bodyPr wrap="none" anchor="ctr"/>
                <a:p>
                  <a:pPr marL="0" marR="0" lvl="0" indent="0" algn="ctr" defTabSz="914400" rtl="0" eaLnBrk="1" fontAlgn="base" latinLnBrk="0" hangingPunct="1">
                    <a:lnSpc>
                      <a:spcPct val="100000"/>
                    </a:lnSpc>
                    <a:spcBef>
                      <a:spcPct val="0"/>
                    </a:spcBef>
                    <a:spcAft>
                      <a:spcPct val="0"/>
                    </a:spcAft>
                    <a:buClrTx/>
                    <a:buSzTx/>
                    <a:buFontTx/>
                    <a:buNone/>
                    <a:defRPr/>
                  </a:pPr>
                  <a:endParaRPr kumimoji="1" lang="zh-CN" altLang="zh-CN"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838673" name="Oval 17"/>
                <p:cNvSpPr>
                  <a:spLocks noChangeArrowheads="1"/>
                </p:cNvSpPr>
                <p:nvPr/>
              </p:nvSpPr>
              <p:spPr bwMode="auto">
                <a:xfrm>
                  <a:off x="1056" y="1056"/>
                  <a:ext cx="289" cy="288"/>
                </a:xfrm>
                <a:prstGeom prst="ellipse">
                  <a:avLst/>
                </a:prstGeom>
                <a:solidFill>
                  <a:srgbClr val="FFFFCC"/>
                </a:solidFill>
                <a:ln w="19050">
                  <a:solidFill>
                    <a:schemeClr val="accent2"/>
                  </a:solidFill>
                  <a:round/>
                </a:ln>
                <a:effectLst>
                  <a:outerShdw dist="35921" dir="2700000" algn="ctr" rotWithShape="0">
                    <a:schemeClr val="bg2"/>
                  </a:outerShdw>
                </a:effectLst>
              </p:spPr>
              <p:txBody>
                <a:bodyPr wrap="none" anchor="ctr"/>
                <a:p>
                  <a:pPr marL="0" marR="0" lvl="0" indent="0" algn="ctr" defTabSz="914400" rtl="0" eaLnBrk="1" fontAlgn="base" latinLnBrk="0" hangingPunct="1">
                    <a:lnSpc>
                      <a:spcPct val="100000"/>
                    </a:lnSpc>
                    <a:spcBef>
                      <a:spcPct val="0"/>
                    </a:spcBef>
                    <a:spcAft>
                      <a:spcPct val="0"/>
                    </a:spcAft>
                    <a:buClrTx/>
                    <a:buSzTx/>
                    <a:buFontTx/>
                    <a:buNone/>
                    <a:defRPr/>
                  </a:pPr>
                  <a:endParaRPr kumimoji="1" lang="zh-CN" altLang="zh-CN"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838674" name="Oval 18"/>
                <p:cNvSpPr>
                  <a:spLocks noChangeArrowheads="1"/>
                </p:cNvSpPr>
                <p:nvPr/>
              </p:nvSpPr>
              <p:spPr bwMode="auto">
                <a:xfrm>
                  <a:off x="1440" y="1056"/>
                  <a:ext cx="288" cy="288"/>
                </a:xfrm>
                <a:prstGeom prst="ellipse">
                  <a:avLst/>
                </a:prstGeom>
                <a:solidFill>
                  <a:srgbClr val="FFFFCC"/>
                </a:solidFill>
                <a:ln w="19050">
                  <a:solidFill>
                    <a:schemeClr val="accent2"/>
                  </a:solidFill>
                  <a:round/>
                </a:ln>
                <a:effectLst>
                  <a:outerShdw dist="35921" dir="2700000" algn="ctr" rotWithShape="0">
                    <a:schemeClr val="bg2"/>
                  </a:outerShdw>
                </a:effectLst>
              </p:spPr>
              <p:txBody>
                <a:bodyPr wrap="none" anchor="ctr"/>
                <a:p>
                  <a:pPr marL="0" marR="0" lvl="0" indent="0" algn="ctr" defTabSz="914400" rtl="0" eaLnBrk="1" fontAlgn="base" latinLnBrk="0" hangingPunct="1">
                    <a:lnSpc>
                      <a:spcPct val="100000"/>
                    </a:lnSpc>
                    <a:spcBef>
                      <a:spcPct val="0"/>
                    </a:spcBef>
                    <a:spcAft>
                      <a:spcPct val="0"/>
                    </a:spcAft>
                    <a:buClrTx/>
                    <a:buSzTx/>
                    <a:buFontTx/>
                    <a:buNone/>
                    <a:defRPr/>
                  </a:pPr>
                  <a:endParaRPr kumimoji="1" lang="zh-CN" altLang="zh-CN"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838675" name="Oval 19"/>
                <p:cNvSpPr>
                  <a:spLocks noChangeArrowheads="1"/>
                </p:cNvSpPr>
                <p:nvPr/>
              </p:nvSpPr>
              <p:spPr bwMode="auto">
                <a:xfrm>
                  <a:off x="1824" y="1056"/>
                  <a:ext cx="288" cy="288"/>
                </a:xfrm>
                <a:prstGeom prst="ellipse">
                  <a:avLst/>
                </a:prstGeom>
                <a:solidFill>
                  <a:srgbClr val="FFFFCC"/>
                </a:solidFill>
                <a:ln w="19050">
                  <a:solidFill>
                    <a:schemeClr val="accent2"/>
                  </a:solidFill>
                  <a:round/>
                </a:ln>
                <a:effectLst>
                  <a:outerShdw dist="35921" dir="2700000" algn="ctr" rotWithShape="0">
                    <a:schemeClr val="bg2"/>
                  </a:outerShdw>
                </a:effectLst>
              </p:spPr>
              <p:txBody>
                <a:bodyPr wrap="none" anchor="ctr"/>
                <a:p>
                  <a:pPr marL="0" marR="0" lvl="0" indent="0" algn="ctr" defTabSz="914400" rtl="0" eaLnBrk="1" fontAlgn="base" latinLnBrk="0" hangingPunct="1">
                    <a:lnSpc>
                      <a:spcPct val="100000"/>
                    </a:lnSpc>
                    <a:spcBef>
                      <a:spcPct val="0"/>
                    </a:spcBef>
                    <a:spcAft>
                      <a:spcPct val="0"/>
                    </a:spcAft>
                    <a:buClrTx/>
                    <a:buSzTx/>
                    <a:buFontTx/>
                    <a:buNone/>
                    <a:defRPr/>
                  </a:pPr>
                  <a:endParaRPr kumimoji="1" lang="zh-CN" altLang="zh-CN"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838676" name="Oval 20"/>
                <p:cNvSpPr>
                  <a:spLocks noChangeArrowheads="1"/>
                </p:cNvSpPr>
                <p:nvPr/>
              </p:nvSpPr>
              <p:spPr bwMode="auto">
                <a:xfrm>
                  <a:off x="2208" y="1056"/>
                  <a:ext cx="288" cy="288"/>
                </a:xfrm>
                <a:prstGeom prst="ellipse">
                  <a:avLst/>
                </a:prstGeom>
                <a:solidFill>
                  <a:srgbClr val="FFFFCC"/>
                </a:solidFill>
                <a:ln w="19050">
                  <a:solidFill>
                    <a:schemeClr val="accent2"/>
                  </a:solidFill>
                  <a:round/>
                </a:ln>
                <a:effectLst>
                  <a:outerShdw dist="35921" dir="2700000" algn="ctr" rotWithShape="0">
                    <a:schemeClr val="bg2"/>
                  </a:outerShdw>
                </a:effectLst>
              </p:spPr>
              <p:txBody>
                <a:bodyPr wrap="none" anchor="ctr"/>
                <a:p>
                  <a:pPr marL="0" marR="0" lvl="0" indent="0" algn="ctr" defTabSz="914400" rtl="0" eaLnBrk="1" fontAlgn="base" latinLnBrk="0" hangingPunct="1">
                    <a:lnSpc>
                      <a:spcPct val="100000"/>
                    </a:lnSpc>
                    <a:spcBef>
                      <a:spcPct val="0"/>
                    </a:spcBef>
                    <a:spcAft>
                      <a:spcPct val="0"/>
                    </a:spcAft>
                    <a:buClrTx/>
                    <a:buSzTx/>
                    <a:buFontTx/>
                    <a:buNone/>
                    <a:defRPr/>
                  </a:pPr>
                  <a:endParaRPr kumimoji="1" lang="zh-CN" altLang="zh-CN"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838677" name="Oval 21"/>
                <p:cNvSpPr>
                  <a:spLocks noChangeArrowheads="1"/>
                </p:cNvSpPr>
                <p:nvPr/>
              </p:nvSpPr>
              <p:spPr bwMode="auto">
                <a:xfrm>
                  <a:off x="1056" y="1536"/>
                  <a:ext cx="289" cy="288"/>
                </a:xfrm>
                <a:prstGeom prst="ellipse">
                  <a:avLst/>
                </a:prstGeom>
                <a:solidFill>
                  <a:srgbClr val="FFFFCC"/>
                </a:solidFill>
                <a:ln w="19050">
                  <a:solidFill>
                    <a:schemeClr val="accent2"/>
                  </a:solidFill>
                  <a:round/>
                </a:ln>
                <a:effectLst>
                  <a:outerShdw dist="35921" dir="2700000" algn="ctr" rotWithShape="0">
                    <a:schemeClr val="bg2"/>
                  </a:outerShdw>
                </a:effectLst>
              </p:spPr>
              <p:txBody>
                <a:bodyPr wrap="none" anchor="ctr"/>
                <a:p>
                  <a:pPr marL="0" marR="0" lvl="0" indent="0" algn="ctr" defTabSz="914400" rtl="0" eaLnBrk="1" fontAlgn="base" latinLnBrk="0" hangingPunct="1">
                    <a:lnSpc>
                      <a:spcPct val="100000"/>
                    </a:lnSpc>
                    <a:spcBef>
                      <a:spcPct val="0"/>
                    </a:spcBef>
                    <a:spcAft>
                      <a:spcPct val="0"/>
                    </a:spcAft>
                    <a:buClrTx/>
                    <a:buSzTx/>
                    <a:buFontTx/>
                    <a:buNone/>
                    <a:defRPr/>
                  </a:pPr>
                  <a:endParaRPr kumimoji="1" lang="zh-CN" altLang="zh-CN"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838678" name="Oval 22"/>
                <p:cNvSpPr>
                  <a:spLocks noChangeArrowheads="1"/>
                </p:cNvSpPr>
                <p:nvPr/>
              </p:nvSpPr>
              <p:spPr bwMode="auto">
                <a:xfrm>
                  <a:off x="1824" y="1536"/>
                  <a:ext cx="288" cy="288"/>
                </a:xfrm>
                <a:prstGeom prst="ellipse">
                  <a:avLst/>
                </a:prstGeom>
                <a:solidFill>
                  <a:srgbClr val="FFFFCC"/>
                </a:solidFill>
                <a:ln w="19050">
                  <a:solidFill>
                    <a:schemeClr val="accent2"/>
                  </a:solidFill>
                  <a:round/>
                </a:ln>
                <a:effectLst>
                  <a:outerShdw dist="35921" dir="2700000" algn="ctr" rotWithShape="0">
                    <a:schemeClr val="bg2"/>
                  </a:outerShdw>
                </a:effectLst>
              </p:spPr>
              <p:txBody>
                <a:bodyPr wrap="none" anchor="ctr"/>
                <a:p>
                  <a:pPr marL="0" marR="0" lvl="0" indent="0" algn="ctr" defTabSz="914400" rtl="0" eaLnBrk="1" fontAlgn="base" latinLnBrk="0" hangingPunct="1">
                    <a:lnSpc>
                      <a:spcPct val="100000"/>
                    </a:lnSpc>
                    <a:spcBef>
                      <a:spcPct val="0"/>
                    </a:spcBef>
                    <a:spcAft>
                      <a:spcPct val="0"/>
                    </a:spcAft>
                    <a:buClrTx/>
                    <a:buSzTx/>
                    <a:buFontTx/>
                    <a:buNone/>
                    <a:defRPr/>
                  </a:pPr>
                  <a:endParaRPr kumimoji="1" lang="zh-CN" altLang="zh-CN"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838679" name="Oval 23"/>
                <p:cNvSpPr>
                  <a:spLocks noChangeArrowheads="1"/>
                </p:cNvSpPr>
                <p:nvPr/>
              </p:nvSpPr>
              <p:spPr bwMode="auto">
                <a:xfrm>
                  <a:off x="720" y="575"/>
                  <a:ext cx="288" cy="289"/>
                </a:xfrm>
                <a:prstGeom prst="ellipse">
                  <a:avLst/>
                </a:prstGeom>
                <a:solidFill>
                  <a:srgbClr val="FFFFCC"/>
                </a:solidFill>
                <a:ln w="19050">
                  <a:solidFill>
                    <a:schemeClr val="accent2"/>
                  </a:solidFill>
                  <a:round/>
                </a:ln>
                <a:effectLst>
                  <a:outerShdw dist="35921" dir="2700000" algn="ctr" rotWithShape="0">
                    <a:schemeClr val="bg2"/>
                  </a:outerShdw>
                </a:effectLst>
              </p:spPr>
              <p:txBody>
                <a:bodyPr wrap="none" anchor="ctr"/>
                <a:p>
                  <a:pPr marL="0" marR="0" lvl="0" indent="0" algn="ctr" defTabSz="914400" rtl="0" eaLnBrk="1" fontAlgn="base" latinLnBrk="0" hangingPunct="1">
                    <a:lnSpc>
                      <a:spcPct val="100000"/>
                    </a:lnSpc>
                    <a:spcBef>
                      <a:spcPct val="0"/>
                    </a:spcBef>
                    <a:spcAft>
                      <a:spcPct val="0"/>
                    </a:spcAft>
                    <a:buClrTx/>
                    <a:buSzTx/>
                    <a:buFontTx/>
                    <a:buNone/>
                    <a:defRPr/>
                  </a:pPr>
                  <a:endParaRPr kumimoji="1" lang="zh-CN" altLang="zh-CN"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838680" name="Oval 24"/>
                <p:cNvSpPr>
                  <a:spLocks noChangeArrowheads="1"/>
                </p:cNvSpPr>
                <p:nvPr/>
              </p:nvSpPr>
              <p:spPr bwMode="auto">
                <a:xfrm>
                  <a:off x="1440" y="575"/>
                  <a:ext cx="288" cy="289"/>
                </a:xfrm>
                <a:prstGeom prst="ellipse">
                  <a:avLst/>
                </a:prstGeom>
                <a:solidFill>
                  <a:srgbClr val="FFFFCC"/>
                </a:solidFill>
                <a:ln w="19050">
                  <a:solidFill>
                    <a:schemeClr val="accent2"/>
                  </a:solidFill>
                  <a:round/>
                </a:ln>
                <a:effectLst>
                  <a:outerShdw dist="35921" dir="2700000" algn="ctr" rotWithShape="0">
                    <a:schemeClr val="bg2"/>
                  </a:outerShdw>
                </a:effectLst>
              </p:spPr>
              <p:txBody>
                <a:bodyPr wrap="none" anchor="ctr"/>
                <a:p>
                  <a:pPr marL="0" marR="0" lvl="0" indent="0" algn="ctr" defTabSz="914400" rtl="0" eaLnBrk="1" fontAlgn="base" latinLnBrk="0" hangingPunct="1">
                    <a:lnSpc>
                      <a:spcPct val="100000"/>
                    </a:lnSpc>
                    <a:spcBef>
                      <a:spcPct val="0"/>
                    </a:spcBef>
                    <a:spcAft>
                      <a:spcPct val="0"/>
                    </a:spcAft>
                    <a:buClrTx/>
                    <a:buSzTx/>
                    <a:buFontTx/>
                    <a:buNone/>
                    <a:defRPr/>
                  </a:pPr>
                  <a:endParaRPr kumimoji="1" lang="zh-CN" altLang="zh-CN"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838681" name="Oval 25"/>
                <p:cNvSpPr>
                  <a:spLocks noChangeArrowheads="1"/>
                </p:cNvSpPr>
                <p:nvPr/>
              </p:nvSpPr>
              <p:spPr bwMode="auto">
                <a:xfrm>
                  <a:off x="2016" y="575"/>
                  <a:ext cx="288" cy="289"/>
                </a:xfrm>
                <a:prstGeom prst="ellipse">
                  <a:avLst/>
                </a:prstGeom>
                <a:solidFill>
                  <a:srgbClr val="FFFFCC"/>
                </a:solidFill>
                <a:ln w="19050">
                  <a:solidFill>
                    <a:schemeClr val="accent2"/>
                  </a:solidFill>
                  <a:round/>
                </a:ln>
                <a:effectLst>
                  <a:outerShdw dist="35921" dir="2700000" algn="ctr" rotWithShape="0">
                    <a:schemeClr val="bg2"/>
                  </a:outerShdw>
                </a:effectLst>
              </p:spPr>
              <p:txBody>
                <a:bodyPr wrap="none" anchor="ctr"/>
                <a:p>
                  <a:pPr marL="0" marR="0" lvl="0" indent="0" algn="ctr" defTabSz="914400" rtl="0" eaLnBrk="1" fontAlgn="base" latinLnBrk="0" hangingPunct="1">
                    <a:lnSpc>
                      <a:spcPct val="100000"/>
                    </a:lnSpc>
                    <a:spcBef>
                      <a:spcPct val="0"/>
                    </a:spcBef>
                    <a:spcAft>
                      <a:spcPct val="0"/>
                    </a:spcAft>
                    <a:buClrTx/>
                    <a:buSzTx/>
                    <a:buFontTx/>
                    <a:buNone/>
                    <a:defRPr/>
                  </a:pPr>
                  <a:endParaRPr kumimoji="1" lang="zh-CN" altLang="zh-CN"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80922" name="Text Box 26"/>
                <p:cNvSpPr txBox="1"/>
                <p:nvPr/>
              </p:nvSpPr>
              <p:spPr>
                <a:xfrm>
                  <a:off x="720" y="516"/>
                  <a:ext cx="297" cy="370"/>
                </a:xfrm>
                <a:prstGeom prst="rect">
                  <a:avLst/>
                </a:prstGeom>
                <a:noFill/>
                <a:ln w="38100">
                  <a:noFill/>
                </a:ln>
              </p:spPr>
              <p:txBody>
                <a:bodyPr wrap="none" anchor="ctr" anchorCtr="0">
                  <a:spAutoFit/>
                </a:bodyPr>
                <a:p>
                  <a:pPr algn="ctr"/>
                  <a:r>
                    <a:rPr lang="en-US" altLang="zh-CN" sz="2800" b="1" dirty="0">
                      <a:solidFill>
                        <a:srgbClr val="CC3300"/>
                      </a:solidFill>
                      <a:latin typeface="Times New Roman" panose="02020603050405020304" pitchFamily="18" charset="0"/>
                      <a:ea typeface="宋体" panose="02010600030101010101" pitchFamily="2" charset="-122"/>
                    </a:rPr>
                    <a:t>A</a:t>
                  </a:r>
                  <a:endParaRPr lang="en-US" altLang="zh-CN" sz="2400" dirty="0">
                    <a:latin typeface="Times New Roman" panose="02020603050405020304" pitchFamily="18" charset="0"/>
                    <a:ea typeface="宋体" panose="02010600030101010101" pitchFamily="2" charset="-122"/>
                  </a:endParaRPr>
                </a:p>
              </p:txBody>
            </p:sp>
            <p:sp>
              <p:nvSpPr>
                <p:cNvPr id="80923" name="Text Box 27"/>
                <p:cNvSpPr txBox="1"/>
                <p:nvPr/>
              </p:nvSpPr>
              <p:spPr>
                <a:xfrm>
                  <a:off x="1466" y="507"/>
                  <a:ext cx="270" cy="370"/>
                </a:xfrm>
                <a:prstGeom prst="rect">
                  <a:avLst/>
                </a:prstGeom>
                <a:noFill/>
                <a:ln w="38100">
                  <a:noFill/>
                </a:ln>
              </p:spPr>
              <p:txBody>
                <a:bodyPr wrap="none" anchor="ctr" anchorCtr="0">
                  <a:spAutoFit/>
                </a:bodyPr>
                <a:p>
                  <a:pPr algn="ctr"/>
                  <a:r>
                    <a:rPr lang="en-US" altLang="zh-CN" sz="2800" b="1" dirty="0">
                      <a:solidFill>
                        <a:srgbClr val="CC3300"/>
                      </a:solidFill>
                      <a:latin typeface="Times New Roman" panose="02020603050405020304" pitchFamily="18" charset="0"/>
                      <a:ea typeface="宋体" panose="02010600030101010101" pitchFamily="2" charset="-122"/>
                    </a:rPr>
                    <a:t>F</a:t>
                  </a:r>
                  <a:endParaRPr lang="en-US" altLang="zh-CN" sz="2400" dirty="0">
                    <a:latin typeface="Times New Roman" panose="02020603050405020304" pitchFamily="18" charset="0"/>
                    <a:ea typeface="宋体" panose="02010600030101010101" pitchFamily="2" charset="-122"/>
                  </a:endParaRPr>
                </a:p>
              </p:txBody>
            </p:sp>
            <p:sp>
              <p:nvSpPr>
                <p:cNvPr id="80924" name="Text Box 28"/>
                <p:cNvSpPr txBox="1"/>
                <p:nvPr/>
              </p:nvSpPr>
              <p:spPr>
                <a:xfrm>
                  <a:off x="2010" y="507"/>
                  <a:ext cx="311" cy="370"/>
                </a:xfrm>
                <a:prstGeom prst="rect">
                  <a:avLst/>
                </a:prstGeom>
                <a:noFill/>
                <a:ln w="38100">
                  <a:noFill/>
                </a:ln>
              </p:spPr>
              <p:txBody>
                <a:bodyPr wrap="none" anchor="ctr" anchorCtr="0">
                  <a:spAutoFit/>
                </a:bodyPr>
                <a:p>
                  <a:pPr algn="ctr"/>
                  <a:r>
                    <a:rPr lang="en-US" altLang="zh-CN" sz="2800" b="1" dirty="0">
                      <a:solidFill>
                        <a:srgbClr val="CC3300"/>
                      </a:solidFill>
                      <a:latin typeface="Times New Roman" panose="02020603050405020304" pitchFamily="18" charset="0"/>
                      <a:ea typeface="宋体" panose="02010600030101010101" pitchFamily="2" charset="-122"/>
                    </a:rPr>
                    <a:t>H</a:t>
                  </a:r>
                  <a:endParaRPr lang="en-US" altLang="zh-CN" sz="2400" dirty="0">
                    <a:latin typeface="Times New Roman" panose="02020603050405020304" pitchFamily="18" charset="0"/>
                    <a:ea typeface="宋体" panose="02010600030101010101" pitchFamily="2" charset="-122"/>
                  </a:endParaRPr>
                </a:p>
              </p:txBody>
            </p:sp>
            <p:sp>
              <p:nvSpPr>
                <p:cNvPr id="80925" name="Text Box 29"/>
                <p:cNvSpPr txBox="1"/>
                <p:nvPr/>
              </p:nvSpPr>
              <p:spPr>
                <a:xfrm>
                  <a:off x="390" y="996"/>
                  <a:ext cx="284" cy="370"/>
                </a:xfrm>
                <a:prstGeom prst="rect">
                  <a:avLst/>
                </a:prstGeom>
                <a:noFill/>
                <a:ln w="38100">
                  <a:noFill/>
                </a:ln>
              </p:spPr>
              <p:txBody>
                <a:bodyPr wrap="none" anchor="ctr" anchorCtr="0">
                  <a:spAutoFit/>
                </a:bodyPr>
                <a:p>
                  <a:pPr algn="ctr"/>
                  <a:r>
                    <a:rPr lang="en-US" altLang="zh-CN" sz="2800" b="1" dirty="0">
                      <a:solidFill>
                        <a:srgbClr val="CC3300"/>
                      </a:solidFill>
                      <a:latin typeface="Times New Roman" panose="02020603050405020304" pitchFamily="18" charset="0"/>
                      <a:ea typeface="宋体" panose="02010600030101010101" pitchFamily="2" charset="-122"/>
                    </a:rPr>
                    <a:t>B</a:t>
                  </a:r>
                  <a:endParaRPr lang="en-US" altLang="zh-CN" sz="2400" dirty="0">
                    <a:latin typeface="Times New Roman" panose="02020603050405020304" pitchFamily="18" charset="0"/>
                    <a:ea typeface="宋体" panose="02010600030101010101" pitchFamily="2" charset="-122"/>
                  </a:endParaRPr>
                </a:p>
              </p:txBody>
            </p:sp>
            <p:sp>
              <p:nvSpPr>
                <p:cNvPr id="80926" name="Text Box 30"/>
                <p:cNvSpPr txBox="1"/>
                <p:nvPr/>
              </p:nvSpPr>
              <p:spPr>
                <a:xfrm>
                  <a:off x="720" y="996"/>
                  <a:ext cx="297" cy="370"/>
                </a:xfrm>
                <a:prstGeom prst="rect">
                  <a:avLst/>
                </a:prstGeom>
                <a:noFill/>
                <a:ln w="38100">
                  <a:noFill/>
                </a:ln>
              </p:spPr>
              <p:txBody>
                <a:bodyPr wrap="none" anchor="ctr" anchorCtr="0">
                  <a:spAutoFit/>
                </a:bodyPr>
                <a:p>
                  <a:pPr algn="ctr"/>
                  <a:r>
                    <a:rPr lang="en-US" altLang="zh-CN" sz="2800" b="1" dirty="0">
                      <a:solidFill>
                        <a:srgbClr val="CC3300"/>
                      </a:solidFill>
                      <a:latin typeface="Times New Roman" panose="02020603050405020304" pitchFamily="18" charset="0"/>
                      <a:ea typeface="宋体" panose="02010600030101010101" pitchFamily="2" charset="-122"/>
                    </a:rPr>
                    <a:t>C</a:t>
                  </a:r>
                  <a:endParaRPr lang="en-US" altLang="zh-CN" sz="2400" dirty="0">
                    <a:latin typeface="Times New Roman" panose="02020603050405020304" pitchFamily="18" charset="0"/>
                    <a:ea typeface="宋体" panose="02010600030101010101" pitchFamily="2" charset="-122"/>
                  </a:endParaRPr>
                </a:p>
              </p:txBody>
            </p:sp>
            <p:sp>
              <p:nvSpPr>
                <p:cNvPr id="80927" name="Text Box 31"/>
                <p:cNvSpPr txBox="1"/>
                <p:nvPr/>
              </p:nvSpPr>
              <p:spPr>
                <a:xfrm>
                  <a:off x="1057" y="996"/>
                  <a:ext cx="297" cy="370"/>
                </a:xfrm>
                <a:prstGeom prst="rect">
                  <a:avLst/>
                </a:prstGeom>
                <a:noFill/>
                <a:ln w="38100">
                  <a:noFill/>
                </a:ln>
              </p:spPr>
              <p:txBody>
                <a:bodyPr wrap="none" anchor="ctr" anchorCtr="0">
                  <a:spAutoFit/>
                </a:bodyPr>
                <a:p>
                  <a:pPr algn="ctr"/>
                  <a:r>
                    <a:rPr lang="en-US" altLang="zh-CN" sz="2800" b="1" dirty="0">
                      <a:solidFill>
                        <a:srgbClr val="CC3300"/>
                      </a:solidFill>
                      <a:latin typeface="Times New Roman" panose="02020603050405020304" pitchFamily="18" charset="0"/>
                      <a:ea typeface="宋体" panose="02010600030101010101" pitchFamily="2" charset="-122"/>
                    </a:rPr>
                    <a:t>D</a:t>
                  </a:r>
                  <a:endParaRPr lang="en-US" altLang="zh-CN" sz="2400" dirty="0">
                    <a:latin typeface="Times New Roman" panose="02020603050405020304" pitchFamily="18" charset="0"/>
                    <a:ea typeface="宋体" panose="02010600030101010101" pitchFamily="2" charset="-122"/>
                  </a:endParaRPr>
                </a:p>
              </p:txBody>
            </p:sp>
            <p:sp>
              <p:nvSpPr>
                <p:cNvPr id="80928" name="Text Box 32"/>
                <p:cNvSpPr txBox="1"/>
                <p:nvPr/>
              </p:nvSpPr>
              <p:spPr>
                <a:xfrm>
                  <a:off x="1434" y="996"/>
                  <a:ext cx="311" cy="370"/>
                </a:xfrm>
                <a:prstGeom prst="rect">
                  <a:avLst/>
                </a:prstGeom>
                <a:noFill/>
                <a:ln w="38100">
                  <a:noFill/>
                </a:ln>
              </p:spPr>
              <p:txBody>
                <a:bodyPr wrap="none" anchor="ctr" anchorCtr="0">
                  <a:spAutoFit/>
                </a:bodyPr>
                <a:p>
                  <a:pPr algn="ctr"/>
                  <a:r>
                    <a:rPr lang="en-US" altLang="zh-CN" sz="2800" b="1" dirty="0">
                      <a:solidFill>
                        <a:srgbClr val="CC3300"/>
                      </a:solidFill>
                      <a:latin typeface="Times New Roman" panose="02020603050405020304" pitchFamily="18" charset="0"/>
                      <a:ea typeface="宋体" panose="02010600030101010101" pitchFamily="2" charset="-122"/>
                    </a:rPr>
                    <a:t>G</a:t>
                  </a:r>
                  <a:endParaRPr lang="en-US" altLang="zh-CN" sz="2400" dirty="0">
                    <a:latin typeface="Times New Roman" panose="02020603050405020304" pitchFamily="18" charset="0"/>
                    <a:ea typeface="宋体" panose="02010600030101010101" pitchFamily="2" charset="-122"/>
                  </a:endParaRPr>
                </a:p>
              </p:txBody>
            </p:sp>
            <p:sp>
              <p:nvSpPr>
                <p:cNvPr id="80929" name="Text Box 33"/>
                <p:cNvSpPr txBox="1"/>
                <p:nvPr/>
              </p:nvSpPr>
              <p:spPr>
                <a:xfrm>
                  <a:off x="1864" y="996"/>
                  <a:ext cx="217" cy="370"/>
                </a:xfrm>
                <a:prstGeom prst="rect">
                  <a:avLst/>
                </a:prstGeom>
                <a:noFill/>
                <a:ln w="38100">
                  <a:noFill/>
                </a:ln>
              </p:spPr>
              <p:txBody>
                <a:bodyPr wrap="none" anchor="ctr" anchorCtr="0">
                  <a:spAutoFit/>
                </a:bodyPr>
                <a:p>
                  <a:pPr algn="ctr"/>
                  <a:r>
                    <a:rPr lang="en-US" altLang="zh-CN" sz="2800" b="1" dirty="0">
                      <a:solidFill>
                        <a:srgbClr val="CC3300"/>
                      </a:solidFill>
                      <a:latin typeface="Times New Roman" panose="02020603050405020304" pitchFamily="18" charset="0"/>
                      <a:ea typeface="宋体" panose="02010600030101010101" pitchFamily="2" charset="-122"/>
                    </a:rPr>
                    <a:t>I</a:t>
                  </a:r>
                  <a:endParaRPr lang="en-US" altLang="zh-CN" sz="2400" dirty="0">
                    <a:latin typeface="Times New Roman" panose="02020603050405020304" pitchFamily="18" charset="0"/>
                    <a:ea typeface="宋体" panose="02010600030101010101" pitchFamily="2" charset="-122"/>
                  </a:endParaRPr>
                </a:p>
              </p:txBody>
            </p:sp>
            <p:sp>
              <p:nvSpPr>
                <p:cNvPr id="80930" name="Text Box 34"/>
                <p:cNvSpPr txBox="1"/>
                <p:nvPr/>
              </p:nvSpPr>
              <p:spPr>
                <a:xfrm>
                  <a:off x="2236" y="996"/>
                  <a:ext cx="244" cy="370"/>
                </a:xfrm>
                <a:prstGeom prst="rect">
                  <a:avLst/>
                </a:prstGeom>
                <a:noFill/>
                <a:ln w="38100">
                  <a:noFill/>
                </a:ln>
              </p:spPr>
              <p:txBody>
                <a:bodyPr wrap="none" anchor="ctr" anchorCtr="0">
                  <a:spAutoFit/>
                </a:bodyPr>
                <a:p>
                  <a:pPr algn="ctr"/>
                  <a:r>
                    <a:rPr lang="en-US" altLang="zh-CN" sz="2800" b="1" dirty="0">
                      <a:solidFill>
                        <a:srgbClr val="CC3300"/>
                      </a:solidFill>
                      <a:latin typeface="Times New Roman" panose="02020603050405020304" pitchFamily="18" charset="0"/>
                      <a:ea typeface="宋体" panose="02010600030101010101" pitchFamily="2" charset="-122"/>
                    </a:rPr>
                    <a:t>J</a:t>
                  </a:r>
                  <a:endParaRPr lang="en-US" altLang="zh-CN" sz="2400" dirty="0">
                    <a:latin typeface="Times New Roman" panose="02020603050405020304" pitchFamily="18" charset="0"/>
                    <a:ea typeface="宋体" panose="02010600030101010101" pitchFamily="2" charset="-122"/>
                  </a:endParaRPr>
                </a:p>
              </p:txBody>
            </p:sp>
            <p:sp>
              <p:nvSpPr>
                <p:cNvPr id="80931" name="Text Box 35"/>
                <p:cNvSpPr txBox="1"/>
                <p:nvPr/>
              </p:nvSpPr>
              <p:spPr>
                <a:xfrm>
                  <a:off x="1062" y="1475"/>
                  <a:ext cx="284" cy="370"/>
                </a:xfrm>
                <a:prstGeom prst="rect">
                  <a:avLst/>
                </a:prstGeom>
                <a:noFill/>
                <a:ln w="38100">
                  <a:noFill/>
                </a:ln>
              </p:spPr>
              <p:txBody>
                <a:bodyPr wrap="none" anchor="ctr" anchorCtr="0">
                  <a:spAutoFit/>
                </a:bodyPr>
                <a:p>
                  <a:pPr algn="ctr"/>
                  <a:r>
                    <a:rPr lang="en-US" altLang="zh-CN" sz="2800" b="1" dirty="0">
                      <a:solidFill>
                        <a:srgbClr val="CC3300"/>
                      </a:solidFill>
                      <a:latin typeface="Times New Roman" panose="02020603050405020304" pitchFamily="18" charset="0"/>
                      <a:ea typeface="宋体" panose="02010600030101010101" pitchFamily="2" charset="-122"/>
                    </a:rPr>
                    <a:t>E</a:t>
                  </a:r>
                  <a:endParaRPr lang="en-US" altLang="zh-CN" sz="2400" dirty="0">
                    <a:latin typeface="Times New Roman" panose="02020603050405020304" pitchFamily="18" charset="0"/>
                    <a:ea typeface="宋体" panose="02010600030101010101" pitchFamily="2" charset="-122"/>
                  </a:endParaRPr>
                </a:p>
              </p:txBody>
            </p:sp>
            <p:sp>
              <p:nvSpPr>
                <p:cNvPr id="80932" name="Text Box 36"/>
                <p:cNvSpPr txBox="1"/>
                <p:nvPr/>
              </p:nvSpPr>
              <p:spPr>
                <a:xfrm>
                  <a:off x="1818" y="1475"/>
                  <a:ext cx="311" cy="370"/>
                </a:xfrm>
                <a:prstGeom prst="rect">
                  <a:avLst/>
                </a:prstGeom>
                <a:noFill/>
                <a:ln w="38100">
                  <a:noFill/>
                </a:ln>
              </p:spPr>
              <p:txBody>
                <a:bodyPr wrap="none" anchor="ctr" anchorCtr="0">
                  <a:spAutoFit/>
                </a:bodyPr>
                <a:p>
                  <a:pPr algn="ctr"/>
                  <a:r>
                    <a:rPr lang="en-US" altLang="zh-CN" sz="2800" b="1" dirty="0">
                      <a:solidFill>
                        <a:srgbClr val="CC3300"/>
                      </a:solidFill>
                      <a:latin typeface="Times New Roman" panose="02020603050405020304" pitchFamily="18" charset="0"/>
                      <a:ea typeface="宋体" panose="02010600030101010101" pitchFamily="2" charset="-122"/>
                    </a:rPr>
                    <a:t>K</a:t>
                  </a:r>
                  <a:endParaRPr lang="en-US" altLang="zh-CN" sz="2400" dirty="0">
                    <a:latin typeface="Times New Roman" panose="02020603050405020304" pitchFamily="18" charset="0"/>
                    <a:ea typeface="宋体" panose="02010600030101010101" pitchFamily="2" charset="-122"/>
                  </a:endParaRPr>
                </a:p>
              </p:txBody>
            </p:sp>
          </p:grpSp>
          <p:sp>
            <p:nvSpPr>
              <p:cNvPr id="5" name="矩形 4"/>
              <p:cNvSpPr/>
              <p:nvPr/>
            </p:nvSpPr>
            <p:spPr>
              <a:xfrm>
                <a:off x="5517" y="6080"/>
                <a:ext cx="5784" cy="3176"/>
              </a:xfrm>
              <a:prstGeom prst="rect">
                <a:avLst/>
              </a:prstGeom>
              <a:noFill/>
              <a:ln w="19050" cap="flat" cmpd="sng" algn="ctr">
                <a:solidFill>
                  <a:schemeClr val="tx1"/>
                </a:solidFill>
                <a:prstDash val="solid"/>
                <a:round/>
                <a:headEnd type="none" w="med" len="med"/>
                <a:tailEnd type="none" w="med" len="med"/>
              </a:ln>
            </p:spPr>
            <p:txBody>
              <a:bodyPr vert="horz" wrap="square" lIns="91440" tIns="45720" rIns="91440" bIns="45720" numCol="1" anchor="t" anchorCtr="0" compatLnSpc="1"/>
              <a:p>
                <a:pPr marL="0" marR="0" indent="0" algn="l" defTabSz="914400" rtl="0" eaLnBrk="1" fontAlgn="base" latinLnBrk="0" hangingPunct="1">
                  <a:spcBef>
                    <a:spcPct val="0"/>
                  </a:spcBef>
                  <a:spcAft>
                    <a:spcPct val="0"/>
                  </a:spcAft>
                  <a:buClrTx/>
                  <a:buSzTx/>
                  <a:buFont typeface="Arial" panose="020B0604020202020204" pitchFamily="34" charset="0"/>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grpSp>
        <p:sp>
          <p:nvSpPr>
            <p:cNvPr id="7" name="文本框 6"/>
            <p:cNvSpPr txBox="1"/>
            <p:nvPr/>
          </p:nvSpPr>
          <p:spPr>
            <a:xfrm>
              <a:off x="2002" y="7895"/>
              <a:ext cx="7586" cy="1423"/>
            </a:xfrm>
            <a:prstGeom prst="rect">
              <a:avLst/>
            </a:prstGeom>
          </p:spPr>
          <p:txBody>
            <a:bodyPr vert="horz" wrap="square" lIns="91440" tIns="45720" rIns="91440" bIns="45720" rtlCol="0" anchor="t">
              <a:spAutoFit/>
            </a:bodyPr>
            <a:p>
              <a:pPr marL="609600" marR="0" lvl="1" indent="0" algn="l" defTabSz="1219200" rtl="0" eaLnBrk="1" fontAlgn="base" latinLnBrk="0" hangingPunct="1">
                <a:lnSpc>
                  <a:spcPct val="100000"/>
                </a:lnSpc>
                <a:spcBef>
                  <a:spcPct val="20000"/>
                </a:spcBef>
                <a:buClrTx/>
                <a:buSzTx/>
                <a:buNone/>
              </a:pPr>
              <a:r>
                <a:rPr lang="en-US" altLang="zh-CN" sz="2400" b="1" dirty="0">
                  <a:solidFill>
                    <a:schemeClr val="hlink"/>
                  </a:solidFill>
                  <a:sym typeface="+mn-ea"/>
                </a:rPr>
                <a:t>先序遍历</a:t>
              </a:r>
              <a:r>
                <a:rPr lang="en-US" altLang="zh-CN" sz="2400" b="1" dirty="0">
                  <a:solidFill>
                    <a:schemeClr val="hlink"/>
                  </a:solidFill>
                  <a:sym typeface="+mn-ea"/>
                </a:rPr>
                <a:t>：ABCDEFGHIKJ</a:t>
              </a:r>
              <a:endParaRPr lang="en-US" altLang="zh-CN" sz="2400" b="1" dirty="0">
                <a:solidFill>
                  <a:schemeClr val="hlink"/>
                </a:solidFill>
                <a:sym typeface="+mn-ea"/>
              </a:endParaRPr>
            </a:p>
            <a:p>
              <a:pPr marL="609600" marR="0" lvl="1" algn="l" defTabSz="1219200" rtl="0" eaLnBrk="1" fontAlgn="base" latinLnBrk="0" hangingPunct="1">
                <a:lnSpc>
                  <a:spcPct val="100000"/>
                </a:lnSpc>
                <a:spcBef>
                  <a:spcPct val="20000"/>
                </a:spcBef>
                <a:buClrTx/>
                <a:buSzTx/>
                <a:buNone/>
              </a:pPr>
              <a:r>
                <a:rPr lang="en-US" altLang="zh-CN" sz="2400" b="1" dirty="0">
                  <a:solidFill>
                    <a:schemeClr val="hlink"/>
                  </a:solidFill>
                  <a:sym typeface="+mn-ea"/>
                </a:rPr>
                <a:t>中序遍历：BCEDAGFKIJH</a:t>
              </a:r>
              <a:endParaRPr lang="en-US" altLang="zh-CN" sz="2400" b="1" dirty="0">
                <a:solidFill>
                  <a:schemeClr val="hlink"/>
                </a:solidFill>
                <a:sym typeface="+mn-ea"/>
              </a:endParaRPr>
            </a:p>
          </p:txBody>
        </p:sp>
      </p:grpSp>
      <p:grpSp>
        <p:nvGrpSpPr>
          <p:cNvPr id="80933" name="Group 37"/>
          <p:cNvGrpSpPr/>
          <p:nvPr/>
        </p:nvGrpSpPr>
        <p:grpSpPr>
          <a:xfrm>
            <a:off x="7247890" y="2708953"/>
            <a:ext cx="3508375" cy="2808244"/>
            <a:chOff x="3072" y="2303"/>
            <a:chExt cx="2210" cy="1769"/>
          </a:xfrm>
        </p:grpSpPr>
        <p:sp>
          <p:nvSpPr>
            <p:cNvPr id="80934" name="Line 38"/>
            <p:cNvSpPr/>
            <p:nvPr/>
          </p:nvSpPr>
          <p:spPr>
            <a:xfrm>
              <a:off x="4032" y="2541"/>
              <a:ext cx="480" cy="234"/>
            </a:xfrm>
            <a:prstGeom prst="line">
              <a:avLst/>
            </a:prstGeom>
            <a:ln w="38100" cap="flat" cmpd="sng">
              <a:solidFill>
                <a:srgbClr val="009900"/>
              </a:solidFill>
              <a:prstDash val="solid"/>
              <a:round/>
              <a:headEnd type="none" w="med" len="med"/>
              <a:tailEnd type="none" w="med" len="med"/>
            </a:ln>
          </p:spPr>
        </p:sp>
        <p:sp>
          <p:nvSpPr>
            <p:cNvPr id="80935" name="Line 39"/>
            <p:cNvSpPr/>
            <p:nvPr/>
          </p:nvSpPr>
          <p:spPr>
            <a:xfrm flipH="1">
              <a:off x="3648" y="3607"/>
              <a:ext cx="240" cy="234"/>
            </a:xfrm>
            <a:prstGeom prst="line">
              <a:avLst/>
            </a:prstGeom>
            <a:ln w="28575" cap="flat" cmpd="sng">
              <a:solidFill>
                <a:schemeClr val="accent2"/>
              </a:solidFill>
              <a:prstDash val="solid"/>
              <a:round/>
              <a:headEnd type="none" w="med" len="med"/>
              <a:tailEnd type="none" w="med" len="med"/>
            </a:ln>
          </p:spPr>
        </p:sp>
        <p:sp>
          <p:nvSpPr>
            <p:cNvPr id="80936" name="Line 40"/>
            <p:cNvSpPr/>
            <p:nvPr/>
          </p:nvSpPr>
          <p:spPr>
            <a:xfrm>
              <a:off x="3264" y="2953"/>
              <a:ext cx="624" cy="561"/>
            </a:xfrm>
            <a:prstGeom prst="line">
              <a:avLst/>
            </a:prstGeom>
            <a:ln w="28575" cap="flat" cmpd="sng">
              <a:solidFill>
                <a:schemeClr val="accent2"/>
              </a:solidFill>
              <a:prstDash val="solid"/>
              <a:round/>
              <a:headEnd type="none" w="med" len="med"/>
              <a:tailEnd type="none" w="med" len="med"/>
            </a:ln>
          </p:spPr>
        </p:sp>
        <p:sp>
          <p:nvSpPr>
            <p:cNvPr id="80937" name="Line 41"/>
            <p:cNvSpPr/>
            <p:nvPr/>
          </p:nvSpPr>
          <p:spPr>
            <a:xfrm flipH="1">
              <a:off x="3264" y="2588"/>
              <a:ext cx="528" cy="318"/>
            </a:xfrm>
            <a:prstGeom prst="line">
              <a:avLst/>
            </a:prstGeom>
            <a:ln w="28575" cap="flat" cmpd="sng">
              <a:solidFill>
                <a:schemeClr val="accent2"/>
              </a:solidFill>
              <a:prstDash val="solid"/>
              <a:round/>
              <a:headEnd type="none" w="med" len="med"/>
              <a:tailEnd type="none" w="med" len="med"/>
            </a:ln>
          </p:spPr>
        </p:sp>
        <p:sp>
          <p:nvSpPr>
            <p:cNvPr id="838698" name="Oval 42"/>
            <p:cNvSpPr>
              <a:spLocks noChangeArrowheads="1"/>
            </p:cNvSpPr>
            <p:nvPr/>
          </p:nvSpPr>
          <p:spPr bwMode="auto">
            <a:xfrm>
              <a:off x="3072" y="2813"/>
              <a:ext cx="288" cy="280"/>
            </a:xfrm>
            <a:prstGeom prst="ellipse">
              <a:avLst/>
            </a:prstGeom>
            <a:solidFill>
              <a:srgbClr val="FFFFCC"/>
            </a:solidFill>
            <a:ln w="19050">
              <a:solidFill>
                <a:schemeClr val="accent2"/>
              </a:solidFill>
              <a:round/>
            </a:ln>
            <a:effectLst>
              <a:outerShdw dist="35921" dir="2700000" algn="ctr" rotWithShape="0">
                <a:schemeClr val="bg2"/>
              </a:outerShdw>
            </a:effectLst>
          </p:spPr>
          <p:txBody>
            <a:bodyPr wrap="none" anchor="ctr"/>
            <a:p>
              <a:pPr marL="0" marR="0" lvl="0" indent="0" algn="ctr" defTabSz="914400" rtl="0" eaLnBrk="1" fontAlgn="base" latinLnBrk="0" hangingPunct="1">
                <a:lnSpc>
                  <a:spcPct val="100000"/>
                </a:lnSpc>
                <a:spcBef>
                  <a:spcPct val="0"/>
                </a:spcBef>
                <a:spcAft>
                  <a:spcPct val="0"/>
                </a:spcAft>
                <a:buClrTx/>
                <a:buSzTx/>
                <a:buFontTx/>
                <a:buNone/>
                <a:defRPr/>
              </a:pPr>
              <a:endParaRPr kumimoji="1" lang="zh-CN" altLang="zh-CN"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838699" name="Oval 43"/>
            <p:cNvSpPr>
              <a:spLocks noChangeArrowheads="1"/>
            </p:cNvSpPr>
            <p:nvPr/>
          </p:nvSpPr>
          <p:spPr bwMode="auto">
            <a:xfrm>
              <a:off x="3792" y="3420"/>
              <a:ext cx="288" cy="281"/>
            </a:xfrm>
            <a:prstGeom prst="ellipse">
              <a:avLst/>
            </a:prstGeom>
            <a:solidFill>
              <a:srgbClr val="FFFFCC"/>
            </a:solidFill>
            <a:ln w="19050">
              <a:solidFill>
                <a:schemeClr val="accent2"/>
              </a:solidFill>
              <a:round/>
            </a:ln>
            <a:effectLst>
              <a:outerShdw dist="35921" dir="2700000" algn="ctr" rotWithShape="0">
                <a:schemeClr val="bg2"/>
              </a:outerShdw>
            </a:effectLst>
          </p:spPr>
          <p:txBody>
            <a:bodyPr wrap="none" anchor="ctr"/>
            <a:p>
              <a:pPr marL="0" marR="0" lvl="0" indent="0" algn="ctr" defTabSz="914400" rtl="0" eaLnBrk="1" fontAlgn="base" latinLnBrk="0" hangingPunct="1">
                <a:lnSpc>
                  <a:spcPct val="100000"/>
                </a:lnSpc>
                <a:spcBef>
                  <a:spcPct val="0"/>
                </a:spcBef>
                <a:spcAft>
                  <a:spcPct val="0"/>
                </a:spcAft>
                <a:buClrTx/>
                <a:buSzTx/>
                <a:buFontTx/>
                <a:buNone/>
                <a:defRPr/>
              </a:pPr>
              <a:endParaRPr kumimoji="1" lang="zh-CN" altLang="zh-CN"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838700" name="Oval 44"/>
            <p:cNvSpPr>
              <a:spLocks noChangeArrowheads="1"/>
            </p:cNvSpPr>
            <p:nvPr/>
          </p:nvSpPr>
          <p:spPr bwMode="auto">
            <a:xfrm>
              <a:off x="3456" y="3093"/>
              <a:ext cx="288" cy="281"/>
            </a:xfrm>
            <a:prstGeom prst="ellipse">
              <a:avLst/>
            </a:prstGeom>
            <a:solidFill>
              <a:srgbClr val="FFFFCC"/>
            </a:solidFill>
            <a:ln w="19050">
              <a:solidFill>
                <a:schemeClr val="accent2"/>
              </a:solidFill>
              <a:round/>
            </a:ln>
            <a:effectLst>
              <a:outerShdw dist="35921" dir="2700000" algn="ctr" rotWithShape="0">
                <a:schemeClr val="bg2"/>
              </a:outerShdw>
            </a:effectLst>
          </p:spPr>
          <p:txBody>
            <a:bodyPr wrap="none" anchor="ctr"/>
            <a:p>
              <a:pPr marL="0" marR="0" lvl="0" indent="0" algn="ctr" defTabSz="914400" rtl="0" eaLnBrk="1" fontAlgn="base" latinLnBrk="0" hangingPunct="1">
                <a:lnSpc>
                  <a:spcPct val="100000"/>
                </a:lnSpc>
                <a:spcBef>
                  <a:spcPct val="0"/>
                </a:spcBef>
                <a:spcAft>
                  <a:spcPct val="0"/>
                </a:spcAft>
                <a:buClrTx/>
                <a:buSzTx/>
                <a:buFontTx/>
                <a:buNone/>
                <a:defRPr/>
              </a:pPr>
              <a:endParaRPr kumimoji="1" lang="zh-CN" altLang="zh-CN"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838701" name="Oval 45"/>
            <p:cNvSpPr>
              <a:spLocks noChangeArrowheads="1"/>
            </p:cNvSpPr>
            <p:nvPr/>
          </p:nvSpPr>
          <p:spPr bwMode="auto">
            <a:xfrm>
              <a:off x="3456" y="3747"/>
              <a:ext cx="288" cy="281"/>
            </a:xfrm>
            <a:prstGeom prst="ellipse">
              <a:avLst/>
            </a:prstGeom>
            <a:solidFill>
              <a:srgbClr val="FFFFCC"/>
            </a:solidFill>
            <a:ln w="19050">
              <a:solidFill>
                <a:schemeClr val="accent2"/>
              </a:solidFill>
              <a:round/>
            </a:ln>
            <a:effectLst>
              <a:outerShdw dist="35921" dir="2700000" algn="ctr" rotWithShape="0">
                <a:schemeClr val="bg2"/>
              </a:outerShdw>
            </a:effectLst>
          </p:spPr>
          <p:txBody>
            <a:bodyPr wrap="none" anchor="ctr"/>
            <a:p>
              <a:pPr marL="0" marR="0" lvl="0" indent="0" algn="ctr" defTabSz="914400" rtl="0" eaLnBrk="1" fontAlgn="base" latinLnBrk="0" hangingPunct="1">
                <a:lnSpc>
                  <a:spcPct val="100000"/>
                </a:lnSpc>
                <a:spcBef>
                  <a:spcPct val="0"/>
                </a:spcBef>
                <a:spcAft>
                  <a:spcPct val="0"/>
                </a:spcAft>
                <a:buClrTx/>
                <a:buSzTx/>
                <a:buFontTx/>
                <a:buNone/>
                <a:defRPr/>
              </a:pPr>
              <a:endParaRPr kumimoji="1" lang="zh-CN" altLang="zh-CN"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grpSp>
          <p:nvGrpSpPr>
            <p:cNvPr id="80942" name="Group 46"/>
            <p:cNvGrpSpPr/>
            <p:nvPr/>
          </p:nvGrpSpPr>
          <p:grpSpPr>
            <a:xfrm>
              <a:off x="3744" y="2303"/>
              <a:ext cx="288" cy="329"/>
              <a:chOff x="3456" y="2443"/>
              <a:chExt cx="288" cy="338"/>
            </a:xfrm>
          </p:grpSpPr>
          <p:sp>
            <p:nvSpPr>
              <p:cNvPr id="838703" name="Oval 47"/>
              <p:cNvSpPr>
                <a:spLocks noChangeArrowheads="1"/>
              </p:cNvSpPr>
              <p:nvPr/>
            </p:nvSpPr>
            <p:spPr bwMode="auto">
              <a:xfrm>
                <a:off x="3456" y="2487"/>
                <a:ext cx="288" cy="288"/>
              </a:xfrm>
              <a:prstGeom prst="ellipse">
                <a:avLst/>
              </a:prstGeom>
              <a:solidFill>
                <a:srgbClr val="FFFFCC"/>
              </a:solidFill>
              <a:ln w="19050">
                <a:solidFill>
                  <a:schemeClr val="accent2"/>
                </a:solidFill>
                <a:round/>
              </a:ln>
              <a:effectLst>
                <a:outerShdw dist="35921" dir="2700000" algn="ctr" rotWithShape="0">
                  <a:schemeClr val="bg2"/>
                </a:outerShdw>
              </a:effectLst>
            </p:spPr>
            <p:txBody>
              <a:bodyPr wrap="none" anchor="ctr"/>
              <a:p>
                <a:pPr marL="0" marR="0" lvl="0" indent="0" algn="ctr" defTabSz="914400" rtl="0" eaLnBrk="1" fontAlgn="base" latinLnBrk="0" hangingPunct="1">
                  <a:lnSpc>
                    <a:spcPct val="100000"/>
                  </a:lnSpc>
                  <a:spcBef>
                    <a:spcPct val="0"/>
                  </a:spcBef>
                  <a:spcAft>
                    <a:spcPct val="0"/>
                  </a:spcAft>
                  <a:buClrTx/>
                  <a:buSzTx/>
                  <a:buFontTx/>
                  <a:buNone/>
                  <a:defRPr/>
                </a:pPr>
                <a:endParaRPr kumimoji="1" lang="zh-CN" altLang="zh-CN"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80944" name="Text Box 48"/>
              <p:cNvSpPr txBox="1"/>
              <p:nvPr/>
            </p:nvSpPr>
            <p:spPr>
              <a:xfrm>
                <a:off x="3467" y="2443"/>
                <a:ext cx="277" cy="338"/>
              </a:xfrm>
              <a:prstGeom prst="rect">
                <a:avLst/>
              </a:prstGeom>
              <a:noFill/>
              <a:ln w="38100">
                <a:noFill/>
              </a:ln>
            </p:spPr>
            <p:txBody>
              <a:bodyPr wrap="none" anchor="ctr" anchorCtr="0">
                <a:spAutoFit/>
              </a:bodyPr>
              <a:p>
                <a:pPr algn="ctr"/>
                <a:r>
                  <a:rPr lang="en-US" altLang="zh-CN" sz="2800" b="1" dirty="0">
                    <a:solidFill>
                      <a:srgbClr val="CC3300"/>
                    </a:solidFill>
                    <a:latin typeface="Times New Roman" panose="02020603050405020304" pitchFamily="18" charset="0"/>
                    <a:ea typeface="宋体" panose="02010600030101010101" pitchFamily="2" charset="-122"/>
                  </a:rPr>
                  <a:t>A</a:t>
                </a:r>
                <a:endParaRPr lang="en-US" altLang="zh-CN" sz="2400" dirty="0">
                  <a:latin typeface="Times New Roman" panose="02020603050405020304" pitchFamily="18" charset="0"/>
                  <a:ea typeface="宋体" panose="02010600030101010101" pitchFamily="2" charset="-122"/>
                </a:endParaRPr>
              </a:p>
            </p:txBody>
          </p:sp>
        </p:grpSp>
        <p:sp>
          <p:nvSpPr>
            <p:cNvPr id="80945" name="Text Box 49"/>
            <p:cNvSpPr txBox="1"/>
            <p:nvPr/>
          </p:nvSpPr>
          <p:spPr>
            <a:xfrm>
              <a:off x="3088" y="2770"/>
              <a:ext cx="265" cy="329"/>
            </a:xfrm>
            <a:prstGeom prst="rect">
              <a:avLst/>
            </a:prstGeom>
            <a:noFill/>
            <a:ln w="38100">
              <a:noFill/>
            </a:ln>
          </p:spPr>
          <p:txBody>
            <a:bodyPr wrap="none" anchor="ctr" anchorCtr="0">
              <a:spAutoFit/>
            </a:bodyPr>
            <a:p>
              <a:pPr algn="ctr"/>
              <a:r>
                <a:rPr lang="en-US" altLang="zh-CN" sz="2800" b="1" dirty="0">
                  <a:solidFill>
                    <a:srgbClr val="CC3300"/>
                  </a:solidFill>
                  <a:latin typeface="Times New Roman" panose="02020603050405020304" pitchFamily="18" charset="0"/>
                  <a:ea typeface="宋体" panose="02010600030101010101" pitchFamily="2" charset="-122"/>
                </a:rPr>
                <a:t>B</a:t>
              </a:r>
              <a:endParaRPr lang="en-US" altLang="zh-CN" sz="2400" dirty="0">
                <a:latin typeface="Times New Roman" panose="02020603050405020304" pitchFamily="18" charset="0"/>
                <a:ea typeface="宋体" panose="02010600030101010101" pitchFamily="2" charset="-122"/>
              </a:endParaRPr>
            </a:p>
          </p:txBody>
        </p:sp>
        <p:sp>
          <p:nvSpPr>
            <p:cNvPr id="80946" name="Text Box 50"/>
            <p:cNvSpPr txBox="1"/>
            <p:nvPr/>
          </p:nvSpPr>
          <p:spPr>
            <a:xfrm>
              <a:off x="3467" y="3050"/>
              <a:ext cx="277" cy="329"/>
            </a:xfrm>
            <a:prstGeom prst="rect">
              <a:avLst/>
            </a:prstGeom>
            <a:noFill/>
            <a:ln w="38100">
              <a:noFill/>
            </a:ln>
          </p:spPr>
          <p:txBody>
            <a:bodyPr wrap="none" anchor="ctr" anchorCtr="0">
              <a:spAutoFit/>
            </a:bodyPr>
            <a:p>
              <a:pPr algn="ctr"/>
              <a:r>
                <a:rPr lang="en-US" altLang="zh-CN" sz="2800" b="1" dirty="0">
                  <a:solidFill>
                    <a:srgbClr val="CC3300"/>
                  </a:solidFill>
                  <a:latin typeface="Times New Roman" panose="02020603050405020304" pitchFamily="18" charset="0"/>
                  <a:ea typeface="宋体" panose="02010600030101010101" pitchFamily="2" charset="-122"/>
                </a:rPr>
                <a:t>C</a:t>
              </a:r>
              <a:endParaRPr lang="en-US" altLang="zh-CN" sz="2400" dirty="0">
                <a:latin typeface="Times New Roman" panose="02020603050405020304" pitchFamily="18" charset="0"/>
                <a:ea typeface="宋体" panose="02010600030101010101" pitchFamily="2" charset="-122"/>
              </a:endParaRPr>
            </a:p>
          </p:txBody>
        </p:sp>
        <p:sp>
          <p:nvSpPr>
            <p:cNvPr id="80947" name="Text Box 51"/>
            <p:cNvSpPr txBox="1"/>
            <p:nvPr/>
          </p:nvSpPr>
          <p:spPr>
            <a:xfrm>
              <a:off x="3472" y="3705"/>
              <a:ext cx="265" cy="329"/>
            </a:xfrm>
            <a:prstGeom prst="rect">
              <a:avLst/>
            </a:prstGeom>
            <a:noFill/>
            <a:ln w="38100">
              <a:noFill/>
            </a:ln>
          </p:spPr>
          <p:txBody>
            <a:bodyPr wrap="none" anchor="ctr" anchorCtr="0">
              <a:spAutoFit/>
            </a:bodyPr>
            <a:p>
              <a:pPr algn="ctr"/>
              <a:r>
                <a:rPr lang="en-US" altLang="zh-CN" sz="2800" b="1" dirty="0">
                  <a:solidFill>
                    <a:srgbClr val="CC3300"/>
                  </a:solidFill>
                  <a:latin typeface="Times New Roman" panose="02020603050405020304" pitchFamily="18" charset="0"/>
                  <a:ea typeface="宋体" panose="02010600030101010101" pitchFamily="2" charset="-122"/>
                </a:rPr>
                <a:t>E</a:t>
              </a:r>
              <a:endParaRPr lang="en-US" altLang="zh-CN" sz="2400" dirty="0">
                <a:latin typeface="Times New Roman" panose="02020603050405020304" pitchFamily="18" charset="0"/>
                <a:ea typeface="宋体" panose="02010600030101010101" pitchFamily="2" charset="-122"/>
              </a:endParaRPr>
            </a:p>
          </p:txBody>
        </p:sp>
        <p:sp>
          <p:nvSpPr>
            <p:cNvPr id="80948" name="Text Box 52"/>
            <p:cNvSpPr txBox="1"/>
            <p:nvPr/>
          </p:nvSpPr>
          <p:spPr>
            <a:xfrm>
              <a:off x="3803" y="3377"/>
              <a:ext cx="277" cy="329"/>
            </a:xfrm>
            <a:prstGeom prst="rect">
              <a:avLst/>
            </a:prstGeom>
            <a:noFill/>
            <a:ln w="38100">
              <a:noFill/>
            </a:ln>
          </p:spPr>
          <p:txBody>
            <a:bodyPr wrap="none" anchor="ctr" anchorCtr="0">
              <a:spAutoFit/>
            </a:bodyPr>
            <a:p>
              <a:pPr algn="ctr"/>
              <a:r>
                <a:rPr lang="en-US" altLang="zh-CN" sz="2800" b="1" dirty="0">
                  <a:solidFill>
                    <a:srgbClr val="CC3300"/>
                  </a:solidFill>
                  <a:latin typeface="Times New Roman" panose="02020603050405020304" pitchFamily="18" charset="0"/>
                  <a:ea typeface="宋体" panose="02010600030101010101" pitchFamily="2" charset="-122"/>
                </a:rPr>
                <a:t>D</a:t>
              </a:r>
              <a:endParaRPr lang="en-US" altLang="zh-CN" sz="2400" dirty="0">
                <a:latin typeface="Times New Roman" panose="02020603050405020304" pitchFamily="18" charset="0"/>
                <a:ea typeface="宋体" panose="02010600030101010101" pitchFamily="2" charset="-122"/>
              </a:endParaRPr>
            </a:p>
          </p:txBody>
        </p:sp>
        <p:sp>
          <p:nvSpPr>
            <p:cNvPr id="80949" name="Line 53"/>
            <p:cNvSpPr/>
            <p:nvPr/>
          </p:nvSpPr>
          <p:spPr>
            <a:xfrm>
              <a:off x="4848" y="3663"/>
              <a:ext cx="240" cy="187"/>
            </a:xfrm>
            <a:prstGeom prst="line">
              <a:avLst/>
            </a:prstGeom>
            <a:ln w="28575" cap="flat" cmpd="sng">
              <a:solidFill>
                <a:schemeClr val="accent2"/>
              </a:solidFill>
              <a:prstDash val="solid"/>
              <a:round/>
              <a:headEnd type="none" w="med" len="med"/>
              <a:tailEnd type="none" w="med" len="med"/>
            </a:ln>
          </p:spPr>
        </p:sp>
        <p:sp>
          <p:nvSpPr>
            <p:cNvPr id="80950" name="Line 54"/>
            <p:cNvSpPr/>
            <p:nvPr/>
          </p:nvSpPr>
          <p:spPr>
            <a:xfrm flipH="1">
              <a:off x="4512" y="3242"/>
              <a:ext cx="528" cy="561"/>
            </a:xfrm>
            <a:prstGeom prst="line">
              <a:avLst/>
            </a:prstGeom>
            <a:ln w="28575" cap="flat" cmpd="sng">
              <a:solidFill>
                <a:schemeClr val="accent2"/>
              </a:solidFill>
              <a:prstDash val="solid"/>
              <a:round/>
              <a:headEnd type="none" w="med" len="med"/>
              <a:tailEnd type="none" w="med" len="med"/>
            </a:ln>
          </p:spPr>
        </p:sp>
        <p:sp>
          <p:nvSpPr>
            <p:cNvPr id="838711" name="Oval 55"/>
            <p:cNvSpPr>
              <a:spLocks noChangeArrowheads="1"/>
            </p:cNvSpPr>
            <p:nvPr/>
          </p:nvSpPr>
          <p:spPr bwMode="auto">
            <a:xfrm>
              <a:off x="4992" y="3009"/>
              <a:ext cx="288" cy="280"/>
            </a:xfrm>
            <a:prstGeom prst="ellipse">
              <a:avLst/>
            </a:prstGeom>
            <a:solidFill>
              <a:srgbClr val="FFFFCC"/>
            </a:solidFill>
            <a:ln w="19050">
              <a:solidFill>
                <a:schemeClr val="accent2"/>
              </a:solidFill>
              <a:round/>
            </a:ln>
            <a:effectLst>
              <a:outerShdw dist="35921" dir="2700000" algn="ctr" rotWithShape="0">
                <a:schemeClr val="bg2"/>
              </a:outerShdw>
            </a:effectLst>
          </p:spPr>
          <p:txBody>
            <a:bodyPr wrap="none" anchor="ctr"/>
            <a:p>
              <a:pPr marL="0" marR="0" lvl="0" indent="0" algn="ctr" defTabSz="914400" rtl="0" eaLnBrk="1" fontAlgn="base" latinLnBrk="0" hangingPunct="1">
                <a:lnSpc>
                  <a:spcPct val="100000"/>
                </a:lnSpc>
                <a:spcBef>
                  <a:spcPct val="0"/>
                </a:spcBef>
                <a:spcAft>
                  <a:spcPct val="0"/>
                </a:spcAft>
                <a:buClrTx/>
                <a:buSzTx/>
                <a:buFontTx/>
                <a:buNone/>
                <a:defRPr/>
              </a:pPr>
              <a:endParaRPr kumimoji="1" lang="zh-CN" altLang="zh-CN"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838712" name="Oval 56"/>
            <p:cNvSpPr>
              <a:spLocks noChangeArrowheads="1"/>
            </p:cNvSpPr>
            <p:nvPr/>
          </p:nvSpPr>
          <p:spPr bwMode="auto">
            <a:xfrm>
              <a:off x="4608" y="3429"/>
              <a:ext cx="288" cy="280"/>
            </a:xfrm>
            <a:prstGeom prst="ellipse">
              <a:avLst/>
            </a:prstGeom>
            <a:solidFill>
              <a:srgbClr val="FFFFCC"/>
            </a:solidFill>
            <a:ln w="19050">
              <a:solidFill>
                <a:schemeClr val="accent2"/>
              </a:solidFill>
              <a:round/>
            </a:ln>
            <a:effectLst>
              <a:outerShdw dist="35921" dir="2700000" algn="ctr" rotWithShape="0">
                <a:schemeClr val="bg2"/>
              </a:outerShdw>
            </a:effectLst>
          </p:spPr>
          <p:txBody>
            <a:bodyPr wrap="none" anchor="ctr"/>
            <a:p>
              <a:pPr marL="0" marR="0" lvl="0" indent="0" algn="ctr" defTabSz="914400" rtl="0" eaLnBrk="1" fontAlgn="base" latinLnBrk="0" hangingPunct="1">
                <a:lnSpc>
                  <a:spcPct val="100000"/>
                </a:lnSpc>
                <a:spcBef>
                  <a:spcPct val="0"/>
                </a:spcBef>
                <a:spcAft>
                  <a:spcPct val="0"/>
                </a:spcAft>
                <a:buClrTx/>
                <a:buSzTx/>
                <a:buFontTx/>
                <a:buNone/>
                <a:defRPr/>
              </a:pPr>
              <a:endParaRPr kumimoji="1" lang="zh-CN" altLang="zh-CN"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838713" name="Oval 57"/>
            <p:cNvSpPr>
              <a:spLocks noChangeArrowheads="1"/>
            </p:cNvSpPr>
            <p:nvPr/>
          </p:nvSpPr>
          <p:spPr bwMode="auto">
            <a:xfrm>
              <a:off x="4255" y="3756"/>
              <a:ext cx="288" cy="281"/>
            </a:xfrm>
            <a:prstGeom prst="ellipse">
              <a:avLst/>
            </a:prstGeom>
            <a:solidFill>
              <a:srgbClr val="FFFFCC"/>
            </a:solidFill>
            <a:ln w="19050">
              <a:solidFill>
                <a:schemeClr val="accent2"/>
              </a:solidFill>
              <a:round/>
            </a:ln>
            <a:effectLst>
              <a:outerShdw dist="35921" dir="2700000" algn="ctr" rotWithShape="0">
                <a:schemeClr val="bg2"/>
              </a:outerShdw>
            </a:effectLst>
          </p:spPr>
          <p:txBody>
            <a:bodyPr wrap="none" anchor="ctr"/>
            <a:p>
              <a:pPr marL="0" marR="0" lvl="0" indent="0" algn="ctr" defTabSz="914400" rtl="0" eaLnBrk="1" fontAlgn="base" latinLnBrk="0" hangingPunct="1">
                <a:lnSpc>
                  <a:spcPct val="100000"/>
                </a:lnSpc>
                <a:spcBef>
                  <a:spcPct val="0"/>
                </a:spcBef>
                <a:spcAft>
                  <a:spcPct val="0"/>
                </a:spcAft>
                <a:buClrTx/>
                <a:buSzTx/>
                <a:buFontTx/>
                <a:buNone/>
                <a:defRPr/>
              </a:pPr>
              <a:endParaRPr kumimoji="1" lang="zh-CN" altLang="zh-CN"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838714" name="Oval 58"/>
            <p:cNvSpPr>
              <a:spLocks noChangeArrowheads="1"/>
            </p:cNvSpPr>
            <p:nvPr/>
          </p:nvSpPr>
          <p:spPr bwMode="auto">
            <a:xfrm>
              <a:off x="4944" y="3774"/>
              <a:ext cx="288" cy="281"/>
            </a:xfrm>
            <a:prstGeom prst="ellipse">
              <a:avLst/>
            </a:prstGeom>
            <a:solidFill>
              <a:srgbClr val="FFFFCC"/>
            </a:solidFill>
            <a:ln w="19050">
              <a:solidFill>
                <a:schemeClr val="accent2"/>
              </a:solidFill>
              <a:round/>
            </a:ln>
            <a:effectLst>
              <a:outerShdw dist="35921" dir="2700000" algn="ctr" rotWithShape="0">
                <a:schemeClr val="bg2"/>
              </a:outerShdw>
            </a:effectLst>
          </p:spPr>
          <p:txBody>
            <a:bodyPr wrap="none" anchor="ctr"/>
            <a:p>
              <a:pPr marL="0" marR="0" lvl="0" indent="0" algn="ctr" defTabSz="914400" rtl="0" eaLnBrk="1" fontAlgn="base" latinLnBrk="0" hangingPunct="1">
                <a:lnSpc>
                  <a:spcPct val="100000"/>
                </a:lnSpc>
                <a:spcBef>
                  <a:spcPct val="0"/>
                </a:spcBef>
                <a:spcAft>
                  <a:spcPct val="0"/>
                </a:spcAft>
                <a:buClrTx/>
                <a:buSzTx/>
                <a:buFontTx/>
                <a:buNone/>
                <a:defRPr/>
              </a:pPr>
              <a:endParaRPr kumimoji="1" lang="zh-CN" altLang="zh-CN"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80955" name="Text Box 59"/>
            <p:cNvSpPr txBox="1"/>
            <p:nvPr/>
          </p:nvSpPr>
          <p:spPr>
            <a:xfrm>
              <a:off x="4992" y="3004"/>
              <a:ext cx="290" cy="329"/>
            </a:xfrm>
            <a:prstGeom prst="rect">
              <a:avLst/>
            </a:prstGeom>
            <a:noFill/>
            <a:ln w="38100">
              <a:noFill/>
            </a:ln>
          </p:spPr>
          <p:txBody>
            <a:bodyPr wrap="none" anchor="ctr" anchorCtr="0">
              <a:spAutoFit/>
            </a:bodyPr>
            <a:p>
              <a:pPr algn="ctr"/>
              <a:r>
                <a:rPr lang="en-US" altLang="zh-CN" sz="2800" b="1" dirty="0">
                  <a:solidFill>
                    <a:srgbClr val="CC3300"/>
                  </a:solidFill>
                  <a:latin typeface="Times New Roman" panose="02020603050405020304" pitchFamily="18" charset="0"/>
                  <a:ea typeface="宋体" panose="02010600030101010101" pitchFamily="2" charset="-122"/>
                </a:rPr>
                <a:t>H</a:t>
              </a:r>
              <a:endParaRPr lang="en-US" altLang="zh-CN" sz="2400" dirty="0">
                <a:latin typeface="Times New Roman" panose="02020603050405020304" pitchFamily="18" charset="0"/>
                <a:ea typeface="宋体" panose="02010600030101010101" pitchFamily="2" charset="-122"/>
              </a:endParaRPr>
            </a:p>
          </p:txBody>
        </p:sp>
        <p:sp>
          <p:nvSpPr>
            <p:cNvPr id="80956" name="Text Box 60"/>
            <p:cNvSpPr txBox="1"/>
            <p:nvPr/>
          </p:nvSpPr>
          <p:spPr>
            <a:xfrm>
              <a:off x="4656" y="3424"/>
              <a:ext cx="202" cy="329"/>
            </a:xfrm>
            <a:prstGeom prst="rect">
              <a:avLst/>
            </a:prstGeom>
            <a:noFill/>
            <a:ln w="38100">
              <a:noFill/>
            </a:ln>
          </p:spPr>
          <p:txBody>
            <a:bodyPr wrap="none" anchor="ctr" anchorCtr="0">
              <a:spAutoFit/>
            </a:bodyPr>
            <a:p>
              <a:pPr algn="ctr"/>
              <a:r>
                <a:rPr lang="en-US" altLang="zh-CN" sz="2800" b="1" dirty="0">
                  <a:solidFill>
                    <a:srgbClr val="CC3300"/>
                  </a:solidFill>
                  <a:latin typeface="Times New Roman" panose="02020603050405020304" pitchFamily="18" charset="0"/>
                  <a:ea typeface="宋体" panose="02010600030101010101" pitchFamily="2" charset="-122"/>
                </a:rPr>
                <a:t>I</a:t>
              </a:r>
              <a:endParaRPr lang="en-US" altLang="zh-CN" sz="2400" dirty="0">
                <a:latin typeface="Times New Roman" panose="02020603050405020304" pitchFamily="18" charset="0"/>
                <a:ea typeface="宋体" panose="02010600030101010101" pitchFamily="2" charset="-122"/>
              </a:endParaRPr>
            </a:p>
          </p:txBody>
        </p:sp>
        <p:sp>
          <p:nvSpPr>
            <p:cNvPr id="80957" name="Text Box 61"/>
            <p:cNvSpPr txBox="1"/>
            <p:nvPr/>
          </p:nvSpPr>
          <p:spPr>
            <a:xfrm>
              <a:off x="4272" y="3728"/>
              <a:ext cx="290" cy="329"/>
            </a:xfrm>
            <a:prstGeom prst="rect">
              <a:avLst/>
            </a:prstGeom>
            <a:noFill/>
            <a:ln w="38100">
              <a:noFill/>
            </a:ln>
          </p:spPr>
          <p:txBody>
            <a:bodyPr anchor="ctr" anchorCtr="0">
              <a:spAutoFit/>
            </a:bodyPr>
            <a:p>
              <a:pPr algn="ctr"/>
              <a:r>
                <a:rPr lang="en-US" altLang="zh-CN" sz="2800" b="1" dirty="0">
                  <a:solidFill>
                    <a:srgbClr val="CC3300"/>
                  </a:solidFill>
                  <a:latin typeface="Times New Roman" panose="02020603050405020304" pitchFamily="18" charset="0"/>
                  <a:ea typeface="宋体" panose="02010600030101010101" pitchFamily="2" charset="-122"/>
                </a:rPr>
                <a:t>K</a:t>
              </a:r>
              <a:endParaRPr lang="en-US" altLang="zh-CN" sz="2400" dirty="0">
                <a:latin typeface="Times New Roman" panose="02020603050405020304" pitchFamily="18" charset="0"/>
                <a:ea typeface="宋体" panose="02010600030101010101" pitchFamily="2" charset="-122"/>
              </a:endParaRPr>
            </a:p>
          </p:txBody>
        </p:sp>
        <p:sp>
          <p:nvSpPr>
            <p:cNvPr id="80958" name="Line 62"/>
            <p:cNvSpPr/>
            <p:nvPr/>
          </p:nvSpPr>
          <p:spPr>
            <a:xfrm flipH="1">
              <a:off x="4298" y="2869"/>
              <a:ext cx="288" cy="280"/>
            </a:xfrm>
            <a:prstGeom prst="line">
              <a:avLst/>
            </a:prstGeom>
            <a:ln w="28575" cap="flat" cmpd="sng">
              <a:solidFill>
                <a:schemeClr val="accent2"/>
              </a:solidFill>
              <a:prstDash val="solid"/>
              <a:round/>
              <a:headEnd type="none" w="med" len="med"/>
              <a:tailEnd type="none" w="med" len="med"/>
            </a:ln>
          </p:spPr>
        </p:sp>
        <p:sp>
          <p:nvSpPr>
            <p:cNvPr id="838719" name="Oval 63"/>
            <p:cNvSpPr>
              <a:spLocks noChangeArrowheads="1"/>
            </p:cNvSpPr>
            <p:nvPr/>
          </p:nvSpPr>
          <p:spPr bwMode="auto">
            <a:xfrm>
              <a:off x="4490" y="2682"/>
              <a:ext cx="288" cy="280"/>
            </a:xfrm>
            <a:prstGeom prst="ellipse">
              <a:avLst/>
            </a:prstGeom>
            <a:solidFill>
              <a:srgbClr val="FFFFCC"/>
            </a:solidFill>
            <a:ln w="19050">
              <a:solidFill>
                <a:schemeClr val="accent2"/>
              </a:solidFill>
              <a:round/>
            </a:ln>
            <a:effectLst>
              <a:outerShdw dist="35921" dir="2700000" algn="ctr" rotWithShape="0">
                <a:schemeClr val="bg2"/>
              </a:outerShdw>
            </a:effectLst>
          </p:spPr>
          <p:txBody>
            <a:bodyPr wrap="none" anchor="ctr"/>
            <a:p>
              <a:pPr marL="0" marR="0" lvl="0" indent="0" algn="ctr" defTabSz="914400" rtl="0" eaLnBrk="1" fontAlgn="base" latinLnBrk="0" hangingPunct="1">
                <a:lnSpc>
                  <a:spcPct val="100000"/>
                </a:lnSpc>
                <a:spcBef>
                  <a:spcPct val="0"/>
                </a:spcBef>
                <a:spcAft>
                  <a:spcPct val="0"/>
                </a:spcAft>
                <a:buClrTx/>
                <a:buSzTx/>
                <a:buFontTx/>
                <a:buNone/>
                <a:defRPr/>
              </a:pPr>
              <a:endParaRPr kumimoji="1" lang="zh-CN" altLang="zh-CN"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838720" name="Oval 64"/>
            <p:cNvSpPr>
              <a:spLocks noChangeArrowheads="1"/>
            </p:cNvSpPr>
            <p:nvPr/>
          </p:nvSpPr>
          <p:spPr bwMode="auto">
            <a:xfrm>
              <a:off x="4106" y="3055"/>
              <a:ext cx="288" cy="281"/>
            </a:xfrm>
            <a:prstGeom prst="ellipse">
              <a:avLst/>
            </a:prstGeom>
            <a:solidFill>
              <a:srgbClr val="FFFFCC"/>
            </a:solidFill>
            <a:ln w="19050">
              <a:solidFill>
                <a:schemeClr val="accent2"/>
              </a:solidFill>
              <a:round/>
            </a:ln>
            <a:effectLst>
              <a:outerShdw dist="35921" dir="2700000" algn="ctr" rotWithShape="0">
                <a:schemeClr val="bg2"/>
              </a:outerShdw>
            </a:effectLst>
          </p:spPr>
          <p:txBody>
            <a:bodyPr wrap="none" anchor="ctr"/>
            <a:p>
              <a:pPr marL="0" marR="0" lvl="0" indent="0" algn="ctr" defTabSz="914400" rtl="0" eaLnBrk="1" fontAlgn="base" latinLnBrk="0" hangingPunct="1">
                <a:lnSpc>
                  <a:spcPct val="100000"/>
                </a:lnSpc>
                <a:spcBef>
                  <a:spcPct val="0"/>
                </a:spcBef>
                <a:spcAft>
                  <a:spcPct val="0"/>
                </a:spcAft>
                <a:buClrTx/>
                <a:buSzTx/>
                <a:buFontTx/>
                <a:buNone/>
                <a:defRPr/>
              </a:pPr>
              <a:endParaRPr kumimoji="1" lang="zh-CN" altLang="zh-CN"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80961" name="Text Box 65"/>
            <p:cNvSpPr txBox="1"/>
            <p:nvPr/>
          </p:nvSpPr>
          <p:spPr>
            <a:xfrm>
              <a:off x="4513" y="2677"/>
              <a:ext cx="252" cy="329"/>
            </a:xfrm>
            <a:prstGeom prst="rect">
              <a:avLst/>
            </a:prstGeom>
            <a:noFill/>
            <a:ln w="38100">
              <a:noFill/>
            </a:ln>
          </p:spPr>
          <p:txBody>
            <a:bodyPr wrap="none" anchor="ctr" anchorCtr="0">
              <a:spAutoFit/>
            </a:bodyPr>
            <a:p>
              <a:pPr algn="ctr"/>
              <a:r>
                <a:rPr lang="en-US" altLang="zh-CN" sz="2800" b="1" dirty="0">
                  <a:solidFill>
                    <a:srgbClr val="CC3300"/>
                  </a:solidFill>
                  <a:latin typeface="Times New Roman" panose="02020603050405020304" pitchFamily="18" charset="0"/>
                  <a:ea typeface="宋体" panose="02010600030101010101" pitchFamily="2" charset="-122"/>
                </a:rPr>
                <a:t>F</a:t>
              </a:r>
              <a:endParaRPr lang="en-US" altLang="zh-CN" sz="2400" dirty="0">
                <a:latin typeface="Times New Roman" panose="02020603050405020304" pitchFamily="18" charset="0"/>
                <a:ea typeface="宋体" panose="02010600030101010101" pitchFamily="2" charset="-122"/>
              </a:endParaRPr>
            </a:p>
          </p:txBody>
        </p:sp>
        <p:sp>
          <p:nvSpPr>
            <p:cNvPr id="80962" name="Text Box 66"/>
            <p:cNvSpPr txBox="1"/>
            <p:nvPr/>
          </p:nvSpPr>
          <p:spPr>
            <a:xfrm>
              <a:off x="4110" y="3012"/>
              <a:ext cx="290" cy="329"/>
            </a:xfrm>
            <a:prstGeom prst="rect">
              <a:avLst/>
            </a:prstGeom>
            <a:noFill/>
            <a:ln w="38100">
              <a:noFill/>
            </a:ln>
          </p:spPr>
          <p:txBody>
            <a:bodyPr wrap="none" anchor="ctr" anchorCtr="0">
              <a:spAutoFit/>
            </a:bodyPr>
            <a:p>
              <a:pPr algn="ctr"/>
              <a:r>
                <a:rPr lang="en-US" altLang="zh-CN" sz="2800" b="1" dirty="0">
                  <a:solidFill>
                    <a:srgbClr val="CC3300"/>
                  </a:solidFill>
                  <a:latin typeface="Times New Roman" panose="02020603050405020304" pitchFamily="18" charset="0"/>
                  <a:ea typeface="宋体" panose="02010600030101010101" pitchFamily="2" charset="-122"/>
                </a:rPr>
                <a:t>G</a:t>
              </a:r>
              <a:endParaRPr lang="en-US" altLang="zh-CN" sz="2400" dirty="0">
                <a:latin typeface="Times New Roman" panose="02020603050405020304" pitchFamily="18" charset="0"/>
                <a:ea typeface="宋体" panose="02010600030101010101" pitchFamily="2" charset="-122"/>
              </a:endParaRPr>
            </a:p>
          </p:txBody>
        </p:sp>
        <p:sp>
          <p:nvSpPr>
            <p:cNvPr id="80963" name="Line 67"/>
            <p:cNvSpPr/>
            <p:nvPr/>
          </p:nvSpPr>
          <p:spPr>
            <a:xfrm>
              <a:off x="4752" y="2915"/>
              <a:ext cx="288" cy="140"/>
            </a:xfrm>
            <a:prstGeom prst="line">
              <a:avLst/>
            </a:prstGeom>
            <a:ln w="38100" cap="flat" cmpd="sng">
              <a:solidFill>
                <a:srgbClr val="009900"/>
              </a:solidFill>
              <a:prstDash val="solid"/>
              <a:round/>
              <a:headEnd type="none" w="med" len="med"/>
              <a:tailEnd type="none" w="med" len="med"/>
            </a:ln>
          </p:spPr>
        </p:sp>
        <p:sp>
          <p:nvSpPr>
            <p:cNvPr id="80964" name="Text Box 68"/>
            <p:cNvSpPr txBox="1"/>
            <p:nvPr/>
          </p:nvSpPr>
          <p:spPr>
            <a:xfrm>
              <a:off x="4992" y="3743"/>
              <a:ext cx="240" cy="329"/>
            </a:xfrm>
            <a:prstGeom prst="rect">
              <a:avLst/>
            </a:prstGeom>
            <a:noFill/>
            <a:ln w="38100">
              <a:noFill/>
            </a:ln>
          </p:spPr>
          <p:txBody>
            <a:bodyPr anchor="ctr" anchorCtr="0">
              <a:spAutoFit/>
            </a:bodyPr>
            <a:p>
              <a:pPr algn="ctr"/>
              <a:r>
                <a:rPr lang="en-US" altLang="zh-CN" sz="2800" b="1" dirty="0">
                  <a:solidFill>
                    <a:srgbClr val="CC3300"/>
                  </a:solidFill>
                  <a:latin typeface="Times New Roman" panose="02020603050405020304" pitchFamily="18" charset="0"/>
                  <a:ea typeface="宋体" panose="02010600030101010101" pitchFamily="2" charset="-122"/>
                </a:rPr>
                <a:t>J</a:t>
              </a:r>
              <a:endParaRPr lang="en-US" altLang="zh-CN" sz="2400" dirty="0">
                <a:latin typeface="Times New Roman" panose="02020603050405020304" pitchFamily="18" charset="0"/>
                <a:ea typeface="宋体" panose="02010600030101010101" pitchFamily="2" charset="-122"/>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16" name="直接连接符 23" hidden="1"/>
          <p:cNvSpPr>
            <a:spLocks noChangeShapeType="1"/>
          </p:cNvSpPr>
          <p:nvPr/>
        </p:nvSpPr>
        <p:spPr bwMode="auto">
          <a:xfrm>
            <a:off x="3181350" y="431800"/>
            <a:ext cx="0" cy="525463"/>
          </a:xfrm>
          <a:prstGeom prst="line">
            <a:avLst/>
          </a:prstGeom>
          <a:noFill/>
          <a:ln w="12700" cap="flat" cmpd="sng">
            <a:solidFill>
              <a:srgbClr val="28A9D6"/>
            </a:solidFill>
            <a:bevel/>
          </a:ln>
        </p:spPr>
        <p:txBody>
          <a:bodyPr/>
          <a:lstStyle/>
          <a:p>
            <a:endParaRPr lang="zh-CN" altLang="en-US"/>
          </a:p>
        </p:txBody>
      </p:sp>
      <p:sp>
        <p:nvSpPr>
          <p:cNvPr id="32" name="椭圆 24"/>
          <p:cNvSpPr>
            <a:spLocks noChangeArrowheads="1"/>
          </p:cNvSpPr>
          <p:nvPr/>
        </p:nvSpPr>
        <p:spPr bwMode="auto">
          <a:xfrm>
            <a:off x="3662667" y="280019"/>
            <a:ext cx="549275" cy="549275"/>
          </a:xfrm>
          <a:prstGeom prst="ellipse">
            <a:avLst/>
          </a:prstGeom>
          <a:pattFill prst="sphere">
            <a:fgClr>
              <a:srgbClr val="4F81BD"/>
            </a:fgClr>
            <a:bgClr>
              <a:srgbClr val="FFFFFF"/>
            </a:bgClr>
          </a:pattFill>
          <a:ln w="9525" cap="flat" cmpd="sng">
            <a:solidFill>
              <a:srgbClr val="4DB8DD"/>
            </a:solidFill>
            <a:bevel/>
          </a:ln>
        </p:spPr>
        <p:txBody>
          <a:bodyPr anchor="ctr"/>
          <a:lstStyle/>
          <a:p>
            <a:pPr algn="ctr"/>
            <a:endParaRPr lang="zh-CN" altLang="zh-CN">
              <a:solidFill>
                <a:srgbClr val="FFFFFF"/>
              </a:solidFill>
            </a:endParaRPr>
          </a:p>
        </p:txBody>
      </p:sp>
      <p:sp>
        <p:nvSpPr>
          <p:cNvPr id="33" name="直接连接符 23"/>
          <p:cNvSpPr>
            <a:spLocks noChangeShapeType="1"/>
          </p:cNvSpPr>
          <p:nvPr/>
        </p:nvSpPr>
        <p:spPr bwMode="auto">
          <a:xfrm>
            <a:off x="4238612" y="927719"/>
            <a:ext cx="3583940" cy="635"/>
          </a:xfrm>
          <a:prstGeom prst="line">
            <a:avLst/>
          </a:prstGeom>
          <a:noFill/>
          <a:ln w="19050" cap="flat" cmpd="sng">
            <a:solidFill>
              <a:schemeClr val="accent1"/>
            </a:solidFill>
            <a:bevel/>
          </a:ln>
        </p:spPr>
        <p:txBody>
          <a:bodyPr/>
          <a:lstStyle/>
          <a:p>
            <a:endParaRPr lang="zh-CN" altLang="en-US"/>
          </a:p>
        </p:txBody>
      </p:sp>
      <p:sp>
        <p:nvSpPr>
          <p:cNvPr id="2" name="Rectangle 3"/>
          <p:cNvSpPr txBox="1">
            <a:spLocks noChangeArrowheads="1"/>
          </p:cNvSpPr>
          <p:nvPr/>
        </p:nvSpPr>
        <p:spPr>
          <a:xfrm>
            <a:off x="3469640" y="1268730"/>
            <a:ext cx="6001385" cy="3540760"/>
          </a:xfrm>
          <a:prstGeom prst="rect">
            <a:avLst/>
          </a:prstGeom>
        </p:spPr>
        <p:txBody>
          <a:bodyPr vert="horz" lIns="91440" tIns="45720" rIns="91440" bIns="45720" rtlCol="0"/>
          <a:lstStyle/>
          <a:p>
            <a:pPr marL="571500" marR="0" lvl="0" indent="-571500" defTabSz="914400" rtl="0" eaLnBrk="1" fontAlgn="auto" latinLnBrk="0" hangingPunct="1">
              <a:lnSpc>
                <a:spcPct val="90000"/>
              </a:lnSpc>
              <a:spcBef>
                <a:spcPts val="1000"/>
              </a:spcBef>
              <a:spcAft>
                <a:spcPts val="0"/>
              </a:spcAft>
              <a:buClr>
                <a:schemeClr val="accent2"/>
              </a:buClr>
              <a:buSzTx/>
              <a:buFont typeface="Wingdings" panose="05000000000000000000" pitchFamily="2" charset="2"/>
              <a:buChar char="n"/>
              <a:defRPr/>
            </a:pPr>
            <a:r>
              <a:rPr lang="zh-CN" altLang="en-US" sz="3200" b="1" dirty="0">
                <a:latin typeface="楷体" panose="02010609060101010101" charset="-122"/>
                <a:ea typeface="楷体" panose="02010609060101010101" charset="-122"/>
                <a:sym typeface="+mn-ea"/>
              </a:rPr>
              <a:t>树的定义和基本术语</a:t>
            </a:r>
            <a:endParaRPr lang="zh-CN" altLang="en-US" sz="3200" b="1" dirty="0">
              <a:latin typeface="楷体" panose="02010609060101010101" charset="-122"/>
              <a:ea typeface="楷体" panose="02010609060101010101" charset="-122"/>
            </a:endParaRPr>
          </a:p>
          <a:p>
            <a:pPr marL="571500" marR="0" lvl="0" indent="-571500" defTabSz="914400" rtl="0" eaLnBrk="1" fontAlgn="auto" latinLnBrk="0" hangingPunct="1">
              <a:lnSpc>
                <a:spcPct val="90000"/>
              </a:lnSpc>
              <a:spcBef>
                <a:spcPts val="1000"/>
              </a:spcBef>
              <a:spcAft>
                <a:spcPts val="0"/>
              </a:spcAft>
              <a:buClr>
                <a:schemeClr val="accent2"/>
              </a:buClr>
              <a:buSzTx/>
              <a:buFont typeface="Wingdings" panose="05000000000000000000" pitchFamily="2" charset="2"/>
              <a:buChar char="n"/>
              <a:defRPr/>
            </a:pPr>
            <a:r>
              <a:rPr lang="zh-CN" altLang="en-US" sz="3200" b="1" dirty="0">
                <a:latin typeface="楷体" panose="02010609060101010101" charset="-122"/>
                <a:ea typeface="楷体" panose="02010609060101010101" charset="-122"/>
                <a:sym typeface="+mn-ea"/>
              </a:rPr>
              <a:t>二叉树</a:t>
            </a:r>
            <a:endParaRPr lang="zh-CN" altLang="en-US" sz="3200" b="1" dirty="0">
              <a:latin typeface="楷体" panose="02010609060101010101" charset="-122"/>
              <a:ea typeface="楷体" panose="02010609060101010101" charset="-122"/>
            </a:endParaRPr>
          </a:p>
          <a:p>
            <a:pPr marL="571500" marR="0" lvl="0" indent="-571500" defTabSz="914400" rtl="0" eaLnBrk="1" fontAlgn="auto" latinLnBrk="0" hangingPunct="1">
              <a:lnSpc>
                <a:spcPct val="90000"/>
              </a:lnSpc>
              <a:spcBef>
                <a:spcPts val="1000"/>
              </a:spcBef>
              <a:spcAft>
                <a:spcPts val="0"/>
              </a:spcAft>
              <a:buClr>
                <a:schemeClr val="accent2"/>
              </a:buClr>
              <a:buSzTx/>
              <a:buFont typeface="Wingdings" panose="05000000000000000000" pitchFamily="2" charset="2"/>
              <a:buChar char="n"/>
              <a:defRPr/>
            </a:pPr>
            <a:r>
              <a:rPr lang="zh-CN" altLang="en-US" sz="3200" b="1" dirty="0">
                <a:latin typeface="楷体" panose="02010609060101010101" charset="-122"/>
                <a:ea typeface="楷体" panose="02010609060101010101" charset="-122"/>
                <a:sym typeface="+mn-ea"/>
              </a:rPr>
              <a:t>遍历二叉树和线索二叉树</a:t>
            </a:r>
            <a:endParaRPr lang="zh-CN" altLang="en-US" sz="3200" b="1" dirty="0">
              <a:latin typeface="楷体" panose="02010609060101010101" charset="-122"/>
              <a:ea typeface="楷体" panose="02010609060101010101" charset="-122"/>
            </a:endParaRPr>
          </a:p>
          <a:p>
            <a:pPr marL="571500" marR="0" lvl="0" indent="-571500" defTabSz="914400" rtl="0" eaLnBrk="1" fontAlgn="auto" latinLnBrk="0" hangingPunct="1">
              <a:lnSpc>
                <a:spcPct val="90000"/>
              </a:lnSpc>
              <a:spcBef>
                <a:spcPts val="1000"/>
              </a:spcBef>
              <a:spcAft>
                <a:spcPts val="0"/>
              </a:spcAft>
              <a:buClr>
                <a:schemeClr val="accent2"/>
              </a:buClr>
              <a:buSzTx/>
              <a:buFont typeface="Wingdings" panose="05000000000000000000" pitchFamily="2" charset="2"/>
              <a:buChar char="n"/>
              <a:defRPr/>
            </a:pPr>
            <a:r>
              <a:rPr lang="zh-CN" altLang="en-US" sz="3200" b="1" dirty="0">
                <a:latin typeface="楷体" panose="02010609060101010101" charset="-122"/>
                <a:ea typeface="楷体" panose="02010609060101010101" charset="-122"/>
                <a:sym typeface="+mn-ea"/>
              </a:rPr>
              <a:t>树和森林</a:t>
            </a:r>
            <a:endParaRPr lang="zh-CN" altLang="en-US" sz="3200" b="1" dirty="0">
              <a:latin typeface="楷体" panose="02010609060101010101" charset="-122"/>
              <a:ea typeface="楷体" panose="02010609060101010101" charset="-122"/>
            </a:endParaRPr>
          </a:p>
          <a:p>
            <a:pPr marL="571500" marR="0" lvl="0" indent="-571500" defTabSz="914400" rtl="0" eaLnBrk="1" fontAlgn="auto" latinLnBrk="0" hangingPunct="1">
              <a:lnSpc>
                <a:spcPct val="90000"/>
              </a:lnSpc>
              <a:spcBef>
                <a:spcPts val="1000"/>
              </a:spcBef>
              <a:spcAft>
                <a:spcPts val="0"/>
              </a:spcAft>
              <a:buClr>
                <a:schemeClr val="accent2"/>
              </a:buClr>
              <a:buSzTx/>
              <a:buFont typeface="Wingdings" panose="05000000000000000000" pitchFamily="2" charset="2"/>
              <a:buChar char="n"/>
              <a:defRPr/>
            </a:pPr>
            <a:r>
              <a:rPr lang="zh-CN" altLang="en-US" sz="3200" b="1" dirty="0">
                <a:latin typeface="楷体" panose="02010609060101010101" charset="-122"/>
                <a:ea typeface="楷体" panose="02010609060101010101" charset="-122"/>
                <a:sym typeface="+mn-ea"/>
              </a:rPr>
              <a:t>赫夫曼树及其应用</a:t>
            </a:r>
            <a:endParaRPr lang="zh-CN" altLang="en-US" sz="3200" b="1" dirty="0">
              <a:latin typeface="楷体" panose="02010609060101010101" charset="-122"/>
              <a:ea typeface="楷体" panose="02010609060101010101" charset="-122"/>
            </a:endParaRPr>
          </a:p>
          <a:p>
            <a:pPr marL="571500" marR="0" lvl="0" indent="-571500" defTabSz="914400" rtl="0" eaLnBrk="1" fontAlgn="auto" latinLnBrk="0" hangingPunct="1">
              <a:lnSpc>
                <a:spcPct val="90000"/>
              </a:lnSpc>
              <a:spcBef>
                <a:spcPts val="1000"/>
              </a:spcBef>
              <a:spcAft>
                <a:spcPts val="0"/>
              </a:spcAft>
              <a:buClr>
                <a:schemeClr val="accent2"/>
              </a:buClr>
              <a:buSzTx/>
              <a:buFont typeface="Wingdings" panose="05000000000000000000" pitchFamily="2" charset="2"/>
              <a:buChar char="n"/>
              <a:defRPr/>
            </a:pPr>
            <a:r>
              <a:rPr lang="zh-CN" altLang="en-US" sz="3200" b="1" dirty="0">
                <a:latin typeface="楷体" panose="02010609060101010101" charset="-122"/>
                <a:ea typeface="楷体" panose="02010609060101010101" charset="-122"/>
                <a:sym typeface="+mn-ea"/>
              </a:rPr>
              <a:t>回溯法与树的遍历</a:t>
            </a:r>
            <a:endParaRPr kumimoji="0" lang="zh-CN" altLang="en-US" sz="3200" b="0" i="0" u="none" strike="noStrike" kern="1200" cap="none" spc="0" normalizeH="0" baseline="0" noProof="0" dirty="0" err="1" smtClean="0">
              <a:ln>
                <a:noFill/>
              </a:ln>
              <a:solidFill>
                <a:schemeClr val="tx1"/>
              </a:solidFill>
              <a:effectLst/>
              <a:uLnTx/>
              <a:uFillTx/>
              <a:latin typeface="楷体" panose="02010609060101010101" charset="-122"/>
              <a:ea typeface="楷体" panose="02010609060101010101" charset="-122"/>
              <a:cs typeface="+mn-cs"/>
              <a:sym typeface="+mn-lt"/>
            </a:endParaRPr>
          </a:p>
        </p:txBody>
      </p:sp>
      <p:sp>
        <p:nvSpPr>
          <p:cNvPr id="4" name="灯片编号占位符 3"/>
          <p:cNvSpPr>
            <a:spLocks noGrp="1"/>
          </p:cNvSpPr>
          <p:nvPr>
            <p:ph type="sldNum" sz="quarter" idx="4"/>
          </p:nvPr>
        </p:nvSpPr>
        <p:spPr/>
        <p:txBody>
          <a:bodyPr/>
          <a:p>
            <a:fld id="{F18B4237-A20D-4DE2-ADD8-75BCC50A7656}" type="slidenum">
              <a:rPr lang="zh-CN" altLang="en-US"/>
            </a:fld>
            <a:endParaRPr lang="zh-CN" altLang="en-US"/>
          </a:p>
        </p:txBody>
      </p:sp>
      <p:sp>
        <p:nvSpPr>
          <p:cNvPr id="8" name="矩形 7"/>
          <p:cNvSpPr/>
          <p:nvPr/>
        </p:nvSpPr>
        <p:spPr>
          <a:xfrm>
            <a:off x="4088130" y="1771015"/>
            <a:ext cx="1360805" cy="530860"/>
          </a:xfrm>
          <a:prstGeom prst="rect">
            <a:avLst/>
          </a:prstGeom>
          <a:noFill/>
          <a:ln w="3810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146" name="Text Box 2"/>
          <p:cNvSpPr txBox="1"/>
          <p:nvPr/>
        </p:nvSpPr>
        <p:spPr>
          <a:xfrm>
            <a:off x="4007485" y="188595"/>
            <a:ext cx="6443980" cy="768350"/>
          </a:xfrm>
          <a:prstGeom prst="rect">
            <a:avLst/>
          </a:prstGeom>
          <a:noFill/>
          <a:ln w="9525">
            <a:noFill/>
          </a:ln>
        </p:spPr>
        <p:txBody>
          <a:bodyPr wrap="square" anchor="t" anchorCtr="0">
            <a:spAutoFit/>
          </a:bodyPr>
          <a:p>
            <a:pPr algn="ctr"/>
            <a:r>
              <a:rPr lang="zh-CN" altLang="en-US" sz="4400" b="1" dirty="0">
                <a:solidFill>
                  <a:srgbClr val="0000CC"/>
                </a:solidFill>
                <a:latin typeface="楷体" panose="02010609060101010101" charset="-122"/>
                <a:ea typeface="楷体" panose="02010609060101010101" charset="-122"/>
              </a:rPr>
              <a:t>第六章	树和</a:t>
            </a:r>
            <a:r>
              <a:rPr lang="zh-CN" altLang="en-US" sz="4400" b="1" dirty="0">
                <a:solidFill>
                  <a:srgbClr val="0000CC"/>
                </a:solidFill>
                <a:latin typeface="楷体" panose="02010609060101010101" charset="-122"/>
                <a:ea typeface="楷体" panose="02010609060101010101" charset="-122"/>
              </a:rPr>
              <a:t>二叉树</a:t>
            </a:r>
            <a:endParaRPr lang="zh-CN" altLang="en-US" sz="4400" b="1" dirty="0">
              <a:solidFill>
                <a:srgbClr val="0000CC"/>
              </a:solidFill>
              <a:latin typeface="楷体" panose="02010609060101010101" charset="-122"/>
              <a:ea typeface="楷体" panose="02010609060101010101" charset="-122"/>
            </a:endParaRPr>
          </a:p>
        </p:txBody>
      </p:sp>
    </p:spTree>
  </p:cSld>
  <p:clrMapOvr>
    <a:masterClrMapping/>
  </p:clrMapOvr>
  <p:transition spd="med">
    <p:fade/>
  </p:transition>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429260" y="948055"/>
            <a:ext cx="11087735" cy="2057400"/>
          </a:xfrm>
        </p:spPr>
        <p:txBody>
          <a:bodyPr/>
          <a:p>
            <a:pPr marL="457200" lvl="1" indent="-457200" algn="l" eaLnBrk="1" hangingPunct="1">
              <a:buClrTx/>
              <a:buSzTx/>
              <a:buFont typeface="Wingdings" panose="05000000000000000000" charset="0"/>
              <a:buChar char="l"/>
            </a:pP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树、森林遍历与二叉树遍历</a:t>
            </a:r>
            <a:endParaRPr lang="zh-CN" altLang="en-US" sz="2800" dirty="0">
              <a:latin typeface="黑体" panose="02010609060101010101" pitchFamily="2" charset="-122"/>
              <a:ea typeface="黑体" panose="02010609060101010101" pitchFamily="2" charset="-122"/>
              <a:cs typeface="黑体" panose="02010609060101010101" pitchFamily="2" charset="-122"/>
            </a:endParaRPr>
          </a:p>
          <a:p>
            <a:pPr marR="0" lvl="1" algn="l" defTabSz="1219200" rtl="0" eaLnBrk="1" fontAlgn="base" latinLnBrk="0" hangingPunct="1">
              <a:lnSpc>
                <a:spcPct val="100000"/>
              </a:lnSpc>
              <a:spcBef>
                <a:spcPct val="20000"/>
              </a:spcBef>
              <a:buClrTx/>
              <a:buSzTx/>
              <a:buChar char="•"/>
            </a:pPr>
            <a:r>
              <a:rPr lang="zh-CN" altLang="en-US" noProof="0" smtClean="0">
                <a:ln>
                  <a:noFill/>
                </a:ln>
                <a:effectLst/>
                <a:uLnTx/>
                <a:uFillTx/>
                <a:latin typeface="黑体" panose="02010609060101010101" pitchFamily="2" charset="-122"/>
                <a:ea typeface="黑体" panose="02010609060101010101" pitchFamily="2" charset="-122"/>
                <a:cs typeface="+mn-ea"/>
                <a:sym typeface="+mn-ea"/>
              </a:rPr>
              <a:t>树遍历没有中序遍历，只有</a:t>
            </a:r>
            <a:r>
              <a:rPr lang="zh-CN" altLang="en-US" noProof="0" smtClean="0">
                <a:ln>
                  <a:noFill/>
                </a:ln>
                <a:effectLst/>
                <a:uLnTx/>
                <a:uFillTx/>
                <a:latin typeface="黑体" panose="02010609060101010101" pitchFamily="2" charset="-122"/>
                <a:ea typeface="黑体" panose="02010609060101010101" pitchFamily="2" charset="-122"/>
                <a:cs typeface="+mn-ea"/>
                <a:sym typeface="+mn-ea"/>
              </a:rPr>
              <a:t>先序遍历、后序遍历</a:t>
            </a:r>
            <a:endParaRPr lang="zh-CN" altLang="en-US" noProof="0" smtClean="0">
              <a:ln>
                <a:noFill/>
              </a:ln>
              <a:effectLst/>
              <a:uLnTx/>
              <a:uFillTx/>
              <a:latin typeface="黑体" panose="02010609060101010101" pitchFamily="2" charset="-122"/>
              <a:ea typeface="黑体" panose="02010609060101010101" pitchFamily="2" charset="-122"/>
              <a:cs typeface="+mn-ea"/>
              <a:sym typeface="+mn-ea"/>
            </a:endParaRPr>
          </a:p>
          <a:p>
            <a:pPr marR="0" lvl="1" algn="l" defTabSz="1219200" rtl="0" eaLnBrk="1" fontAlgn="base" latinLnBrk="0" hangingPunct="1">
              <a:lnSpc>
                <a:spcPct val="100000"/>
              </a:lnSpc>
              <a:spcBef>
                <a:spcPct val="20000"/>
              </a:spcBef>
              <a:buClrTx/>
              <a:buSzTx/>
              <a:buChar char="•"/>
            </a:pPr>
            <a:r>
              <a:rPr lang="zh-CN" altLang="en-US" noProof="0" smtClean="0">
                <a:ln>
                  <a:noFill/>
                </a:ln>
                <a:effectLst/>
                <a:uLnTx/>
                <a:uFillTx/>
                <a:latin typeface="黑体" panose="02010609060101010101" pitchFamily="2" charset="-122"/>
                <a:ea typeface="黑体" panose="02010609060101010101" pitchFamily="2" charset="-122"/>
                <a:cs typeface="+mn-ea"/>
                <a:sym typeface="+mn-ea"/>
              </a:rPr>
              <a:t>森林遍历没有后序遍历，</a:t>
            </a:r>
            <a:r>
              <a:rPr lang="zh-CN" altLang="en-US" noProof="0" smtClean="0">
                <a:ln>
                  <a:noFill/>
                </a:ln>
                <a:effectLst/>
                <a:uLnTx/>
                <a:uFillTx/>
                <a:latin typeface="黑体" panose="02010609060101010101" pitchFamily="2" charset="-122"/>
                <a:ea typeface="黑体" panose="02010609060101010101" pitchFamily="2" charset="-122"/>
                <a:cs typeface="+mn-ea"/>
                <a:sym typeface="+mn-ea"/>
              </a:rPr>
              <a:t>只有先序遍历、中序遍历</a:t>
            </a:r>
            <a:endParaRPr lang="zh-CN" altLang="en-US" noProof="0" smtClean="0">
              <a:ln>
                <a:noFill/>
              </a:ln>
              <a:effectLst/>
              <a:uLnTx/>
              <a:uFillTx/>
              <a:latin typeface="黑体" panose="02010609060101010101" pitchFamily="2" charset="-122"/>
              <a:ea typeface="黑体" panose="02010609060101010101" pitchFamily="2" charset="-122"/>
              <a:cs typeface="+mn-ea"/>
              <a:sym typeface="+mn-ea"/>
            </a:endParaRPr>
          </a:p>
          <a:p>
            <a:pPr marR="0" lvl="1" algn="l" defTabSz="1219200" rtl="0" eaLnBrk="1" fontAlgn="base" latinLnBrk="0" hangingPunct="1">
              <a:lnSpc>
                <a:spcPct val="100000"/>
              </a:lnSpc>
              <a:spcBef>
                <a:spcPct val="20000"/>
              </a:spcBef>
              <a:buClrTx/>
              <a:buSzTx/>
              <a:buChar char="•"/>
            </a:pPr>
            <a:endParaRPr lang="zh-CN" altLang="en-US" noProof="0" smtClean="0">
              <a:ln>
                <a:noFill/>
              </a:ln>
              <a:effectLst/>
              <a:uLnTx/>
              <a:uFillTx/>
              <a:latin typeface="黑体" panose="02010609060101010101" pitchFamily="2" charset="-122"/>
              <a:ea typeface="黑体" panose="02010609060101010101" pitchFamily="2" charset="-122"/>
              <a:cs typeface="+mn-ea"/>
              <a:sym typeface="+mn-ea"/>
            </a:endParaRPr>
          </a:p>
          <a:p>
            <a:pPr marR="0" lvl="1" algn="l" defTabSz="1219200" rtl="0" eaLnBrk="1" fontAlgn="base" latinLnBrk="0" hangingPunct="1">
              <a:lnSpc>
                <a:spcPct val="100000"/>
              </a:lnSpc>
              <a:spcBef>
                <a:spcPct val="20000"/>
              </a:spcBef>
              <a:buClrTx/>
              <a:buSzTx/>
              <a:buChar char="•"/>
            </a:pPr>
            <a:r>
              <a:rPr lang="zh-CN" altLang="en-US" noProof="0" smtClean="0">
                <a:ln>
                  <a:noFill/>
                </a:ln>
                <a:effectLst/>
                <a:uLnTx/>
                <a:uFillTx/>
                <a:latin typeface="黑体" panose="02010609060101010101" pitchFamily="2" charset="-122"/>
                <a:ea typeface="黑体" panose="02010609060101010101" pitchFamily="2" charset="-122"/>
                <a:cs typeface="+mn-ea"/>
                <a:sym typeface="+mn-ea"/>
              </a:rPr>
              <a:t>树先序遍历</a:t>
            </a:r>
            <a:r>
              <a:rPr lang="en-US" altLang="zh-CN" noProof="0" smtClean="0">
                <a:ln>
                  <a:noFill/>
                </a:ln>
                <a:effectLst/>
                <a:uLnTx/>
                <a:uFillTx/>
                <a:latin typeface="黑体" panose="02010609060101010101" pitchFamily="2" charset="-122"/>
                <a:ea typeface="黑体" panose="02010609060101010101" pitchFamily="2" charset="-122"/>
                <a:cs typeface="+mn-ea"/>
                <a:sym typeface="+mn-ea"/>
              </a:rPr>
              <a:t>==</a:t>
            </a:r>
            <a:r>
              <a:rPr lang="zh-CN" altLang="en-US" noProof="0" smtClean="0">
                <a:ln>
                  <a:noFill/>
                </a:ln>
                <a:effectLst/>
                <a:uLnTx/>
                <a:uFillTx/>
                <a:latin typeface="黑体" panose="02010609060101010101" pitchFamily="2" charset="-122"/>
                <a:ea typeface="黑体" panose="02010609060101010101" pitchFamily="2" charset="-122"/>
                <a:cs typeface="+mn-ea"/>
                <a:sym typeface="+mn-ea"/>
              </a:rPr>
              <a:t>二叉树先序遍历</a:t>
            </a:r>
            <a:endParaRPr lang="zh-CN" altLang="en-US" noProof="0" smtClean="0">
              <a:ln>
                <a:noFill/>
              </a:ln>
              <a:effectLst/>
              <a:uLnTx/>
              <a:uFillTx/>
              <a:latin typeface="黑体" panose="02010609060101010101" pitchFamily="2" charset="-122"/>
              <a:ea typeface="黑体" panose="02010609060101010101" pitchFamily="2" charset="-122"/>
              <a:cs typeface="+mn-ea"/>
              <a:sym typeface="+mn-ea"/>
            </a:endParaRPr>
          </a:p>
          <a:p>
            <a:pPr marR="0" lvl="1" algn="l" defTabSz="1219200" rtl="0" eaLnBrk="1" fontAlgn="base" latinLnBrk="0" hangingPunct="1">
              <a:lnSpc>
                <a:spcPct val="100000"/>
              </a:lnSpc>
              <a:spcBef>
                <a:spcPct val="20000"/>
              </a:spcBef>
              <a:buClrTx/>
              <a:buSzTx/>
              <a:buChar char="•"/>
            </a:pPr>
            <a:r>
              <a:rPr lang="zh-CN" altLang="en-US" noProof="0" smtClean="0">
                <a:ln>
                  <a:noFill/>
                </a:ln>
                <a:effectLst/>
                <a:uLnTx/>
                <a:uFillTx/>
                <a:latin typeface="黑体" panose="02010609060101010101" pitchFamily="2" charset="-122"/>
                <a:ea typeface="黑体" panose="02010609060101010101" pitchFamily="2" charset="-122"/>
                <a:cs typeface="+mn-ea"/>
                <a:sym typeface="+mn-ea"/>
              </a:rPr>
              <a:t>树后序遍历</a:t>
            </a:r>
            <a:r>
              <a:rPr lang="en-US" altLang="zh-CN" noProof="0" smtClean="0">
                <a:ln>
                  <a:noFill/>
                </a:ln>
                <a:effectLst/>
                <a:uLnTx/>
                <a:uFillTx/>
                <a:latin typeface="黑体" panose="02010609060101010101" pitchFamily="2" charset="-122"/>
                <a:ea typeface="黑体" panose="02010609060101010101" pitchFamily="2" charset="-122"/>
                <a:cs typeface="+mn-ea"/>
                <a:sym typeface="+mn-ea"/>
              </a:rPr>
              <a:t>==</a:t>
            </a:r>
            <a:r>
              <a:rPr lang="zh-CN" altLang="en-US" noProof="0" smtClean="0">
                <a:ln>
                  <a:noFill/>
                </a:ln>
                <a:effectLst/>
                <a:uLnTx/>
                <a:uFillTx/>
                <a:latin typeface="黑体" panose="02010609060101010101" pitchFamily="2" charset="-122"/>
                <a:ea typeface="黑体" panose="02010609060101010101" pitchFamily="2" charset="-122"/>
                <a:cs typeface="+mn-ea"/>
                <a:sym typeface="+mn-ea"/>
              </a:rPr>
              <a:t>二叉树</a:t>
            </a:r>
            <a:r>
              <a:rPr lang="zh-CN" altLang="en-US" noProof="0" smtClean="0">
                <a:ln>
                  <a:noFill/>
                </a:ln>
                <a:effectLst/>
                <a:uLnTx/>
                <a:uFillTx/>
                <a:latin typeface="黑体" panose="02010609060101010101" pitchFamily="2" charset="-122"/>
                <a:ea typeface="黑体" panose="02010609060101010101" pitchFamily="2" charset="-122"/>
                <a:cs typeface="+mn-ea"/>
                <a:sym typeface="+mn-ea"/>
              </a:rPr>
              <a:t>中序遍历</a:t>
            </a:r>
            <a:endParaRPr lang="zh-CN" altLang="en-US" noProof="0" smtClean="0">
              <a:ln>
                <a:noFill/>
              </a:ln>
              <a:effectLst/>
              <a:uLnTx/>
              <a:uFillTx/>
              <a:latin typeface="黑体" panose="02010609060101010101" pitchFamily="2" charset="-122"/>
              <a:ea typeface="黑体" panose="02010609060101010101" pitchFamily="2" charset="-122"/>
              <a:cs typeface="+mn-ea"/>
              <a:sym typeface="+mn-ea"/>
            </a:endParaRPr>
          </a:p>
          <a:p>
            <a:pPr marR="0" lvl="1" algn="l" defTabSz="1219200" rtl="0" eaLnBrk="1" fontAlgn="base" latinLnBrk="0" hangingPunct="1">
              <a:lnSpc>
                <a:spcPct val="100000"/>
              </a:lnSpc>
              <a:spcBef>
                <a:spcPct val="20000"/>
              </a:spcBef>
              <a:buClrTx/>
              <a:buSzTx/>
              <a:buChar char="•"/>
            </a:pPr>
            <a:endParaRPr lang="zh-CN" altLang="en-US" noProof="0" smtClean="0">
              <a:ln>
                <a:noFill/>
              </a:ln>
              <a:effectLst/>
              <a:uLnTx/>
              <a:uFillTx/>
              <a:latin typeface="黑体" panose="02010609060101010101" pitchFamily="2" charset="-122"/>
              <a:ea typeface="黑体" panose="02010609060101010101" pitchFamily="2" charset="-122"/>
              <a:cs typeface="+mn-ea"/>
              <a:sym typeface="+mn-ea"/>
            </a:endParaRPr>
          </a:p>
          <a:p>
            <a:pPr marR="0" lvl="1" algn="l" defTabSz="1219200" rtl="0" eaLnBrk="1" fontAlgn="base" latinLnBrk="0" hangingPunct="1">
              <a:lnSpc>
                <a:spcPct val="100000"/>
              </a:lnSpc>
              <a:spcBef>
                <a:spcPct val="20000"/>
              </a:spcBef>
              <a:buClrTx/>
              <a:buSzTx/>
              <a:buChar char="•"/>
            </a:pPr>
            <a:r>
              <a:rPr lang="zh-CN" altLang="en-US" noProof="0" smtClean="0">
                <a:ln>
                  <a:noFill/>
                </a:ln>
                <a:effectLst/>
                <a:uLnTx/>
                <a:uFillTx/>
                <a:latin typeface="黑体" panose="02010609060101010101" pitchFamily="2" charset="-122"/>
                <a:ea typeface="黑体" panose="02010609060101010101" pitchFamily="2" charset="-122"/>
                <a:cs typeface="+mn-ea"/>
                <a:sym typeface="+mn-ea"/>
              </a:rPr>
              <a:t>森林先序遍历</a:t>
            </a:r>
            <a:r>
              <a:rPr lang="en-US" altLang="zh-CN" noProof="0" smtClean="0">
                <a:ln>
                  <a:noFill/>
                </a:ln>
                <a:effectLst/>
                <a:uLnTx/>
                <a:uFillTx/>
                <a:latin typeface="黑体" panose="02010609060101010101" pitchFamily="2" charset="-122"/>
                <a:ea typeface="黑体" panose="02010609060101010101" pitchFamily="2" charset="-122"/>
                <a:cs typeface="+mn-ea"/>
                <a:sym typeface="+mn-ea"/>
              </a:rPr>
              <a:t>==</a:t>
            </a:r>
            <a:r>
              <a:rPr lang="zh-CN" altLang="en-US" noProof="0" smtClean="0">
                <a:ln>
                  <a:noFill/>
                </a:ln>
                <a:effectLst/>
                <a:uLnTx/>
                <a:uFillTx/>
                <a:latin typeface="黑体" panose="02010609060101010101" pitchFamily="2" charset="-122"/>
                <a:ea typeface="黑体" panose="02010609060101010101" pitchFamily="2" charset="-122"/>
                <a:cs typeface="+mn-ea"/>
                <a:sym typeface="+mn-ea"/>
              </a:rPr>
              <a:t>二叉树先序遍历</a:t>
            </a:r>
            <a:endParaRPr lang="zh-CN" altLang="en-US" noProof="0" smtClean="0">
              <a:ln>
                <a:noFill/>
              </a:ln>
              <a:effectLst/>
              <a:uLnTx/>
              <a:uFillTx/>
              <a:latin typeface="黑体" panose="02010609060101010101" pitchFamily="2" charset="-122"/>
              <a:ea typeface="黑体" panose="02010609060101010101" pitchFamily="2" charset="-122"/>
              <a:cs typeface="+mn-ea"/>
              <a:sym typeface="+mn-ea"/>
            </a:endParaRPr>
          </a:p>
          <a:p>
            <a:pPr marR="0" lvl="1" algn="l" defTabSz="1219200" rtl="0" eaLnBrk="1" fontAlgn="base" latinLnBrk="0" hangingPunct="1">
              <a:lnSpc>
                <a:spcPct val="100000"/>
              </a:lnSpc>
              <a:spcBef>
                <a:spcPct val="20000"/>
              </a:spcBef>
              <a:buClrTx/>
              <a:buSzTx/>
              <a:buChar char="•"/>
            </a:pPr>
            <a:r>
              <a:rPr lang="zh-CN" altLang="en-US" noProof="0" smtClean="0">
                <a:ln>
                  <a:noFill/>
                </a:ln>
                <a:effectLst/>
                <a:uLnTx/>
                <a:uFillTx/>
                <a:latin typeface="黑体" panose="02010609060101010101" pitchFamily="2" charset="-122"/>
                <a:ea typeface="黑体" panose="02010609060101010101" pitchFamily="2" charset="-122"/>
                <a:cs typeface="+mn-ea"/>
                <a:sym typeface="+mn-ea"/>
              </a:rPr>
              <a:t>森林</a:t>
            </a:r>
            <a:r>
              <a:rPr lang="zh-CN" altLang="en-US" noProof="0" smtClean="0">
                <a:ln>
                  <a:noFill/>
                </a:ln>
                <a:effectLst/>
                <a:uLnTx/>
                <a:uFillTx/>
                <a:latin typeface="黑体" panose="02010609060101010101" pitchFamily="2" charset="-122"/>
                <a:ea typeface="黑体" panose="02010609060101010101" pitchFamily="2" charset="-122"/>
                <a:cs typeface="+mn-ea"/>
                <a:sym typeface="+mn-ea"/>
              </a:rPr>
              <a:t>中序遍历</a:t>
            </a:r>
            <a:r>
              <a:rPr lang="en-US" altLang="zh-CN" noProof="0" smtClean="0">
                <a:ln>
                  <a:noFill/>
                </a:ln>
                <a:effectLst/>
                <a:uLnTx/>
                <a:uFillTx/>
                <a:latin typeface="黑体" panose="02010609060101010101" pitchFamily="2" charset="-122"/>
                <a:ea typeface="黑体" panose="02010609060101010101" pitchFamily="2" charset="-122"/>
                <a:cs typeface="+mn-ea"/>
                <a:sym typeface="+mn-ea"/>
              </a:rPr>
              <a:t>==</a:t>
            </a:r>
            <a:r>
              <a:rPr lang="zh-CN" altLang="en-US" noProof="0" smtClean="0">
                <a:ln>
                  <a:noFill/>
                </a:ln>
                <a:effectLst/>
                <a:uLnTx/>
                <a:uFillTx/>
                <a:latin typeface="黑体" panose="02010609060101010101" pitchFamily="2" charset="-122"/>
                <a:ea typeface="黑体" panose="02010609060101010101" pitchFamily="2" charset="-122"/>
                <a:cs typeface="+mn-ea"/>
                <a:sym typeface="+mn-ea"/>
              </a:rPr>
              <a:t>二叉树中序遍历</a:t>
            </a:r>
            <a:endParaRPr lang="zh-CN" altLang="en-US" noProof="0" smtClean="0">
              <a:ln>
                <a:noFill/>
              </a:ln>
              <a:effectLst/>
              <a:uLnTx/>
              <a:uFillTx/>
              <a:latin typeface="黑体" panose="02010609060101010101" pitchFamily="2" charset="-122"/>
              <a:ea typeface="黑体" panose="02010609060101010101" pitchFamily="2" charset="-122"/>
              <a:cs typeface="+mn-ea"/>
              <a:sym typeface="+mn-ea"/>
            </a:endParaRPr>
          </a:p>
          <a:p>
            <a:pPr marR="0" lvl="1" algn="l" defTabSz="1219200" rtl="0" eaLnBrk="1" fontAlgn="base" latinLnBrk="0" hangingPunct="1">
              <a:lnSpc>
                <a:spcPct val="100000"/>
              </a:lnSpc>
              <a:spcBef>
                <a:spcPct val="20000"/>
              </a:spcBef>
              <a:buClrTx/>
              <a:buSzTx/>
              <a:buChar char="•"/>
            </a:pPr>
            <a:endParaRPr lang="zh-CN" altLang="en-US" noProof="0" smtClean="0">
              <a:ln>
                <a:noFill/>
              </a:ln>
              <a:effectLst/>
              <a:uLnTx/>
              <a:uFillTx/>
              <a:latin typeface="黑体" panose="02010609060101010101" pitchFamily="2" charset="-122"/>
              <a:ea typeface="黑体" panose="02010609060101010101" pitchFamily="2" charset="-122"/>
              <a:cs typeface="+mn-ea"/>
              <a:sym typeface="+mn-ea"/>
            </a:endParaRPr>
          </a:p>
          <a:p>
            <a:pPr marR="0" lvl="1" algn="l" defTabSz="1219200" rtl="0" eaLnBrk="1" fontAlgn="base" latinLnBrk="0" hangingPunct="1">
              <a:lnSpc>
                <a:spcPct val="100000"/>
              </a:lnSpc>
              <a:spcBef>
                <a:spcPct val="20000"/>
              </a:spcBef>
              <a:buClrTx/>
              <a:buSzTx/>
              <a:buChar char="•"/>
            </a:pPr>
            <a:endParaRPr lang="zh-CN" altLang="en-US" sz="2400" noProof="0" smtClean="0">
              <a:ln>
                <a:noFill/>
              </a:ln>
              <a:solidFill>
                <a:srgbClr val="FF0000"/>
              </a:solidFill>
              <a:effectLst/>
              <a:uLnTx/>
              <a:uFillTx/>
              <a:latin typeface="黑体" panose="02010609060101010101" pitchFamily="2" charset="-122"/>
              <a:ea typeface="黑体" panose="02010609060101010101" pitchFamily="2" charset="-122"/>
              <a:cs typeface="+mn-ea"/>
              <a:sym typeface="+mn-ea"/>
            </a:endParaRPr>
          </a:p>
        </p:txBody>
      </p:sp>
      <p:sp>
        <p:nvSpPr>
          <p:cNvPr id="4" name="标题 3"/>
          <p:cNvSpPr>
            <a:spLocks noGrp="1"/>
          </p:cNvSpPr>
          <p:nvPr>
            <p:ph type="title"/>
          </p:nvPr>
        </p:nvSpPr>
        <p:spPr>
          <a:xfrm>
            <a:off x="752475" y="222568"/>
            <a:ext cx="10972800" cy="796908"/>
          </a:xfrm>
        </p:spPr>
        <p:txBody>
          <a:bodyPr/>
          <a:p>
            <a:r>
              <a:rPr lang="en-US" altLang="zh-CN">
                <a:latin typeface="楷体" panose="02010609060101010101" charset="-122"/>
                <a:ea typeface="楷体" panose="02010609060101010101" charset="-122"/>
                <a:cs typeface="楷体" panose="02010609060101010101" charset="-122"/>
                <a:sym typeface="+mn-ea"/>
              </a:rPr>
              <a:t>6.4 </a:t>
            </a:r>
            <a:r>
              <a:rPr lang="zh-CN" altLang="en-US" dirty="0">
                <a:latin typeface="楷体" panose="02010609060101010101" charset="-122"/>
                <a:ea typeface="楷体" panose="02010609060101010101" charset="-122"/>
                <a:sym typeface="+mn-ea"/>
              </a:rPr>
              <a:t>树和森林</a:t>
            </a:r>
            <a:endParaRPr lang="en-US" altLang="zh-CN">
              <a:latin typeface="楷体" panose="02010609060101010101" charset="-122"/>
              <a:ea typeface="楷体" panose="02010609060101010101" charset="-122"/>
              <a:cs typeface="楷体" panose="02010609060101010101" charset="-122"/>
            </a:endParaRPr>
          </a:p>
        </p:txBody>
      </p:sp>
      <p:sp>
        <p:nvSpPr>
          <p:cNvPr id="2" name="灯片编号占位符 1"/>
          <p:cNvSpPr>
            <a:spLocks noGrp="1"/>
          </p:cNvSpPr>
          <p:nvPr>
            <p:ph type="sldNum" sz="quarter" idx="4"/>
          </p:nvPr>
        </p:nvSpPr>
        <p:spPr/>
        <p:txBody>
          <a:bodyPr/>
          <a:p>
            <a:fld id="{F18B4237-A20D-4DE2-ADD8-75BCC50A7656}" type="slidenum">
              <a:rPr lang="zh-CN" altLang="en-US"/>
            </a:fld>
            <a:endParaRPr lang="zh-CN" altLang="en-US"/>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内容占位符 1"/>
          <p:cNvSpPr>
            <a:spLocks noGrp="1"/>
          </p:cNvSpPr>
          <p:nvPr>
            <p:ph idx="1"/>
          </p:nvPr>
        </p:nvSpPr>
        <p:spPr/>
        <p:txBody>
          <a:bodyPr/>
          <a:p>
            <a:pPr marR="0" lvl="0" algn="l" defTabSz="1219200" rtl="0" eaLnBrk="1" fontAlgn="base" latinLnBrk="0" hangingPunct="1">
              <a:lnSpc>
                <a:spcPct val="100000"/>
              </a:lnSpc>
              <a:spcBef>
                <a:spcPct val="20000"/>
              </a:spcBef>
              <a:buClrTx/>
              <a:buSzTx/>
              <a:buChar char="l"/>
            </a:pP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已知一棵树如下所示，完成以下要求</a:t>
            </a:r>
            <a:endParaRPr kumimoji="0" lang="zh-CN" altLang="en-US" sz="2800" i="0" u="none" strike="noStrike" kern="0" cap="none" spc="0" normalizeH="0" baseline="0" noProof="1" dirty="0">
              <a:solidFill>
                <a:schemeClr val="tx1"/>
              </a:solidFill>
              <a:latin typeface="黑体" panose="02010609060101010101" pitchFamily="2" charset="-122"/>
              <a:ea typeface="黑体" panose="02010609060101010101" pitchFamily="2" charset="-122"/>
              <a:cs typeface="黑体" panose="02010609060101010101" pitchFamily="2" charset="-122"/>
            </a:endParaRPr>
          </a:p>
          <a:p>
            <a:pPr marR="0" lvl="1" algn="l" defTabSz="1219200" rtl="0" eaLnBrk="1" fontAlgn="base" latinLnBrk="0" hangingPunct="1">
              <a:lnSpc>
                <a:spcPct val="100000"/>
              </a:lnSpc>
              <a:spcBef>
                <a:spcPct val="20000"/>
              </a:spcBef>
              <a:buClrTx/>
              <a:buSzTx/>
              <a:buChar char="•"/>
            </a:pPr>
            <a:r>
              <a:rPr lang="en-US" altLang="zh-CN" sz="2400" dirty="0">
                <a:latin typeface="黑体" panose="02010609060101010101" pitchFamily="2" charset="-122"/>
                <a:ea typeface="黑体" panose="02010609060101010101" pitchFamily="2" charset="-122"/>
                <a:cs typeface="黑体" panose="02010609060101010101" pitchFamily="2" charset="-122"/>
                <a:sym typeface="+mn-ea"/>
              </a:rPr>
              <a:t>请分别用双亲表示法、孩子表示法、孩子兄弟表示法给出该树的存储结构</a:t>
            </a:r>
            <a:endParaRPr kumimoji="0" lang="en-US" altLang="zh-CN" sz="2400" i="0" u="none" strike="noStrike" kern="0" cap="none" spc="0" normalizeH="0" baseline="0" noProof="1" dirty="0">
              <a:solidFill>
                <a:schemeClr val="tx1"/>
              </a:solidFill>
              <a:latin typeface="黑体" panose="02010609060101010101" pitchFamily="2" charset="-122"/>
              <a:ea typeface="黑体" panose="02010609060101010101" pitchFamily="2" charset="-122"/>
              <a:cs typeface="黑体" panose="02010609060101010101" pitchFamily="2" charset="-122"/>
            </a:endParaRPr>
          </a:p>
          <a:p>
            <a:pPr marR="0" lvl="1" algn="l" defTabSz="1219200" rtl="0" eaLnBrk="1" fontAlgn="base" latinLnBrk="0" hangingPunct="1">
              <a:lnSpc>
                <a:spcPct val="100000"/>
              </a:lnSpc>
              <a:spcBef>
                <a:spcPct val="20000"/>
              </a:spcBef>
              <a:buClrTx/>
              <a:buSzTx/>
              <a:buChar char="•"/>
            </a:pPr>
            <a:r>
              <a:rPr lang="en-US" altLang="zh-CN" sz="2400" dirty="0">
                <a:latin typeface="黑体" panose="02010609060101010101" pitchFamily="2" charset="-122"/>
                <a:ea typeface="黑体" panose="02010609060101010101" pitchFamily="2" charset="-122"/>
                <a:cs typeface="黑体" panose="02010609060101010101" pitchFamily="2" charset="-122"/>
                <a:sym typeface="+mn-ea"/>
              </a:rPr>
              <a:t>请将这棵树转换成二叉树</a:t>
            </a:r>
            <a:endParaRPr kumimoji="0" lang="en-US" altLang="zh-CN" sz="2400" i="0" u="none" strike="noStrike" kern="0" cap="none" spc="0" normalizeH="0" baseline="0" noProof="1" dirty="0">
              <a:solidFill>
                <a:schemeClr val="tx1"/>
              </a:solidFill>
              <a:latin typeface="黑体" panose="02010609060101010101" pitchFamily="2" charset="-122"/>
              <a:ea typeface="黑体" panose="02010609060101010101" pitchFamily="2" charset="-122"/>
              <a:cs typeface="黑体" panose="02010609060101010101" pitchFamily="2" charset="-122"/>
            </a:endParaRPr>
          </a:p>
          <a:p>
            <a:pPr marR="0" lvl="1" algn="l" defTabSz="1219200" rtl="0" eaLnBrk="1" fontAlgn="base" latinLnBrk="0" hangingPunct="1">
              <a:lnSpc>
                <a:spcPct val="100000"/>
              </a:lnSpc>
              <a:spcBef>
                <a:spcPct val="20000"/>
              </a:spcBef>
              <a:buClrTx/>
              <a:buSzTx/>
              <a:buChar char="•"/>
            </a:pPr>
            <a:r>
              <a:rPr lang="en-US" altLang="zh-CN" sz="2400" dirty="0">
                <a:latin typeface="黑体" panose="02010609060101010101" pitchFamily="2" charset="-122"/>
                <a:ea typeface="黑体" panose="02010609060101010101" pitchFamily="2" charset="-122"/>
                <a:cs typeface="黑体" panose="02010609060101010101" pitchFamily="2" charset="-122"/>
                <a:sym typeface="+mn-ea"/>
              </a:rPr>
              <a:t>请给出该树的先序遍历序列和后序遍历序列。</a:t>
            </a:r>
            <a:endParaRPr kumimoji="0" lang="en-US" altLang="zh-CN" sz="2400" i="0" u="none" strike="noStrike" kern="0" cap="none" spc="0" normalizeH="0" baseline="0" noProof="1" dirty="0">
              <a:solidFill>
                <a:schemeClr val="tx1"/>
              </a:solidFill>
              <a:latin typeface="黑体" panose="02010609060101010101" pitchFamily="2" charset="-122"/>
              <a:ea typeface="黑体" panose="02010609060101010101" pitchFamily="2" charset="-122"/>
              <a:cs typeface="黑体" panose="02010609060101010101" pitchFamily="2" charset="-122"/>
            </a:endParaRPr>
          </a:p>
          <a:p>
            <a:pPr marR="0" lvl="1" algn="l" defTabSz="1219200" rtl="0" eaLnBrk="1" fontAlgn="base" latinLnBrk="0" hangingPunct="1">
              <a:lnSpc>
                <a:spcPct val="100000"/>
              </a:lnSpc>
              <a:spcBef>
                <a:spcPct val="20000"/>
              </a:spcBef>
              <a:buClrTx/>
              <a:buSzTx/>
              <a:buChar char="•"/>
            </a:pPr>
            <a:endParaRPr lang="en-US" altLang="zh-CN" dirty="0">
              <a:latin typeface="黑体" panose="02010609060101010101" pitchFamily="2" charset="-122"/>
              <a:ea typeface="黑体" panose="02010609060101010101" pitchFamily="2" charset="-122"/>
              <a:cs typeface="黑体" panose="02010609060101010101" pitchFamily="2" charset="-122"/>
            </a:endParaRPr>
          </a:p>
        </p:txBody>
      </p:sp>
      <p:sp>
        <p:nvSpPr>
          <p:cNvPr id="3" name="标题 2"/>
          <p:cNvSpPr>
            <a:spLocks noGrp="1"/>
          </p:cNvSpPr>
          <p:nvPr>
            <p:ph type="title"/>
          </p:nvPr>
        </p:nvSpPr>
        <p:spPr/>
        <p:txBody>
          <a:bodyPr/>
          <a:p>
            <a:pPr algn="l">
              <a:buClrTx/>
              <a:buSzTx/>
              <a:buFontTx/>
            </a:pPr>
            <a:r>
              <a:rPr lang="zh-CN" altLang="en-US" sz="4000">
                <a:solidFill>
                  <a:srgbClr val="FF0000"/>
                </a:solidFill>
                <a:latin typeface="楷体" panose="02010609060101010101" charset="-122"/>
                <a:ea typeface="楷体" panose="02010609060101010101" charset="-122"/>
              </a:rPr>
              <a:t>练习</a:t>
            </a:r>
            <a:endParaRPr lang="zh-CN" altLang="en-US" sz="4000">
              <a:solidFill>
                <a:srgbClr val="FF0000"/>
              </a:solidFill>
              <a:latin typeface="楷体" panose="02010609060101010101" charset="-122"/>
              <a:ea typeface="楷体" panose="02010609060101010101" charset="-122"/>
            </a:endParaRPr>
          </a:p>
        </p:txBody>
      </p:sp>
      <p:sp>
        <p:nvSpPr>
          <p:cNvPr id="4" name="灯片编号占位符 3"/>
          <p:cNvSpPr>
            <a:spLocks noGrp="1"/>
          </p:cNvSpPr>
          <p:nvPr>
            <p:ph type="sldNum" sz="quarter" idx="4"/>
          </p:nvPr>
        </p:nvSpPr>
        <p:spPr/>
        <p:txBody>
          <a:bodyPr/>
          <a:p>
            <a:fld id="{F18B4237-A20D-4DE2-ADD8-75BCC50A7656}" type="slidenum">
              <a:rPr lang="zh-CN" altLang="en-US"/>
            </a:fld>
            <a:endParaRPr lang="zh-CN" altLang="en-US"/>
          </a:p>
        </p:txBody>
      </p:sp>
      <p:grpSp>
        <p:nvGrpSpPr>
          <p:cNvPr id="87045" name="Group 33"/>
          <p:cNvGrpSpPr/>
          <p:nvPr/>
        </p:nvGrpSpPr>
        <p:grpSpPr>
          <a:xfrm rot="0">
            <a:off x="3359785" y="3140710"/>
            <a:ext cx="3238500" cy="1828165"/>
            <a:chOff x="0" y="0"/>
            <a:chExt cx="2040" cy="1152"/>
          </a:xfrm>
        </p:grpSpPr>
        <p:sp>
          <p:nvSpPr>
            <p:cNvPr id="87046" name="Oval 34"/>
            <p:cNvSpPr/>
            <p:nvPr/>
          </p:nvSpPr>
          <p:spPr>
            <a:xfrm>
              <a:off x="888" y="0"/>
              <a:ext cx="249" cy="227"/>
            </a:xfrm>
            <a:prstGeom prst="ellipse">
              <a:avLst/>
            </a:prstGeom>
            <a:noFill/>
            <a:ln w="9525" cap="flat" cmpd="sng">
              <a:solidFill>
                <a:schemeClr val="tx1"/>
              </a:solidFill>
              <a:prstDash val="solid"/>
              <a:round/>
              <a:headEnd type="none" w="med" len="med"/>
              <a:tailEnd type="none" w="med" len="med"/>
            </a:ln>
          </p:spPr>
          <p:txBody>
            <a:bodyPr wrap="none" anchor="ctr" anchorCtr="0"/>
            <a:p>
              <a:r>
                <a:rPr lang="en-US" altLang="zh-CN" sz="2800" b="1" dirty="0">
                  <a:latin typeface="Times New Roman" panose="02020603050405020304" pitchFamily="18" charset="0"/>
                  <a:ea typeface="宋体" panose="02010600030101010101" pitchFamily="2" charset="-122"/>
                </a:rPr>
                <a:t>a</a:t>
              </a:r>
              <a:endParaRPr lang="en-US" altLang="zh-CN" sz="2800" b="1" dirty="0">
                <a:latin typeface="Times New Roman" panose="02020603050405020304" pitchFamily="18" charset="0"/>
                <a:ea typeface="宋体" panose="02010600030101010101" pitchFamily="2" charset="-122"/>
              </a:endParaRPr>
            </a:p>
          </p:txBody>
        </p:sp>
        <p:sp>
          <p:nvSpPr>
            <p:cNvPr id="87047" name="Oval 35"/>
            <p:cNvSpPr/>
            <p:nvPr/>
          </p:nvSpPr>
          <p:spPr>
            <a:xfrm>
              <a:off x="0" y="885"/>
              <a:ext cx="249" cy="227"/>
            </a:xfrm>
            <a:prstGeom prst="ellipse">
              <a:avLst/>
            </a:prstGeom>
            <a:noFill/>
            <a:ln w="9525" cap="flat" cmpd="sng">
              <a:solidFill>
                <a:schemeClr val="tx1"/>
              </a:solidFill>
              <a:prstDash val="solid"/>
              <a:round/>
              <a:headEnd type="none" w="med" len="med"/>
              <a:tailEnd type="none" w="med" len="med"/>
            </a:ln>
          </p:spPr>
          <p:txBody>
            <a:bodyPr wrap="none" anchor="ctr" anchorCtr="0"/>
            <a:p>
              <a:r>
                <a:rPr lang="en-US" altLang="zh-CN" sz="2800" b="1" dirty="0">
                  <a:latin typeface="Times New Roman" panose="02020603050405020304" pitchFamily="18" charset="0"/>
                  <a:ea typeface="宋体" panose="02010600030101010101" pitchFamily="2" charset="-122"/>
                </a:rPr>
                <a:t>d</a:t>
              </a:r>
              <a:endParaRPr lang="en-US" altLang="zh-CN" sz="2800" b="1" dirty="0">
                <a:latin typeface="Times New Roman" panose="02020603050405020304" pitchFamily="18" charset="0"/>
                <a:ea typeface="宋体" panose="02010600030101010101" pitchFamily="2" charset="-122"/>
              </a:endParaRPr>
            </a:p>
          </p:txBody>
        </p:sp>
        <p:sp>
          <p:nvSpPr>
            <p:cNvPr id="87048" name="Oval 36"/>
            <p:cNvSpPr/>
            <p:nvPr/>
          </p:nvSpPr>
          <p:spPr>
            <a:xfrm>
              <a:off x="304" y="896"/>
              <a:ext cx="249" cy="227"/>
            </a:xfrm>
            <a:prstGeom prst="ellipse">
              <a:avLst/>
            </a:prstGeom>
            <a:noFill/>
            <a:ln w="9525" cap="flat" cmpd="sng">
              <a:solidFill>
                <a:schemeClr val="tx1"/>
              </a:solidFill>
              <a:prstDash val="solid"/>
              <a:round/>
              <a:headEnd type="none" w="med" len="med"/>
              <a:tailEnd type="none" w="med" len="med"/>
            </a:ln>
          </p:spPr>
          <p:txBody>
            <a:bodyPr wrap="none" anchor="ctr" anchorCtr="0"/>
            <a:p>
              <a:r>
                <a:rPr lang="en-US" altLang="zh-CN" sz="2800" b="1" dirty="0">
                  <a:latin typeface="Times New Roman" panose="02020603050405020304" pitchFamily="18" charset="0"/>
                  <a:ea typeface="宋体" panose="02010600030101010101" pitchFamily="2" charset="-122"/>
                </a:rPr>
                <a:t>e</a:t>
              </a:r>
              <a:endParaRPr lang="en-US" altLang="zh-CN" sz="2800" b="1" dirty="0">
                <a:latin typeface="Times New Roman" panose="02020603050405020304" pitchFamily="18" charset="0"/>
                <a:ea typeface="宋体" panose="02010600030101010101" pitchFamily="2" charset="-122"/>
              </a:endParaRPr>
            </a:p>
          </p:txBody>
        </p:sp>
        <p:sp>
          <p:nvSpPr>
            <p:cNvPr id="87049" name="Oval 37"/>
            <p:cNvSpPr/>
            <p:nvPr/>
          </p:nvSpPr>
          <p:spPr>
            <a:xfrm>
              <a:off x="304" y="448"/>
              <a:ext cx="249" cy="227"/>
            </a:xfrm>
            <a:prstGeom prst="ellipse">
              <a:avLst/>
            </a:prstGeom>
            <a:noFill/>
            <a:ln w="9525" cap="flat" cmpd="sng">
              <a:solidFill>
                <a:schemeClr val="tx1"/>
              </a:solidFill>
              <a:prstDash val="solid"/>
              <a:round/>
              <a:headEnd type="none" w="med" len="med"/>
              <a:tailEnd type="none" w="med" len="med"/>
            </a:ln>
          </p:spPr>
          <p:txBody>
            <a:bodyPr wrap="none" anchor="ctr" anchorCtr="0"/>
            <a:p>
              <a:r>
                <a:rPr lang="en-US" altLang="zh-CN" sz="2800" b="1" dirty="0">
                  <a:latin typeface="Times New Roman" panose="02020603050405020304" pitchFamily="18" charset="0"/>
                  <a:ea typeface="宋体" panose="02010600030101010101" pitchFamily="2" charset="-122"/>
                </a:rPr>
                <a:t>b</a:t>
              </a:r>
              <a:endParaRPr lang="en-US" altLang="zh-CN" sz="2800" b="1" dirty="0">
                <a:latin typeface="Times New Roman" panose="02020603050405020304" pitchFamily="18" charset="0"/>
                <a:ea typeface="宋体" panose="02010600030101010101" pitchFamily="2" charset="-122"/>
              </a:endParaRPr>
            </a:p>
          </p:txBody>
        </p:sp>
        <p:sp>
          <p:nvSpPr>
            <p:cNvPr id="87050" name="Line 38"/>
            <p:cNvSpPr/>
            <p:nvPr/>
          </p:nvSpPr>
          <p:spPr>
            <a:xfrm flipH="1">
              <a:off x="160" y="640"/>
              <a:ext cx="181" cy="249"/>
            </a:xfrm>
            <a:prstGeom prst="line">
              <a:avLst/>
            </a:prstGeom>
            <a:ln w="28575" cap="flat" cmpd="sng">
              <a:solidFill>
                <a:schemeClr val="tx1"/>
              </a:solidFill>
              <a:prstDash val="solid"/>
              <a:round/>
              <a:headEnd type="none" w="med" len="med"/>
              <a:tailEnd type="none" w="med" len="med"/>
            </a:ln>
          </p:spPr>
        </p:sp>
        <p:sp>
          <p:nvSpPr>
            <p:cNvPr id="87051" name="Line 39"/>
            <p:cNvSpPr/>
            <p:nvPr/>
          </p:nvSpPr>
          <p:spPr>
            <a:xfrm>
              <a:off x="432" y="672"/>
              <a:ext cx="0" cy="227"/>
            </a:xfrm>
            <a:prstGeom prst="line">
              <a:avLst/>
            </a:prstGeom>
            <a:ln w="28575" cap="flat" cmpd="sng">
              <a:solidFill>
                <a:schemeClr val="tx1"/>
              </a:solidFill>
              <a:prstDash val="solid"/>
              <a:round/>
              <a:headEnd type="none" w="med" len="med"/>
              <a:tailEnd type="none" w="med" len="med"/>
            </a:ln>
          </p:spPr>
        </p:sp>
        <p:sp>
          <p:nvSpPr>
            <p:cNvPr id="87052" name="Oval 40"/>
            <p:cNvSpPr/>
            <p:nvPr/>
          </p:nvSpPr>
          <p:spPr>
            <a:xfrm>
              <a:off x="1503" y="909"/>
              <a:ext cx="249" cy="227"/>
            </a:xfrm>
            <a:prstGeom prst="ellipse">
              <a:avLst/>
            </a:prstGeom>
            <a:noFill/>
            <a:ln w="9525" cap="flat" cmpd="sng">
              <a:solidFill>
                <a:schemeClr val="tx1"/>
              </a:solidFill>
              <a:prstDash val="solid"/>
              <a:round/>
              <a:headEnd type="none" w="med" len="med"/>
              <a:tailEnd type="none" w="med" len="med"/>
            </a:ln>
          </p:spPr>
          <p:txBody>
            <a:bodyPr wrap="none" anchor="ctr" anchorCtr="0"/>
            <a:p>
              <a:r>
                <a:rPr lang="en-US" altLang="zh-CN" sz="2800" b="1" dirty="0">
                  <a:latin typeface="Times New Roman" panose="02020603050405020304" pitchFamily="18" charset="0"/>
                  <a:ea typeface="宋体" panose="02010600030101010101" pitchFamily="2" charset="-122"/>
                </a:rPr>
                <a:t>f</a:t>
              </a:r>
              <a:endParaRPr lang="en-US" altLang="zh-CN" sz="2800" b="1" dirty="0">
                <a:latin typeface="Times New Roman" panose="02020603050405020304" pitchFamily="18" charset="0"/>
                <a:ea typeface="宋体" panose="02010600030101010101" pitchFamily="2" charset="-122"/>
              </a:endParaRPr>
            </a:p>
          </p:txBody>
        </p:sp>
        <p:sp>
          <p:nvSpPr>
            <p:cNvPr id="87053" name="Oval 41"/>
            <p:cNvSpPr/>
            <p:nvPr/>
          </p:nvSpPr>
          <p:spPr>
            <a:xfrm>
              <a:off x="1192" y="909"/>
              <a:ext cx="249" cy="227"/>
            </a:xfrm>
            <a:prstGeom prst="ellipse">
              <a:avLst/>
            </a:prstGeom>
            <a:noFill/>
            <a:ln w="9525" cap="flat" cmpd="sng">
              <a:solidFill>
                <a:schemeClr val="tx1"/>
              </a:solidFill>
              <a:prstDash val="solid"/>
              <a:round/>
              <a:headEnd type="none" w="med" len="med"/>
              <a:tailEnd type="none" w="med" len="med"/>
            </a:ln>
          </p:spPr>
          <p:txBody>
            <a:bodyPr wrap="none" anchor="ctr" anchorCtr="0"/>
            <a:p>
              <a:r>
                <a:rPr lang="en-US" altLang="zh-CN" sz="2800" b="1" dirty="0">
                  <a:latin typeface="Times New Roman" panose="02020603050405020304" pitchFamily="18" charset="0"/>
                  <a:ea typeface="宋体" panose="02010600030101010101" pitchFamily="2" charset="-122"/>
                </a:rPr>
                <a:t>g</a:t>
              </a:r>
              <a:endParaRPr lang="en-US" altLang="zh-CN" sz="2800" b="1" dirty="0">
                <a:latin typeface="Times New Roman" panose="02020603050405020304" pitchFamily="18" charset="0"/>
                <a:ea typeface="宋体" panose="02010600030101010101" pitchFamily="2" charset="-122"/>
              </a:endParaRPr>
            </a:p>
          </p:txBody>
        </p:sp>
        <p:sp>
          <p:nvSpPr>
            <p:cNvPr id="87054" name="Oval 42"/>
            <p:cNvSpPr/>
            <p:nvPr/>
          </p:nvSpPr>
          <p:spPr>
            <a:xfrm>
              <a:off x="1463" y="448"/>
              <a:ext cx="249" cy="227"/>
            </a:xfrm>
            <a:prstGeom prst="ellipse">
              <a:avLst/>
            </a:prstGeom>
            <a:noFill/>
            <a:ln w="9525" cap="flat" cmpd="sng">
              <a:solidFill>
                <a:schemeClr val="tx1"/>
              </a:solidFill>
              <a:prstDash val="solid"/>
              <a:round/>
              <a:headEnd type="none" w="med" len="med"/>
              <a:tailEnd type="none" w="med" len="med"/>
            </a:ln>
          </p:spPr>
          <p:txBody>
            <a:bodyPr wrap="none" anchor="ctr" anchorCtr="0"/>
            <a:p>
              <a:r>
                <a:rPr lang="en-US" altLang="zh-CN" sz="2800" b="1" dirty="0">
                  <a:latin typeface="Times New Roman" panose="02020603050405020304" pitchFamily="18" charset="0"/>
                  <a:ea typeface="宋体" panose="02010600030101010101" pitchFamily="2" charset="-122"/>
                </a:rPr>
                <a:t>m</a:t>
              </a:r>
              <a:endParaRPr lang="en-US" altLang="zh-CN" sz="2800" b="1" dirty="0">
                <a:latin typeface="Times New Roman" panose="02020603050405020304" pitchFamily="18" charset="0"/>
                <a:ea typeface="宋体" panose="02010600030101010101" pitchFamily="2" charset="-122"/>
              </a:endParaRPr>
            </a:p>
          </p:txBody>
        </p:sp>
        <p:sp>
          <p:nvSpPr>
            <p:cNvPr id="87055" name="Line 43"/>
            <p:cNvSpPr/>
            <p:nvPr/>
          </p:nvSpPr>
          <p:spPr>
            <a:xfrm flipH="1">
              <a:off x="1608" y="672"/>
              <a:ext cx="0" cy="249"/>
            </a:xfrm>
            <a:prstGeom prst="line">
              <a:avLst/>
            </a:prstGeom>
            <a:ln w="28575" cap="flat" cmpd="sng">
              <a:solidFill>
                <a:schemeClr val="tx1"/>
              </a:solidFill>
              <a:prstDash val="solid"/>
              <a:round/>
              <a:headEnd type="none" w="med" len="med"/>
              <a:tailEnd type="none" w="med" len="med"/>
            </a:ln>
          </p:spPr>
        </p:sp>
        <p:sp>
          <p:nvSpPr>
            <p:cNvPr id="87056" name="Line 44"/>
            <p:cNvSpPr/>
            <p:nvPr/>
          </p:nvSpPr>
          <p:spPr>
            <a:xfrm>
              <a:off x="1096" y="640"/>
              <a:ext cx="204" cy="272"/>
            </a:xfrm>
            <a:prstGeom prst="line">
              <a:avLst/>
            </a:prstGeom>
            <a:ln w="28575" cap="flat" cmpd="sng">
              <a:solidFill>
                <a:schemeClr val="tx1"/>
              </a:solidFill>
              <a:prstDash val="solid"/>
              <a:round/>
              <a:headEnd type="none" w="med" len="med"/>
              <a:tailEnd type="none" w="med" len="med"/>
            </a:ln>
          </p:spPr>
        </p:sp>
        <p:sp>
          <p:nvSpPr>
            <p:cNvPr id="87057" name="Line 45"/>
            <p:cNvSpPr/>
            <p:nvPr/>
          </p:nvSpPr>
          <p:spPr>
            <a:xfrm flipH="1">
              <a:off x="480" y="184"/>
              <a:ext cx="453" cy="272"/>
            </a:xfrm>
            <a:prstGeom prst="line">
              <a:avLst/>
            </a:prstGeom>
            <a:ln w="28575" cap="flat" cmpd="sng">
              <a:solidFill>
                <a:schemeClr val="tx1"/>
              </a:solidFill>
              <a:prstDash val="solid"/>
              <a:round/>
              <a:headEnd type="none" w="med" len="med"/>
              <a:tailEnd type="none" w="med" len="med"/>
            </a:ln>
          </p:spPr>
        </p:sp>
        <p:sp>
          <p:nvSpPr>
            <p:cNvPr id="87058" name="Line 46"/>
            <p:cNvSpPr/>
            <p:nvPr/>
          </p:nvSpPr>
          <p:spPr>
            <a:xfrm>
              <a:off x="1112" y="179"/>
              <a:ext cx="453" cy="272"/>
            </a:xfrm>
            <a:prstGeom prst="line">
              <a:avLst/>
            </a:prstGeom>
            <a:ln w="28575" cap="flat" cmpd="sng">
              <a:solidFill>
                <a:schemeClr val="tx1"/>
              </a:solidFill>
              <a:prstDash val="solid"/>
              <a:round/>
              <a:headEnd type="none" w="med" len="med"/>
              <a:tailEnd type="none" w="med" len="med"/>
            </a:ln>
          </p:spPr>
        </p:sp>
        <p:sp>
          <p:nvSpPr>
            <p:cNvPr id="87059" name="Oval 47"/>
            <p:cNvSpPr/>
            <p:nvPr/>
          </p:nvSpPr>
          <p:spPr>
            <a:xfrm>
              <a:off x="615" y="925"/>
              <a:ext cx="249" cy="227"/>
            </a:xfrm>
            <a:prstGeom prst="ellipse">
              <a:avLst/>
            </a:prstGeom>
            <a:noFill/>
            <a:ln w="9525" cap="flat" cmpd="sng">
              <a:solidFill>
                <a:schemeClr val="tx1"/>
              </a:solidFill>
              <a:prstDash val="solid"/>
              <a:round/>
              <a:headEnd type="none" w="med" len="med"/>
              <a:tailEnd type="none" w="med" len="med"/>
            </a:ln>
          </p:spPr>
          <p:txBody>
            <a:bodyPr wrap="none" anchor="ctr" anchorCtr="0"/>
            <a:p>
              <a:r>
                <a:rPr lang="en-US" altLang="zh-CN" sz="2800" b="1" dirty="0">
                  <a:latin typeface="Times New Roman" panose="02020603050405020304" pitchFamily="18" charset="0"/>
                  <a:ea typeface="宋体" panose="02010600030101010101" pitchFamily="2" charset="-122"/>
                </a:rPr>
                <a:t>h</a:t>
              </a:r>
              <a:endParaRPr lang="en-US" altLang="zh-CN" sz="2800" b="1" dirty="0">
                <a:latin typeface="Times New Roman" panose="02020603050405020304" pitchFamily="18" charset="0"/>
                <a:ea typeface="宋体" panose="02010600030101010101" pitchFamily="2" charset="-122"/>
              </a:endParaRPr>
            </a:p>
          </p:txBody>
        </p:sp>
        <p:sp>
          <p:nvSpPr>
            <p:cNvPr id="87060" name="Oval 48"/>
            <p:cNvSpPr/>
            <p:nvPr/>
          </p:nvSpPr>
          <p:spPr>
            <a:xfrm>
              <a:off x="904" y="909"/>
              <a:ext cx="249" cy="227"/>
            </a:xfrm>
            <a:prstGeom prst="ellipse">
              <a:avLst/>
            </a:prstGeom>
            <a:noFill/>
            <a:ln w="9525" cap="flat" cmpd="sng">
              <a:solidFill>
                <a:schemeClr val="tx1"/>
              </a:solidFill>
              <a:prstDash val="solid"/>
              <a:round/>
              <a:headEnd type="none" w="med" len="med"/>
              <a:tailEnd type="none" w="med" len="med"/>
            </a:ln>
          </p:spPr>
          <p:txBody>
            <a:bodyPr wrap="none" anchor="ctr" anchorCtr="0"/>
            <a:p>
              <a:r>
                <a:rPr lang="en-US" altLang="zh-CN" sz="2800" b="1" dirty="0">
                  <a:latin typeface="Times New Roman" panose="02020603050405020304" pitchFamily="18" charset="0"/>
                  <a:ea typeface="宋体" panose="02010600030101010101" pitchFamily="2" charset="-122"/>
                </a:rPr>
                <a:t>k</a:t>
              </a:r>
              <a:endParaRPr lang="en-US" altLang="zh-CN" sz="2800" b="1" dirty="0">
                <a:latin typeface="Times New Roman" panose="02020603050405020304" pitchFamily="18" charset="0"/>
                <a:ea typeface="宋体" panose="02010600030101010101" pitchFamily="2" charset="-122"/>
              </a:endParaRPr>
            </a:p>
          </p:txBody>
        </p:sp>
        <p:sp>
          <p:nvSpPr>
            <p:cNvPr id="87061" name="Line 49"/>
            <p:cNvSpPr/>
            <p:nvPr/>
          </p:nvSpPr>
          <p:spPr>
            <a:xfrm flipH="1">
              <a:off x="752" y="672"/>
              <a:ext cx="181" cy="249"/>
            </a:xfrm>
            <a:prstGeom prst="line">
              <a:avLst/>
            </a:prstGeom>
            <a:ln w="28575" cap="flat" cmpd="sng">
              <a:solidFill>
                <a:schemeClr val="tx1"/>
              </a:solidFill>
              <a:prstDash val="solid"/>
              <a:round/>
              <a:headEnd type="none" w="med" len="med"/>
              <a:tailEnd type="none" w="med" len="med"/>
            </a:ln>
          </p:spPr>
        </p:sp>
        <p:sp>
          <p:nvSpPr>
            <p:cNvPr id="87062" name="Line 50"/>
            <p:cNvSpPr/>
            <p:nvPr/>
          </p:nvSpPr>
          <p:spPr>
            <a:xfrm>
              <a:off x="1024" y="696"/>
              <a:ext cx="0" cy="227"/>
            </a:xfrm>
            <a:prstGeom prst="line">
              <a:avLst/>
            </a:prstGeom>
            <a:ln w="28575" cap="flat" cmpd="sng">
              <a:solidFill>
                <a:schemeClr val="tx1"/>
              </a:solidFill>
              <a:prstDash val="solid"/>
              <a:round/>
              <a:headEnd type="none" w="med" len="med"/>
              <a:tailEnd type="none" w="med" len="med"/>
            </a:ln>
          </p:spPr>
        </p:sp>
        <p:sp>
          <p:nvSpPr>
            <p:cNvPr id="87063" name="Oval 51"/>
            <p:cNvSpPr/>
            <p:nvPr/>
          </p:nvSpPr>
          <p:spPr>
            <a:xfrm>
              <a:off x="872" y="464"/>
              <a:ext cx="249" cy="227"/>
            </a:xfrm>
            <a:prstGeom prst="ellipse">
              <a:avLst/>
            </a:prstGeom>
            <a:noFill/>
            <a:ln w="9525" cap="flat" cmpd="sng">
              <a:solidFill>
                <a:schemeClr val="tx1"/>
              </a:solidFill>
              <a:prstDash val="solid"/>
              <a:round/>
              <a:headEnd type="none" w="med" len="med"/>
              <a:tailEnd type="none" w="med" len="med"/>
            </a:ln>
          </p:spPr>
          <p:txBody>
            <a:bodyPr wrap="none" anchor="ctr" anchorCtr="0"/>
            <a:p>
              <a:r>
                <a:rPr lang="en-US" altLang="zh-CN" sz="2800" b="1" dirty="0">
                  <a:latin typeface="Times New Roman" panose="02020603050405020304" pitchFamily="18" charset="0"/>
                  <a:ea typeface="宋体" panose="02010600030101010101" pitchFamily="2" charset="-122"/>
                </a:rPr>
                <a:t>c</a:t>
              </a:r>
              <a:endParaRPr lang="en-US" altLang="zh-CN" sz="2800" b="1" dirty="0">
                <a:latin typeface="Times New Roman" panose="02020603050405020304" pitchFamily="18" charset="0"/>
                <a:ea typeface="宋体" panose="02010600030101010101" pitchFamily="2" charset="-122"/>
              </a:endParaRPr>
            </a:p>
          </p:txBody>
        </p:sp>
        <p:sp>
          <p:nvSpPr>
            <p:cNvPr id="87064" name="Line 52"/>
            <p:cNvSpPr/>
            <p:nvPr/>
          </p:nvSpPr>
          <p:spPr>
            <a:xfrm>
              <a:off x="1016" y="224"/>
              <a:ext cx="0" cy="240"/>
            </a:xfrm>
            <a:prstGeom prst="line">
              <a:avLst/>
            </a:prstGeom>
            <a:ln w="28575" cap="flat" cmpd="sng">
              <a:solidFill>
                <a:schemeClr val="tx1"/>
              </a:solidFill>
              <a:prstDash val="solid"/>
              <a:round/>
              <a:headEnd type="none" w="med" len="med"/>
              <a:tailEnd type="none" w="med" len="med"/>
            </a:ln>
          </p:spPr>
        </p:sp>
        <p:sp>
          <p:nvSpPr>
            <p:cNvPr id="87065" name="Oval 53"/>
            <p:cNvSpPr/>
            <p:nvPr/>
          </p:nvSpPr>
          <p:spPr>
            <a:xfrm>
              <a:off x="1791" y="901"/>
              <a:ext cx="249" cy="227"/>
            </a:xfrm>
            <a:prstGeom prst="ellipse">
              <a:avLst/>
            </a:prstGeom>
            <a:noFill/>
            <a:ln w="9525" cap="flat" cmpd="sng">
              <a:solidFill>
                <a:schemeClr val="tx1"/>
              </a:solidFill>
              <a:prstDash val="solid"/>
              <a:round/>
              <a:headEnd type="none" w="med" len="med"/>
              <a:tailEnd type="none" w="med" len="med"/>
            </a:ln>
          </p:spPr>
          <p:txBody>
            <a:bodyPr wrap="none" anchor="ctr" anchorCtr="0"/>
            <a:p>
              <a:r>
                <a:rPr lang="en-US" altLang="zh-CN" sz="2800" b="1" dirty="0">
                  <a:latin typeface="Times New Roman" panose="02020603050405020304" pitchFamily="18" charset="0"/>
                  <a:ea typeface="宋体" panose="02010600030101010101" pitchFamily="2" charset="-122"/>
                </a:rPr>
                <a:t>n</a:t>
              </a:r>
              <a:endParaRPr lang="en-US" altLang="zh-CN" sz="2800" b="1" dirty="0">
                <a:latin typeface="Times New Roman" panose="02020603050405020304" pitchFamily="18" charset="0"/>
                <a:ea typeface="宋体" panose="02010600030101010101" pitchFamily="2" charset="-122"/>
              </a:endParaRPr>
            </a:p>
          </p:txBody>
        </p:sp>
        <p:sp>
          <p:nvSpPr>
            <p:cNvPr id="87066" name="Line 54"/>
            <p:cNvSpPr/>
            <p:nvPr/>
          </p:nvSpPr>
          <p:spPr>
            <a:xfrm>
              <a:off x="1695" y="632"/>
              <a:ext cx="204" cy="272"/>
            </a:xfrm>
            <a:prstGeom prst="line">
              <a:avLst/>
            </a:prstGeom>
            <a:ln w="28575" cap="flat" cmpd="sng">
              <a:solidFill>
                <a:schemeClr val="tx1"/>
              </a:solidFill>
              <a:prstDash val="solid"/>
              <a:round/>
              <a:headEnd type="none" w="med" len="med"/>
              <a:tailEnd type="none" w="med" len="med"/>
            </a:ln>
          </p:spPr>
        </p:sp>
      </p:gr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内容占位符 1"/>
          <p:cNvSpPr>
            <a:spLocks noGrp="1"/>
          </p:cNvSpPr>
          <p:nvPr>
            <p:ph idx="1"/>
          </p:nvPr>
        </p:nvSpPr>
        <p:spPr/>
        <p:txBody>
          <a:bodyPr/>
          <a:p>
            <a:pPr marR="0" algn="l" defTabSz="1219200" rtl="0" eaLnBrk="1" fontAlgn="base" latinLnBrk="0" hangingPunct="1">
              <a:lnSpc>
                <a:spcPct val="100000"/>
              </a:lnSpc>
              <a:spcBef>
                <a:spcPct val="20000"/>
              </a:spcBef>
              <a:buClrTx/>
              <a:buSzTx/>
              <a:buChar char="l"/>
            </a:pP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已知二叉树顺序存储是 ABCDEF000G00H，请画出它对应的树或森林</a:t>
            </a:r>
            <a:endParaRPr kumimoji="0" lang="zh-CN" altLang="en-US" sz="2800" i="0" u="none" strike="noStrike" kern="0" cap="none" spc="0" normalizeH="0" baseline="0" noProof="1" dirty="0">
              <a:solidFill>
                <a:schemeClr val="tx1"/>
              </a:solidFill>
              <a:latin typeface="黑体" panose="02010609060101010101" pitchFamily="2" charset="-122"/>
              <a:ea typeface="黑体" panose="02010609060101010101" pitchFamily="2" charset="-122"/>
              <a:cs typeface="黑体" panose="02010609060101010101" pitchFamily="2" charset="-122"/>
            </a:endParaRPr>
          </a:p>
          <a:p>
            <a:pPr marR="0" algn="l" defTabSz="1219200" rtl="0" eaLnBrk="1" fontAlgn="base" latinLnBrk="0" hangingPunct="1">
              <a:lnSpc>
                <a:spcPct val="100000"/>
              </a:lnSpc>
              <a:spcBef>
                <a:spcPct val="20000"/>
              </a:spcBef>
              <a:buClrTx/>
              <a:buSzTx/>
              <a:buChar char="l"/>
            </a:pP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已知二叉树顺序存储是 AB0CD0000E，请画出它对应的树或森林</a:t>
            </a:r>
            <a:endParaRPr lang="zh-CN" altLang="en-US" sz="2800" dirty="0">
              <a:latin typeface="黑体" panose="02010609060101010101" pitchFamily="2" charset="-122"/>
              <a:ea typeface="黑体" panose="02010609060101010101" pitchFamily="2" charset="-122"/>
              <a:cs typeface="黑体" panose="02010609060101010101" pitchFamily="2" charset="-122"/>
              <a:sym typeface="+mn-ea"/>
            </a:endParaRPr>
          </a:p>
          <a:p>
            <a:pPr marR="0" algn="l" defTabSz="1219200" rtl="0" eaLnBrk="1" fontAlgn="base" latinLnBrk="0" hangingPunct="1">
              <a:lnSpc>
                <a:spcPct val="100000"/>
              </a:lnSpc>
              <a:spcBef>
                <a:spcPct val="20000"/>
              </a:spcBef>
              <a:buClrTx/>
              <a:buSzTx/>
              <a:buChar char="l"/>
            </a:pP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已知森林如下所示，完成以下要求</a:t>
            </a:r>
            <a:endParaRPr kumimoji="0" lang="zh-CN" altLang="en-US" sz="2800" i="0" u="none" strike="noStrike" kern="0" cap="none" spc="0" normalizeH="0" baseline="0" noProof="1" dirty="0">
              <a:solidFill>
                <a:schemeClr val="tx1"/>
              </a:solidFill>
              <a:latin typeface="黑体" panose="02010609060101010101" pitchFamily="2" charset="-122"/>
              <a:ea typeface="黑体" panose="02010609060101010101" pitchFamily="2" charset="-122"/>
              <a:cs typeface="黑体" panose="02010609060101010101" pitchFamily="2" charset="-122"/>
            </a:endParaRPr>
          </a:p>
          <a:p>
            <a:pPr marR="0" lvl="1" algn="l" defTabSz="1219200" rtl="0" eaLnBrk="1" fontAlgn="base" latinLnBrk="0" hangingPunct="1">
              <a:lnSpc>
                <a:spcPct val="100000"/>
              </a:lnSpc>
              <a:spcBef>
                <a:spcPct val="20000"/>
              </a:spcBef>
              <a:buClrTx/>
              <a:buSzTx/>
              <a:buChar char="•"/>
            </a:pPr>
            <a:r>
              <a:rPr lang="en-US" altLang="zh-CN" sz="2400" dirty="0">
                <a:latin typeface="黑体" panose="02010609060101010101" pitchFamily="2" charset="-122"/>
                <a:ea typeface="黑体" panose="02010609060101010101" pitchFamily="2" charset="-122"/>
                <a:cs typeface="黑体" panose="02010609060101010101" pitchFamily="2" charset="-122"/>
                <a:sym typeface="+mn-ea"/>
              </a:rPr>
              <a:t>请将森林转换成二叉树</a:t>
            </a:r>
            <a:endParaRPr kumimoji="0" lang="en-US" altLang="zh-CN" sz="2400" i="0" u="none" strike="noStrike" kern="0" cap="none" spc="0" normalizeH="0" baseline="0" noProof="1" dirty="0">
              <a:solidFill>
                <a:schemeClr val="tx1"/>
              </a:solidFill>
              <a:latin typeface="黑体" panose="02010609060101010101" pitchFamily="2" charset="-122"/>
              <a:ea typeface="黑体" panose="02010609060101010101" pitchFamily="2" charset="-122"/>
              <a:cs typeface="黑体" panose="02010609060101010101" pitchFamily="2" charset="-122"/>
            </a:endParaRPr>
          </a:p>
          <a:p>
            <a:pPr marR="0" lvl="1" algn="l" defTabSz="1219200" rtl="0" eaLnBrk="1" fontAlgn="base" latinLnBrk="0" hangingPunct="1">
              <a:lnSpc>
                <a:spcPct val="100000"/>
              </a:lnSpc>
              <a:spcBef>
                <a:spcPct val="20000"/>
              </a:spcBef>
              <a:buClrTx/>
              <a:buSzTx/>
              <a:buChar char="•"/>
            </a:pPr>
            <a:r>
              <a:rPr lang="en-US" altLang="zh-CN" sz="2400" dirty="0">
                <a:latin typeface="黑体" panose="02010609060101010101" pitchFamily="2" charset="-122"/>
                <a:ea typeface="黑体" panose="02010609060101010101" pitchFamily="2" charset="-122"/>
                <a:cs typeface="黑体" panose="02010609060101010101" pitchFamily="2" charset="-122"/>
                <a:sym typeface="+mn-ea"/>
              </a:rPr>
              <a:t>请给出森林的先序遍历序列和中序遍历序列</a:t>
            </a:r>
            <a:endParaRPr kumimoji="0" lang="en-US" altLang="zh-CN" sz="2400" i="0" u="none" strike="noStrike" kern="0" cap="none" spc="0" normalizeH="0" baseline="0" noProof="1" dirty="0">
              <a:solidFill>
                <a:schemeClr val="tx1"/>
              </a:solidFill>
              <a:latin typeface="黑体" panose="02010609060101010101" pitchFamily="2" charset="-122"/>
              <a:ea typeface="黑体" panose="02010609060101010101" pitchFamily="2" charset="-122"/>
              <a:cs typeface="黑体" panose="02010609060101010101" pitchFamily="2" charset="-122"/>
            </a:endParaRPr>
          </a:p>
          <a:p>
            <a:pPr marR="0" lvl="1" algn="l" defTabSz="1219200" rtl="0" eaLnBrk="1" fontAlgn="base" latinLnBrk="0" hangingPunct="1">
              <a:lnSpc>
                <a:spcPct val="100000"/>
              </a:lnSpc>
              <a:spcBef>
                <a:spcPct val="20000"/>
              </a:spcBef>
              <a:buClrTx/>
              <a:buSzTx/>
              <a:buChar char="•"/>
            </a:pPr>
            <a:endParaRPr lang="en-US" altLang="zh-CN" dirty="0">
              <a:latin typeface="黑体" panose="02010609060101010101" pitchFamily="2" charset="-122"/>
              <a:ea typeface="黑体" panose="02010609060101010101" pitchFamily="2" charset="-122"/>
              <a:cs typeface="黑体" panose="02010609060101010101" pitchFamily="2" charset="-122"/>
            </a:endParaRPr>
          </a:p>
        </p:txBody>
      </p:sp>
      <p:sp>
        <p:nvSpPr>
          <p:cNvPr id="3" name="标题 2"/>
          <p:cNvSpPr>
            <a:spLocks noGrp="1"/>
          </p:cNvSpPr>
          <p:nvPr>
            <p:ph type="title"/>
          </p:nvPr>
        </p:nvSpPr>
        <p:spPr/>
        <p:txBody>
          <a:bodyPr/>
          <a:p>
            <a:pPr algn="l">
              <a:buClrTx/>
              <a:buSzTx/>
              <a:buFontTx/>
            </a:pPr>
            <a:r>
              <a:rPr lang="zh-CN" altLang="en-US" sz="4000">
                <a:solidFill>
                  <a:srgbClr val="FF0000"/>
                </a:solidFill>
                <a:latin typeface="楷体" panose="02010609060101010101" charset="-122"/>
                <a:ea typeface="楷体" panose="02010609060101010101" charset="-122"/>
              </a:rPr>
              <a:t>练习</a:t>
            </a:r>
            <a:endParaRPr lang="zh-CN" altLang="en-US" sz="4000">
              <a:solidFill>
                <a:srgbClr val="FF0000"/>
              </a:solidFill>
              <a:latin typeface="楷体" panose="02010609060101010101" charset="-122"/>
              <a:ea typeface="楷体" panose="02010609060101010101" charset="-122"/>
            </a:endParaRPr>
          </a:p>
        </p:txBody>
      </p:sp>
      <p:sp>
        <p:nvSpPr>
          <p:cNvPr id="4" name="灯片编号占位符 3"/>
          <p:cNvSpPr>
            <a:spLocks noGrp="1"/>
          </p:cNvSpPr>
          <p:nvPr>
            <p:ph type="sldNum" sz="quarter" idx="4"/>
          </p:nvPr>
        </p:nvSpPr>
        <p:spPr/>
        <p:txBody>
          <a:bodyPr/>
          <a:p>
            <a:fld id="{F18B4237-A20D-4DE2-ADD8-75BCC50A7656}" type="slidenum">
              <a:rPr lang="zh-CN" altLang="en-US"/>
            </a:fld>
            <a:endParaRPr lang="zh-CN" altLang="en-US"/>
          </a:p>
        </p:txBody>
      </p:sp>
      <p:grpSp>
        <p:nvGrpSpPr>
          <p:cNvPr id="88068" name="Group 28"/>
          <p:cNvGrpSpPr/>
          <p:nvPr/>
        </p:nvGrpSpPr>
        <p:grpSpPr>
          <a:xfrm>
            <a:off x="3503930" y="3573145"/>
            <a:ext cx="4151630" cy="1424940"/>
            <a:chOff x="1655" y="2200"/>
            <a:chExt cx="2040" cy="704"/>
          </a:xfrm>
        </p:grpSpPr>
        <p:sp>
          <p:nvSpPr>
            <p:cNvPr id="88069" name="Oval 7"/>
            <p:cNvSpPr/>
            <p:nvPr/>
          </p:nvSpPr>
          <p:spPr>
            <a:xfrm>
              <a:off x="1655" y="2637"/>
              <a:ext cx="249" cy="227"/>
            </a:xfrm>
            <a:prstGeom prst="ellipse">
              <a:avLst/>
            </a:prstGeom>
            <a:noFill/>
            <a:ln w="9525" cap="flat" cmpd="sng">
              <a:solidFill>
                <a:schemeClr val="tx1"/>
              </a:solidFill>
              <a:prstDash val="solid"/>
              <a:round/>
              <a:headEnd type="none" w="med" len="med"/>
              <a:tailEnd type="none" w="med" len="med"/>
            </a:ln>
          </p:spPr>
          <p:txBody>
            <a:bodyPr wrap="none" anchor="ctr" anchorCtr="0"/>
            <a:p>
              <a:r>
                <a:rPr lang="en-US" altLang="zh-CN" sz="2800" b="1" dirty="0">
                  <a:latin typeface="Times New Roman" panose="02020603050405020304" pitchFamily="18" charset="0"/>
                  <a:ea typeface="宋体" panose="02010600030101010101" pitchFamily="2" charset="-122"/>
                </a:rPr>
                <a:t>d</a:t>
              </a:r>
              <a:endParaRPr lang="en-US" altLang="zh-CN" sz="2800" b="1" dirty="0">
                <a:latin typeface="Times New Roman" panose="02020603050405020304" pitchFamily="18" charset="0"/>
                <a:ea typeface="宋体" panose="02010600030101010101" pitchFamily="2" charset="-122"/>
              </a:endParaRPr>
            </a:p>
          </p:txBody>
        </p:sp>
        <p:sp>
          <p:nvSpPr>
            <p:cNvPr id="88070" name="Oval 8"/>
            <p:cNvSpPr/>
            <p:nvPr/>
          </p:nvSpPr>
          <p:spPr>
            <a:xfrm>
              <a:off x="1959" y="2648"/>
              <a:ext cx="249" cy="227"/>
            </a:xfrm>
            <a:prstGeom prst="ellipse">
              <a:avLst/>
            </a:prstGeom>
            <a:noFill/>
            <a:ln w="9525" cap="flat" cmpd="sng">
              <a:solidFill>
                <a:schemeClr val="tx1"/>
              </a:solidFill>
              <a:prstDash val="solid"/>
              <a:round/>
              <a:headEnd type="none" w="med" len="med"/>
              <a:tailEnd type="none" w="med" len="med"/>
            </a:ln>
          </p:spPr>
          <p:txBody>
            <a:bodyPr wrap="none" anchor="ctr" anchorCtr="0"/>
            <a:p>
              <a:r>
                <a:rPr lang="en-US" altLang="zh-CN" sz="2800" b="1" dirty="0">
                  <a:latin typeface="Times New Roman" panose="02020603050405020304" pitchFamily="18" charset="0"/>
                  <a:ea typeface="宋体" panose="02010600030101010101" pitchFamily="2" charset="-122"/>
                </a:rPr>
                <a:t>e</a:t>
              </a:r>
              <a:endParaRPr lang="en-US" altLang="zh-CN" sz="2800" b="1" dirty="0">
                <a:latin typeface="Times New Roman" panose="02020603050405020304" pitchFamily="18" charset="0"/>
                <a:ea typeface="宋体" panose="02010600030101010101" pitchFamily="2" charset="-122"/>
              </a:endParaRPr>
            </a:p>
          </p:txBody>
        </p:sp>
        <p:sp>
          <p:nvSpPr>
            <p:cNvPr id="88071" name="Oval 9"/>
            <p:cNvSpPr/>
            <p:nvPr/>
          </p:nvSpPr>
          <p:spPr>
            <a:xfrm>
              <a:off x="1959" y="2200"/>
              <a:ext cx="249" cy="227"/>
            </a:xfrm>
            <a:prstGeom prst="ellipse">
              <a:avLst/>
            </a:prstGeom>
            <a:noFill/>
            <a:ln w="9525" cap="flat" cmpd="sng">
              <a:solidFill>
                <a:schemeClr val="tx1"/>
              </a:solidFill>
              <a:prstDash val="solid"/>
              <a:round/>
              <a:headEnd type="none" w="med" len="med"/>
              <a:tailEnd type="none" w="med" len="med"/>
            </a:ln>
          </p:spPr>
          <p:txBody>
            <a:bodyPr wrap="none" anchor="ctr" anchorCtr="0"/>
            <a:p>
              <a:r>
                <a:rPr lang="en-US" altLang="zh-CN" sz="2800" b="1" dirty="0">
                  <a:latin typeface="Times New Roman" panose="02020603050405020304" pitchFamily="18" charset="0"/>
                  <a:ea typeface="宋体" panose="02010600030101010101" pitchFamily="2" charset="-122"/>
                </a:rPr>
                <a:t>b</a:t>
              </a:r>
              <a:endParaRPr lang="en-US" altLang="zh-CN" sz="2800" b="1" dirty="0">
                <a:latin typeface="Times New Roman" panose="02020603050405020304" pitchFamily="18" charset="0"/>
                <a:ea typeface="宋体" panose="02010600030101010101" pitchFamily="2" charset="-122"/>
              </a:endParaRPr>
            </a:p>
          </p:txBody>
        </p:sp>
        <p:sp>
          <p:nvSpPr>
            <p:cNvPr id="88072" name="Line 10"/>
            <p:cNvSpPr/>
            <p:nvPr/>
          </p:nvSpPr>
          <p:spPr>
            <a:xfrm flipH="1">
              <a:off x="1815" y="2392"/>
              <a:ext cx="181" cy="249"/>
            </a:xfrm>
            <a:prstGeom prst="line">
              <a:avLst/>
            </a:prstGeom>
            <a:ln w="28575" cap="flat" cmpd="sng">
              <a:solidFill>
                <a:schemeClr val="tx1"/>
              </a:solidFill>
              <a:prstDash val="solid"/>
              <a:round/>
              <a:headEnd type="none" w="med" len="med"/>
              <a:tailEnd type="none" w="med" len="med"/>
            </a:ln>
          </p:spPr>
        </p:sp>
        <p:sp>
          <p:nvSpPr>
            <p:cNvPr id="88073" name="Line 11"/>
            <p:cNvSpPr/>
            <p:nvPr/>
          </p:nvSpPr>
          <p:spPr>
            <a:xfrm>
              <a:off x="2087" y="2424"/>
              <a:ext cx="0" cy="227"/>
            </a:xfrm>
            <a:prstGeom prst="line">
              <a:avLst/>
            </a:prstGeom>
            <a:ln w="28575" cap="flat" cmpd="sng">
              <a:solidFill>
                <a:schemeClr val="tx1"/>
              </a:solidFill>
              <a:prstDash val="solid"/>
              <a:round/>
              <a:headEnd type="none" w="med" len="med"/>
              <a:tailEnd type="none" w="med" len="med"/>
            </a:ln>
          </p:spPr>
        </p:sp>
        <p:sp>
          <p:nvSpPr>
            <p:cNvPr id="88074" name="Oval 12"/>
            <p:cNvSpPr/>
            <p:nvPr/>
          </p:nvSpPr>
          <p:spPr>
            <a:xfrm>
              <a:off x="3158" y="2661"/>
              <a:ext cx="249" cy="227"/>
            </a:xfrm>
            <a:prstGeom prst="ellipse">
              <a:avLst/>
            </a:prstGeom>
            <a:noFill/>
            <a:ln w="9525" cap="flat" cmpd="sng">
              <a:solidFill>
                <a:schemeClr val="tx1"/>
              </a:solidFill>
              <a:prstDash val="solid"/>
              <a:round/>
              <a:headEnd type="none" w="med" len="med"/>
              <a:tailEnd type="none" w="med" len="med"/>
            </a:ln>
          </p:spPr>
          <p:txBody>
            <a:bodyPr wrap="none" anchor="ctr" anchorCtr="0"/>
            <a:p>
              <a:r>
                <a:rPr lang="en-US" altLang="zh-CN" sz="2800" b="1" dirty="0">
                  <a:latin typeface="Times New Roman" panose="02020603050405020304" pitchFamily="18" charset="0"/>
                  <a:ea typeface="宋体" panose="02010600030101010101" pitchFamily="2" charset="-122"/>
                </a:rPr>
                <a:t>f</a:t>
              </a:r>
              <a:endParaRPr lang="en-US" altLang="zh-CN" sz="2800" b="1" dirty="0">
                <a:latin typeface="Times New Roman" panose="02020603050405020304" pitchFamily="18" charset="0"/>
                <a:ea typeface="宋体" panose="02010600030101010101" pitchFamily="2" charset="-122"/>
              </a:endParaRPr>
            </a:p>
          </p:txBody>
        </p:sp>
        <p:sp>
          <p:nvSpPr>
            <p:cNvPr id="88075" name="Oval 13"/>
            <p:cNvSpPr/>
            <p:nvPr/>
          </p:nvSpPr>
          <p:spPr>
            <a:xfrm>
              <a:off x="2847" y="2661"/>
              <a:ext cx="249" cy="227"/>
            </a:xfrm>
            <a:prstGeom prst="ellipse">
              <a:avLst/>
            </a:prstGeom>
            <a:noFill/>
            <a:ln w="9525" cap="flat" cmpd="sng">
              <a:solidFill>
                <a:schemeClr val="tx1"/>
              </a:solidFill>
              <a:prstDash val="solid"/>
              <a:round/>
              <a:headEnd type="none" w="med" len="med"/>
              <a:tailEnd type="none" w="med" len="med"/>
            </a:ln>
          </p:spPr>
          <p:txBody>
            <a:bodyPr wrap="none" anchor="ctr" anchorCtr="0"/>
            <a:p>
              <a:r>
                <a:rPr lang="en-US" altLang="zh-CN" sz="2800" b="1" dirty="0">
                  <a:latin typeface="Times New Roman" panose="02020603050405020304" pitchFamily="18" charset="0"/>
                  <a:ea typeface="宋体" panose="02010600030101010101" pitchFamily="2" charset="-122"/>
                </a:rPr>
                <a:t>g</a:t>
              </a:r>
              <a:endParaRPr lang="en-US" altLang="zh-CN" sz="2800" b="1" dirty="0">
                <a:latin typeface="Times New Roman" panose="02020603050405020304" pitchFamily="18" charset="0"/>
                <a:ea typeface="宋体" panose="02010600030101010101" pitchFamily="2" charset="-122"/>
              </a:endParaRPr>
            </a:p>
          </p:txBody>
        </p:sp>
        <p:sp>
          <p:nvSpPr>
            <p:cNvPr id="88076" name="Oval 14"/>
            <p:cNvSpPr/>
            <p:nvPr/>
          </p:nvSpPr>
          <p:spPr>
            <a:xfrm>
              <a:off x="3118" y="2200"/>
              <a:ext cx="249" cy="227"/>
            </a:xfrm>
            <a:prstGeom prst="ellipse">
              <a:avLst/>
            </a:prstGeom>
            <a:noFill/>
            <a:ln w="9525" cap="flat" cmpd="sng">
              <a:solidFill>
                <a:schemeClr val="tx1"/>
              </a:solidFill>
              <a:prstDash val="solid"/>
              <a:round/>
              <a:headEnd type="none" w="med" len="med"/>
              <a:tailEnd type="none" w="med" len="med"/>
            </a:ln>
          </p:spPr>
          <p:txBody>
            <a:bodyPr wrap="none" anchor="ctr" anchorCtr="0"/>
            <a:p>
              <a:r>
                <a:rPr lang="en-US" altLang="zh-CN" sz="2800" b="1" dirty="0">
                  <a:latin typeface="Times New Roman" panose="02020603050405020304" pitchFamily="18" charset="0"/>
                  <a:ea typeface="宋体" panose="02010600030101010101" pitchFamily="2" charset="-122"/>
                </a:rPr>
                <a:t>m</a:t>
              </a:r>
              <a:endParaRPr lang="en-US" altLang="zh-CN" sz="2800" b="1" dirty="0">
                <a:latin typeface="Times New Roman" panose="02020603050405020304" pitchFamily="18" charset="0"/>
                <a:ea typeface="宋体" panose="02010600030101010101" pitchFamily="2" charset="-122"/>
              </a:endParaRPr>
            </a:p>
          </p:txBody>
        </p:sp>
        <p:sp>
          <p:nvSpPr>
            <p:cNvPr id="88077" name="Line 15"/>
            <p:cNvSpPr/>
            <p:nvPr/>
          </p:nvSpPr>
          <p:spPr>
            <a:xfrm flipH="1">
              <a:off x="3263" y="2424"/>
              <a:ext cx="0" cy="249"/>
            </a:xfrm>
            <a:prstGeom prst="line">
              <a:avLst/>
            </a:prstGeom>
            <a:ln w="28575" cap="flat" cmpd="sng">
              <a:solidFill>
                <a:schemeClr val="tx1"/>
              </a:solidFill>
              <a:prstDash val="solid"/>
              <a:round/>
              <a:headEnd type="none" w="med" len="med"/>
              <a:tailEnd type="none" w="med" len="med"/>
            </a:ln>
          </p:spPr>
        </p:sp>
        <p:sp>
          <p:nvSpPr>
            <p:cNvPr id="88078" name="Line 16"/>
            <p:cNvSpPr/>
            <p:nvPr/>
          </p:nvSpPr>
          <p:spPr>
            <a:xfrm>
              <a:off x="2751" y="2392"/>
              <a:ext cx="204" cy="272"/>
            </a:xfrm>
            <a:prstGeom prst="line">
              <a:avLst/>
            </a:prstGeom>
            <a:ln w="28575" cap="flat" cmpd="sng">
              <a:solidFill>
                <a:schemeClr val="tx1"/>
              </a:solidFill>
              <a:prstDash val="solid"/>
              <a:round/>
              <a:headEnd type="none" w="med" len="med"/>
              <a:tailEnd type="none" w="med" len="med"/>
            </a:ln>
          </p:spPr>
        </p:sp>
        <p:sp>
          <p:nvSpPr>
            <p:cNvPr id="88079" name="Oval 19"/>
            <p:cNvSpPr/>
            <p:nvPr/>
          </p:nvSpPr>
          <p:spPr>
            <a:xfrm>
              <a:off x="2270" y="2677"/>
              <a:ext cx="249" cy="227"/>
            </a:xfrm>
            <a:prstGeom prst="ellipse">
              <a:avLst/>
            </a:prstGeom>
            <a:noFill/>
            <a:ln w="9525" cap="flat" cmpd="sng">
              <a:solidFill>
                <a:schemeClr val="tx1"/>
              </a:solidFill>
              <a:prstDash val="solid"/>
              <a:round/>
              <a:headEnd type="none" w="med" len="med"/>
              <a:tailEnd type="none" w="med" len="med"/>
            </a:ln>
          </p:spPr>
          <p:txBody>
            <a:bodyPr wrap="none" anchor="ctr" anchorCtr="0"/>
            <a:p>
              <a:r>
                <a:rPr lang="en-US" altLang="zh-CN" sz="2800" b="1" dirty="0">
                  <a:latin typeface="Times New Roman" panose="02020603050405020304" pitchFamily="18" charset="0"/>
                  <a:ea typeface="宋体" panose="02010600030101010101" pitchFamily="2" charset="-122"/>
                </a:rPr>
                <a:t>h</a:t>
              </a:r>
              <a:endParaRPr lang="en-US" altLang="zh-CN" sz="2800" b="1" dirty="0">
                <a:latin typeface="Times New Roman" panose="02020603050405020304" pitchFamily="18" charset="0"/>
                <a:ea typeface="宋体" panose="02010600030101010101" pitchFamily="2" charset="-122"/>
              </a:endParaRPr>
            </a:p>
          </p:txBody>
        </p:sp>
        <p:sp>
          <p:nvSpPr>
            <p:cNvPr id="88080" name="Oval 20"/>
            <p:cNvSpPr/>
            <p:nvPr/>
          </p:nvSpPr>
          <p:spPr>
            <a:xfrm>
              <a:off x="2559" y="2661"/>
              <a:ext cx="249" cy="227"/>
            </a:xfrm>
            <a:prstGeom prst="ellipse">
              <a:avLst/>
            </a:prstGeom>
            <a:noFill/>
            <a:ln w="9525" cap="flat" cmpd="sng">
              <a:solidFill>
                <a:schemeClr val="tx1"/>
              </a:solidFill>
              <a:prstDash val="solid"/>
              <a:round/>
              <a:headEnd type="none" w="med" len="med"/>
              <a:tailEnd type="none" w="med" len="med"/>
            </a:ln>
          </p:spPr>
          <p:txBody>
            <a:bodyPr wrap="none" anchor="ctr" anchorCtr="0"/>
            <a:p>
              <a:r>
                <a:rPr lang="en-US" altLang="zh-CN" sz="2800" b="1" dirty="0">
                  <a:latin typeface="Times New Roman" panose="02020603050405020304" pitchFamily="18" charset="0"/>
                  <a:ea typeface="宋体" panose="02010600030101010101" pitchFamily="2" charset="-122"/>
                </a:rPr>
                <a:t>k</a:t>
              </a:r>
              <a:endParaRPr lang="en-US" altLang="zh-CN" sz="2800" b="1" dirty="0">
                <a:latin typeface="Times New Roman" panose="02020603050405020304" pitchFamily="18" charset="0"/>
                <a:ea typeface="宋体" panose="02010600030101010101" pitchFamily="2" charset="-122"/>
              </a:endParaRPr>
            </a:p>
          </p:txBody>
        </p:sp>
        <p:sp>
          <p:nvSpPr>
            <p:cNvPr id="88081" name="Line 21"/>
            <p:cNvSpPr/>
            <p:nvPr/>
          </p:nvSpPr>
          <p:spPr>
            <a:xfrm flipH="1">
              <a:off x="2407" y="2424"/>
              <a:ext cx="181" cy="249"/>
            </a:xfrm>
            <a:prstGeom prst="line">
              <a:avLst/>
            </a:prstGeom>
            <a:ln w="28575" cap="flat" cmpd="sng">
              <a:solidFill>
                <a:schemeClr val="tx1"/>
              </a:solidFill>
              <a:prstDash val="solid"/>
              <a:round/>
              <a:headEnd type="none" w="med" len="med"/>
              <a:tailEnd type="none" w="med" len="med"/>
            </a:ln>
          </p:spPr>
        </p:sp>
        <p:sp>
          <p:nvSpPr>
            <p:cNvPr id="88082" name="Line 22"/>
            <p:cNvSpPr/>
            <p:nvPr/>
          </p:nvSpPr>
          <p:spPr>
            <a:xfrm>
              <a:off x="2679" y="2448"/>
              <a:ext cx="0" cy="227"/>
            </a:xfrm>
            <a:prstGeom prst="line">
              <a:avLst/>
            </a:prstGeom>
            <a:ln w="28575" cap="flat" cmpd="sng">
              <a:solidFill>
                <a:schemeClr val="tx1"/>
              </a:solidFill>
              <a:prstDash val="solid"/>
              <a:round/>
              <a:headEnd type="none" w="med" len="med"/>
              <a:tailEnd type="none" w="med" len="med"/>
            </a:ln>
          </p:spPr>
        </p:sp>
        <p:sp>
          <p:nvSpPr>
            <p:cNvPr id="88083" name="Oval 23"/>
            <p:cNvSpPr/>
            <p:nvPr/>
          </p:nvSpPr>
          <p:spPr>
            <a:xfrm>
              <a:off x="2527" y="2216"/>
              <a:ext cx="249" cy="227"/>
            </a:xfrm>
            <a:prstGeom prst="ellipse">
              <a:avLst/>
            </a:prstGeom>
            <a:noFill/>
            <a:ln w="9525" cap="flat" cmpd="sng">
              <a:solidFill>
                <a:schemeClr val="tx1"/>
              </a:solidFill>
              <a:prstDash val="solid"/>
              <a:round/>
              <a:headEnd type="none" w="med" len="med"/>
              <a:tailEnd type="none" w="med" len="med"/>
            </a:ln>
          </p:spPr>
          <p:txBody>
            <a:bodyPr wrap="none" anchor="ctr" anchorCtr="0"/>
            <a:p>
              <a:r>
                <a:rPr lang="en-US" altLang="zh-CN" sz="2800" b="1" dirty="0">
                  <a:latin typeface="Times New Roman" panose="02020603050405020304" pitchFamily="18" charset="0"/>
                  <a:ea typeface="宋体" panose="02010600030101010101" pitchFamily="2" charset="-122"/>
                </a:rPr>
                <a:t>c</a:t>
              </a:r>
              <a:endParaRPr lang="en-US" altLang="zh-CN" sz="2800" b="1" dirty="0">
                <a:latin typeface="Times New Roman" panose="02020603050405020304" pitchFamily="18" charset="0"/>
                <a:ea typeface="宋体" panose="02010600030101010101" pitchFamily="2" charset="-122"/>
              </a:endParaRPr>
            </a:p>
          </p:txBody>
        </p:sp>
        <p:sp>
          <p:nvSpPr>
            <p:cNvPr id="88084" name="Oval 25"/>
            <p:cNvSpPr/>
            <p:nvPr/>
          </p:nvSpPr>
          <p:spPr>
            <a:xfrm>
              <a:off x="3446" y="2653"/>
              <a:ext cx="249" cy="227"/>
            </a:xfrm>
            <a:prstGeom prst="ellipse">
              <a:avLst/>
            </a:prstGeom>
            <a:noFill/>
            <a:ln w="9525" cap="flat" cmpd="sng">
              <a:solidFill>
                <a:schemeClr val="tx1"/>
              </a:solidFill>
              <a:prstDash val="solid"/>
              <a:round/>
              <a:headEnd type="none" w="med" len="med"/>
              <a:tailEnd type="none" w="med" len="med"/>
            </a:ln>
          </p:spPr>
          <p:txBody>
            <a:bodyPr wrap="none" anchor="ctr" anchorCtr="0"/>
            <a:p>
              <a:r>
                <a:rPr lang="en-US" altLang="zh-CN" sz="2800" b="1" dirty="0">
                  <a:latin typeface="Times New Roman" panose="02020603050405020304" pitchFamily="18" charset="0"/>
                  <a:ea typeface="宋体" panose="02010600030101010101" pitchFamily="2" charset="-122"/>
                </a:rPr>
                <a:t>n</a:t>
              </a:r>
              <a:endParaRPr lang="en-US" altLang="zh-CN" sz="2800" b="1" dirty="0">
                <a:latin typeface="Times New Roman" panose="02020603050405020304" pitchFamily="18" charset="0"/>
                <a:ea typeface="宋体" panose="02010600030101010101" pitchFamily="2" charset="-122"/>
              </a:endParaRPr>
            </a:p>
          </p:txBody>
        </p:sp>
        <p:sp>
          <p:nvSpPr>
            <p:cNvPr id="88085" name="Line 26"/>
            <p:cNvSpPr/>
            <p:nvPr/>
          </p:nvSpPr>
          <p:spPr>
            <a:xfrm>
              <a:off x="3350" y="2384"/>
              <a:ext cx="204" cy="272"/>
            </a:xfrm>
            <a:prstGeom prst="line">
              <a:avLst/>
            </a:prstGeom>
            <a:ln w="28575" cap="flat" cmpd="sng">
              <a:solidFill>
                <a:schemeClr val="tx1"/>
              </a:solidFill>
              <a:prstDash val="solid"/>
              <a:round/>
              <a:headEnd type="none" w="med" len="med"/>
              <a:tailEnd type="none" w="med" len="med"/>
            </a:ln>
          </p:spPr>
        </p:sp>
      </p:gr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16" name="直接连接符 23" hidden="1"/>
          <p:cNvSpPr>
            <a:spLocks noChangeShapeType="1"/>
          </p:cNvSpPr>
          <p:nvPr/>
        </p:nvSpPr>
        <p:spPr bwMode="auto">
          <a:xfrm>
            <a:off x="3181350" y="431800"/>
            <a:ext cx="0" cy="525463"/>
          </a:xfrm>
          <a:prstGeom prst="line">
            <a:avLst/>
          </a:prstGeom>
          <a:noFill/>
          <a:ln w="12700" cap="flat" cmpd="sng">
            <a:solidFill>
              <a:srgbClr val="28A9D6"/>
            </a:solidFill>
            <a:bevel/>
          </a:ln>
        </p:spPr>
        <p:txBody>
          <a:bodyPr/>
          <a:lstStyle/>
          <a:p>
            <a:endParaRPr lang="zh-CN" altLang="en-US"/>
          </a:p>
        </p:txBody>
      </p:sp>
      <p:sp>
        <p:nvSpPr>
          <p:cNvPr id="32" name="椭圆 24"/>
          <p:cNvSpPr>
            <a:spLocks noChangeArrowheads="1"/>
          </p:cNvSpPr>
          <p:nvPr/>
        </p:nvSpPr>
        <p:spPr bwMode="auto">
          <a:xfrm>
            <a:off x="3662667" y="280019"/>
            <a:ext cx="549275" cy="549275"/>
          </a:xfrm>
          <a:prstGeom prst="ellipse">
            <a:avLst/>
          </a:prstGeom>
          <a:pattFill prst="sphere">
            <a:fgClr>
              <a:srgbClr val="4F81BD"/>
            </a:fgClr>
            <a:bgClr>
              <a:srgbClr val="FFFFFF"/>
            </a:bgClr>
          </a:pattFill>
          <a:ln w="9525" cap="flat" cmpd="sng">
            <a:solidFill>
              <a:srgbClr val="4DB8DD"/>
            </a:solidFill>
            <a:bevel/>
          </a:ln>
        </p:spPr>
        <p:txBody>
          <a:bodyPr anchor="ctr"/>
          <a:lstStyle/>
          <a:p>
            <a:pPr algn="ctr"/>
            <a:endParaRPr lang="zh-CN" altLang="zh-CN">
              <a:solidFill>
                <a:srgbClr val="FFFFFF"/>
              </a:solidFill>
            </a:endParaRPr>
          </a:p>
        </p:txBody>
      </p:sp>
      <p:sp>
        <p:nvSpPr>
          <p:cNvPr id="33" name="直接连接符 23"/>
          <p:cNvSpPr>
            <a:spLocks noChangeShapeType="1"/>
          </p:cNvSpPr>
          <p:nvPr/>
        </p:nvSpPr>
        <p:spPr bwMode="auto">
          <a:xfrm>
            <a:off x="4238612" y="927719"/>
            <a:ext cx="3583940" cy="635"/>
          </a:xfrm>
          <a:prstGeom prst="line">
            <a:avLst/>
          </a:prstGeom>
          <a:noFill/>
          <a:ln w="19050" cap="flat" cmpd="sng">
            <a:solidFill>
              <a:schemeClr val="accent1"/>
            </a:solidFill>
            <a:bevel/>
          </a:ln>
        </p:spPr>
        <p:txBody>
          <a:bodyPr/>
          <a:lstStyle/>
          <a:p>
            <a:endParaRPr lang="zh-CN" altLang="en-US"/>
          </a:p>
        </p:txBody>
      </p:sp>
      <p:sp>
        <p:nvSpPr>
          <p:cNvPr id="2" name="Rectangle 3"/>
          <p:cNvSpPr txBox="1">
            <a:spLocks noChangeArrowheads="1"/>
          </p:cNvSpPr>
          <p:nvPr/>
        </p:nvSpPr>
        <p:spPr>
          <a:xfrm>
            <a:off x="3469640" y="1268730"/>
            <a:ext cx="6001385" cy="3540760"/>
          </a:xfrm>
          <a:prstGeom prst="rect">
            <a:avLst/>
          </a:prstGeom>
        </p:spPr>
        <p:txBody>
          <a:bodyPr vert="horz" lIns="91440" tIns="45720" rIns="91440" bIns="45720" rtlCol="0"/>
          <a:lstStyle/>
          <a:p>
            <a:pPr marL="571500" marR="0" lvl="0" indent="-571500" defTabSz="914400" rtl="0" eaLnBrk="1" fontAlgn="auto" latinLnBrk="0" hangingPunct="1">
              <a:lnSpc>
                <a:spcPct val="90000"/>
              </a:lnSpc>
              <a:spcBef>
                <a:spcPts val="1000"/>
              </a:spcBef>
              <a:spcAft>
                <a:spcPts val="0"/>
              </a:spcAft>
              <a:buClr>
                <a:schemeClr val="accent2"/>
              </a:buClr>
              <a:buSzTx/>
              <a:buFont typeface="Wingdings" panose="05000000000000000000" pitchFamily="2" charset="2"/>
              <a:buChar char="n"/>
              <a:defRPr/>
            </a:pPr>
            <a:r>
              <a:rPr lang="zh-CN" altLang="en-US" sz="3200" b="1" dirty="0">
                <a:latin typeface="楷体" panose="02010609060101010101" charset="-122"/>
                <a:ea typeface="楷体" panose="02010609060101010101" charset="-122"/>
                <a:sym typeface="+mn-ea"/>
              </a:rPr>
              <a:t>树的定义和基本术语</a:t>
            </a:r>
            <a:endParaRPr lang="zh-CN" altLang="en-US" sz="3200" b="1" dirty="0">
              <a:latin typeface="楷体" panose="02010609060101010101" charset="-122"/>
              <a:ea typeface="楷体" panose="02010609060101010101" charset="-122"/>
            </a:endParaRPr>
          </a:p>
          <a:p>
            <a:pPr marL="571500" marR="0" lvl="0" indent="-571500" defTabSz="914400" rtl="0" eaLnBrk="1" fontAlgn="auto" latinLnBrk="0" hangingPunct="1">
              <a:lnSpc>
                <a:spcPct val="90000"/>
              </a:lnSpc>
              <a:spcBef>
                <a:spcPts val="1000"/>
              </a:spcBef>
              <a:spcAft>
                <a:spcPts val="0"/>
              </a:spcAft>
              <a:buClr>
                <a:schemeClr val="accent2"/>
              </a:buClr>
              <a:buSzTx/>
              <a:buFont typeface="Wingdings" panose="05000000000000000000" pitchFamily="2" charset="2"/>
              <a:buChar char="n"/>
              <a:defRPr/>
            </a:pPr>
            <a:r>
              <a:rPr lang="zh-CN" altLang="en-US" sz="3200" b="1" dirty="0">
                <a:latin typeface="楷体" panose="02010609060101010101" charset="-122"/>
                <a:ea typeface="楷体" panose="02010609060101010101" charset="-122"/>
                <a:sym typeface="+mn-ea"/>
              </a:rPr>
              <a:t>二叉树</a:t>
            </a:r>
            <a:endParaRPr lang="zh-CN" altLang="en-US" sz="3200" b="1" dirty="0">
              <a:latin typeface="楷体" panose="02010609060101010101" charset="-122"/>
              <a:ea typeface="楷体" panose="02010609060101010101" charset="-122"/>
            </a:endParaRPr>
          </a:p>
          <a:p>
            <a:pPr marL="571500" marR="0" lvl="0" indent="-571500" defTabSz="914400" rtl="0" eaLnBrk="1" fontAlgn="auto" latinLnBrk="0" hangingPunct="1">
              <a:lnSpc>
                <a:spcPct val="90000"/>
              </a:lnSpc>
              <a:spcBef>
                <a:spcPts val="1000"/>
              </a:spcBef>
              <a:spcAft>
                <a:spcPts val="0"/>
              </a:spcAft>
              <a:buClr>
                <a:schemeClr val="accent2"/>
              </a:buClr>
              <a:buSzTx/>
              <a:buFont typeface="Wingdings" panose="05000000000000000000" pitchFamily="2" charset="2"/>
              <a:buChar char="n"/>
              <a:defRPr/>
            </a:pPr>
            <a:r>
              <a:rPr lang="zh-CN" altLang="en-US" sz="3200" b="1" dirty="0">
                <a:latin typeface="楷体" panose="02010609060101010101" charset="-122"/>
                <a:ea typeface="楷体" panose="02010609060101010101" charset="-122"/>
                <a:sym typeface="+mn-ea"/>
              </a:rPr>
              <a:t>遍历二叉树和线索二叉树</a:t>
            </a:r>
            <a:endParaRPr lang="zh-CN" altLang="en-US" sz="3200" b="1" dirty="0">
              <a:latin typeface="楷体" panose="02010609060101010101" charset="-122"/>
              <a:ea typeface="楷体" panose="02010609060101010101" charset="-122"/>
            </a:endParaRPr>
          </a:p>
          <a:p>
            <a:pPr marL="571500" marR="0" lvl="0" indent="-571500" defTabSz="914400" rtl="0" eaLnBrk="1" fontAlgn="auto" latinLnBrk="0" hangingPunct="1">
              <a:lnSpc>
                <a:spcPct val="90000"/>
              </a:lnSpc>
              <a:spcBef>
                <a:spcPts val="1000"/>
              </a:spcBef>
              <a:spcAft>
                <a:spcPts val="0"/>
              </a:spcAft>
              <a:buClr>
                <a:schemeClr val="accent2"/>
              </a:buClr>
              <a:buSzTx/>
              <a:buFont typeface="Wingdings" panose="05000000000000000000" pitchFamily="2" charset="2"/>
              <a:buChar char="n"/>
              <a:defRPr/>
            </a:pPr>
            <a:r>
              <a:rPr lang="zh-CN" altLang="en-US" sz="3200" b="1" dirty="0">
                <a:latin typeface="楷体" panose="02010609060101010101" charset="-122"/>
                <a:ea typeface="楷体" panose="02010609060101010101" charset="-122"/>
                <a:sym typeface="+mn-ea"/>
              </a:rPr>
              <a:t>树和森林</a:t>
            </a:r>
            <a:endParaRPr lang="zh-CN" altLang="en-US" sz="3200" b="1" dirty="0">
              <a:latin typeface="楷体" panose="02010609060101010101" charset="-122"/>
              <a:ea typeface="楷体" panose="02010609060101010101" charset="-122"/>
            </a:endParaRPr>
          </a:p>
          <a:p>
            <a:pPr marL="571500" marR="0" lvl="0" indent="-571500" defTabSz="914400" rtl="0" eaLnBrk="1" fontAlgn="auto" latinLnBrk="0" hangingPunct="1">
              <a:lnSpc>
                <a:spcPct val="90000"/>
              </a:lnSpc>
              <a:spcBef>
                <a:spcPts val="1000"/>
              </a:spcBef>
              <a:spcAft>
                <a:spcPts val="0"/>
              </a:spcAft>
              <a:buClr>
                <a:schemeClr val="accent2"/>
              </a:buClr>
              <a:buSzTx/>
              <a:buFont typeface="Wingdings" panose="05000000000000000000" pitchFamily="2" charset="2"/>
              <a:buChar char="n"/>
              <a:defRPr/>
            </a:pPr>
            <a:r>
              <a:rPr lang="zh-CN" altLang="en-US" sz="3200" b="1" dirty="0">
                <a:latin typeface="楷体" panose="02010609060101010101" charset="-122"/>
                <a:ea typeface="楷体" panose="02010609060101010101" charset="-122"/>
                <a:sym typeface="+mn-ea"/>
              </a:rPr>
              <a:t>赫夫曼树及其应用</a:t>
            </a:r>
            <a:endParaRPr lang="zh-CN" altLang="en-US" sz="3200" b="1" dirty="0">
              <a:latin typeface="楷体" panose="02010609060101010101" charset="-122"/>
              <a:ea typeface="楷体" panose="02010609060101010101" charset="-122"/>
            </a:endParaRPr>
          </a:p>
          <a:p>
            <a:pPr marL="571500" marR="0" lvl="0" indent="-571500" defTabSz="914400" rtl="0" eaLnBrk="1" fontAlgn="auto" latinLnBrk="0" hangingPunct="1">
              <a:lnSpc>
                <a:spcPct val="90000"/>
              </a:lnSpc>
              <a:spcBef>
                <a:spcPts val="1000"/>
              </a:spcBef>
              <a:spcAft>
                <a:spcPts val="0"/>
              </a:spcAft>
              <a:buClr>
                <a:schemeClr val="accent2"/>
              </a:buClr>
              <a:buSzTx/>
              <a:buFont typeface="Wingdings" panose="05000000000000000000" pitchFamily="2" charset="2"/>
              <a:buChar char="n"/>
              <a:defRPr/>
            </a:pPr>
            <a:r>
              <a:rPr lang="zh-CN" altLang="en-US" sz="3200" b="1" dirty="0">
                <a:latin typeface="楷体" panose="02010609060101010101" charset="-122"/>
                <a:ea typeface="楷体" panose="02010609060101010101" charset="-122"/>
                <a:sym typeface="+mn-ea"/>
              </a:rPr>
              <a:t>回溯法与树的遍历</a:t>
            </a:r>
            <a:endParaRPr kumimoji="0" lang="zh-CN" altLang="en-US" sz="3200" b="0" i="0" u="none" strike="noStrike" kern="1200" cap="none" spc="0" normalizeH="0" baseline="0" noProof="0" dirty="0" err="1" smtClean="0">
              <a:ln>
                <a:noFill/>
              </a:ln>
              <a:solidFill>
                <a:schemeClr val="tx1"/>
              </a:solidFill>
              <a:effectLst/>
              <a:uLnTx/>
              <a:uFillTx/>
              <a:latin typeface="楷体" panose="02010609060101010101" charset="-122"/>
              <a:ea typeface="楷体" panose="02010609060101010101" charset="-122"/>
              <a:cs typeface="+mn-cs"/>
              <a:sym typeface="+mn-lt"/>
            </a:endParaRPr>
          </a:p>
        </p:txBody>
      </p:sp>
      <p:sp>
        <p:nvSpPr>
          <p:cNvPr id="4" name="灯片编号占位符 3"/>
          <p:cNvSpPr>
            <a:spLocks noGrp="1"/>
          </p:cNvSpPr>
          <p:nvPr>
            <p:ph type="sldNum" sz="quarter" idx="4"/>
          </p:nvPr>
        </p:nvSpPr>
        <p:spPr/>
        <p:txBody>
          <a:bodyPr/>
          <a:p>
            <a:fld id="{F18B4237-A20D-4DE2-ADD8-75BCC50A7656}" type="slidenum">
              <a:rPr lang="zh-CN" altLang="en-US"/>
            </a:fld>
            <a:endParaRPr lang="zh-CN" altLang="en-US"/>
          </a:p>
        </p:txBody>
      </p:sp>
      <p:sp>
        <p:nvSpPr>
          <p:cNvPr id="8" name="矩形 7"/>
          <p:cNvSpPr/>
          <p:nvPr/>
        </p:nvSpPr>
        <p:spPr>
          <a:xfrm>
            <a:off x="4088130" y="4067175"/>
            <a:ext cx="3393440" cy="530860"/>
          </a:xfrm>
          <a:prstGeom prst="rect">
            <a:avLst/>
          </a:prstGeom>
          <a:noFill/>
          <a:ln w="3810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146" name="Text Box 2"/>
          <p:cNvSpPr txBox="1"/>
          <p:nvPr/>
        </p:nvSpPr>
        <p:spPr>
          <a:xfrm>
            <a:off x="4007485" y="188595"/>
            <a:ext cx="6443980" cy="768350"/>
          </a:xfrm>
          <a:prstGeom prst="rect">
            <a:avLst/>
          </a:prstGeom>
          <a:noFill/>
          <a:ln w="9525">
            <a:noFill/>
          </a:ln>
        </p:spPr>
        <p:txBody>
          <a:bodyPr wrap="square" anchor="t" anchorCtr="0">
            <a:spAutoFit/>
          </a:bodyPr>
          <a:p>
            <a:pPr algn="ctr"/>
            <a:r>
              <a:rPr lang="zh-CN" altLang="en-US" sz="4400" b="1" dirty="0">
                <a:solidFill>
                  <a:srgbClr val="0000CC"/>
                </a:solidFill>
                <a:latin typeface="楷体" panose="02010609060101010101" charset="-122"/>
                <a:ea typeface="楷体" panose="02010609060101010101" charset="-122"/>
              </a:rPr>
              <a:t>第六章	树和</a:t>
            </a:r>
            <a:r>
              <a:rPr lang="zh-CN" altLang="en-US" sz="4400" b="1" dirty="0">
                <a:solidFill>
                  <a:srgbClr val="0000CC"/>
                </a:solidFill>
                <a:latin typeface="楷体" panose="02010609060101010101" charset="-122"/>
                <a:ea typeface="楷体" panose="02010609060101010101" charset="-122"/>
              </a:rPr>
              <a:t>二叉树</a:t>
            </a:r>
            <a:endParaRPr lang="zh-CN" altLang="en-US" sz="4400" b="1" dirty="0">
              <a:solidFill>
                <a:srgbClr val="0000CC"/>
              </a:solidFill>
              <a:latin typeface="楷体" panose="02010609060101010101" charset="-122"/>
              <a:ea typeface="楷体" panose="02010609060101010101" charset="-122"/>
            </a:endParaRPr>
          </a:p>
        </p:txBody>
      </p:sp>
    </p:spTree>
  </p:cSld>
  <p:clrMapOvr>
    <a:masterClrMapping/>
  </p:clrMapOvr>
  <p:transition spd="med">
    <p:fade/>
  </p:transition>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pPr marL="457200" marR="0" lvl="1" indent="-457200" algn="l" defTabSz="1219200" rtl="0" eaLnBrk="1" fontAlgn="base" latinLnBrk="0" hangingPunct="1">
              <a:lnSpc>
                <a:spcPct val="100000"/>
              </a:lnSpc>
              <a:spcBef>
                <a:spcPct val="20000"/>
              </a:spcBef>
              <a:buClrTx/>
              <a:buSzTx/>
              <a:buFont typeface="Wingdings" panose="05000000000000000000" charset="0"/>
              <a:buChar char="l"/>
            </a:pPr>
            <a:r>
              <a:rPr lang="zh-CN" altLang="en-US" sz="2800" dirty="0">
                <a:latin typeface="黑体" panose="02010609060101010101" pitchFamily="2" charset="-122"/>
                <a:ea typeface="黑体" panose="02010609060101010101" pitchFamily="2" charset="-122"/>
                <a:cs typeface="+mn-cs"/>
                <a:sym typeface="+mn-ea"/>
              </a:rPr>
              <a:t>树的遍历序列不是预先就建立好的，而是通过函数递归，在遍历过程中生成，因此树的遍历包含了</a:t>
            </a:r>
            <a:r>
              <a:rPr lang="zh-CN" altLang="en-US" sz="2800" dirty="0">
                <a:solidFill>
                  <a:srgbClr val="FF0000"/>
                </a:solidFill>
                <a:latin typeface="黑体" panose="02010609060101010101" pitchFamily="2" charset="-122"/>
                <a:ea typeface="黑体" panose="02010609060101010101" pitchFamily="2" charset="-122"/>
                <a:cs typeface="+mn-cs"/>
                <a:sym typeface="+mn-ea"/>
              </a:rPr>
              <a:t>回溯</a:t>
            </a:r>
            <a:r>
              <a:rPr lang="zh-CN" altLang="en-US" sz="2800" dirty="0">
                <a:latin typeface="黑体" panose="02010609060101010101" pitchFamily="2" charset="-122"/>
                <a:ea typeface="黑体" panose="02010609060101010101" pitchFamily="2" charset="-122"/>
                <a:cs typeface="+mn-cs"/>
                <a:sym typeface="+mn-ea"/>
              </a:rPr>
              <a:t>的思想</a:t>
            </a:r>
            <a:endParaRPr kumimoji="0" lang="zh-CN" altLang="en-US" sz="2800" b="0" i="0" u="none" strike="noStrike" kern="0" cap="none" spc="0" normalizeH="0" baseline="0" noProof="1" dirty="0">
              <a:solidFill>
                <a:schemeClr val="tx1"/>
              </a:solidFill>
              <a:latin typeface="黑体" panose="02010609060101010101" pitchFamily="2" charset="-122"/>
              <a:ea typeface="黑体" panose="02010609060101010101" pitchFamily="2" charset="-122"/>
              <a:cs typeface="+mn-cs"/>
            </a:endParaRPr>
          </a:p>
          <a:p>
            <a:pPr marR="0" lvl="1" algn="l" defTabSz="1219200" rtl="0" eaLnBrk="1" fontAlgn="base" latinLnBrk="0" hangingPunct="1">
              <a:lnSpc>
                <a:spcPct val="100000"/>
              </a:lnSpc>
              <a:spcBef>
                <a:spcPct val="20000"/>
              </a:spcBef>
              <a:buClrTx/>
              <a:buSzTx/>
              <a:buChar char="•"/>
            </a:pPr>
            <a:r>
              <a:rPr lang="zh-CN" altLang="en-US" sz="2400" dirty="0">
                <a:latin typeface="黑体" panose="02010609060101010101" pitchFamily="2" charset="-122"/>
                <a:ea typeface="黑体" panose="02010609060101010101" pitchFamily="2" charset="-122"/>
                <a:cs typeface="+mn-ea"/>
                <a:sym typeface="+mn-ea"/>
              </a:rPr>
              <a:t>许多问题的递归过程实质与树的遍历是相同的，问题求解过程中的状态等于树遍历的中间结点。问题的结果等于树遍历的叶子</a:t>
            </a:r>
            <a:endParaRPr kumimoji="0" lang="zh-CN" altLang="en-US" sz="2400" b="0" i="0" u="none" strike="noStrike" kern="0" cap="none" spc="0" normalizeH="0" baseline="0" noProof="1" dirty="0">
              <a:solidFill>
                <a:schemeClr val="tx1"/>
              </a:solidFill>
              <a:latin typeface="黑体" panose="02010609060101010101" pitchFamily="2" charset="-122"/>
              <a:ea typeface="黑体" panose="02010609060101010101" pitchFamily="2" charset="-122"/>
              <a:cs typeface="+mn-ea"/>
            </a:endParaRPr>
          </a:p>
          <a:p>
            <a:pPr marL="457200" marR="0" lvl="1" indent="-457200" algn="l" defTabSz="1219200" rtl="0" eaLnBrk="1" fontAlgn="base" latinLnBrk="0" hangingPunct="1">
              <a:lnSpc>
                <a:spcPct val="100000"/>
              </a:lnSpc>
              <a:spcBef>
                <a:spcPct val="20000"/>
              </a:spcBef>
              <a:buClrTx/>
              <a:buSzTx/>
              <a:buFont typeface="Wingdings" panose="05000000000000000000" charset="0"/>
              <a:buChar char="l"/>
            </a:pPr>
            <a:r>
              <a:rPr lang="zh-CN" altLang="en-US" sz="2800" dirty="0">
                <a:latin typeface="黑体" panose="02010609060101010101" pitchFamily="2" charset="-122"/>
                <a:ea typeface="黑体" panose="02010609060101010101" pitchFamily="2" charset="-122"/>
                <a:cs typeface="+mn-cs"/>
                <a:sym typeface="+mn-ea"/>
              </a:rPr>
              <a:t>因此往往把回溯法与树遍历结合起来，进行算法设计</a:t>
            </a:r>
            <a:endParaRPr kumimoji="0" lang="zh-CN" altLang="en-US" sz="2800" b="0" i="0" u="none" strike="noStrike" kern="0" cap="none" spc="0" normalizeH="0" baseline="0" noProof="1" dirty="0">
              <a:solidFill>
                <a:schemeClr val="tx1"/>
              </a:solidFill>
              <a:latin typeface="黑体" panose="02010609060101010101" pitchFamily="2" charset="-122"/>
              <a:ea typeface="黑体" panose="02010609060101010101" pitchFamily="2" charset="-122"/>
              <a:cs typeface="+mn-cs"/>
            </a:endParaRPr>
          </a:p>
          <a:p>
            <a:pPr marL="457200" marR="0" lvl="1" indent="-457200" algn="l" defTabSz="1219200" rtl="0" eaLnBrk="1" fontAlgn="base" latinLnBrk="0" hangingPunct="1">
              <a:lnSpc>
                <a:spcPct val="100000"/>
              </a:lnSpc>
              <a:spcBef>
                <a:spcPct val="20000"/>
              </a:spcBef>
              <a:buClrTx/>
              <a:buSzTx/>
              <a:buFont typeface="Wingdings" panose="05000000000000000000" charset="0"/>
              <a:buChar char="l"/>
            </a:pPr>
            <a:endParaRPr kumimoji="0" lang="zh-CN" altLang="en-US" sz="2800" b="0" i="0" u="none" strike="noStrike" kern="0" cap="none" spc="0" normalizeH="0" baseline="0" noProof="1" dirty="0">
              <a:solidFill>
                <a:schemeClr val="tx1"/>
              </a:solidFill>
              <a:latin typeface="黑体" panose="02010609060101010101" pitchFamily="2" charset="-122"/>
              <a:ea typeface="黑体" panose="02010609060101010101" pitchFamily="2" charset="-122"/>
              <a:cs typeface="+mn-cs"/>
            </a:endParaRPr>
          </a:p>
          <a:p>
            <a:pPr marL="609600" marR="0" lvl="1" indent="0" algn="l" defTabSz="1219200" rtl="0" eaLnBrk="1" fontAlgn="base" latinLnBrk="0" hangingPunct="1">
              <a:lnSpc>
                <a:spcPct val="100000"/>
              </a:lnSpc>
              <a:spcBef>
                <a:spcPct val="20000"/>
              </a:spcBef>
              <a:buClrTx/>
              <a:buSzTx/>
              <a:buNone/>
            </a:pPr>
            <a:endParaRPr lang="zh-CN" altLang="en-US" sz="2400" dirty="0">
              <a:latin typeface="黑体" panose="02010609060101010101" pitchFamily="2" charset="-122"/>
              <a:ea typeface="黑体" panose="02010609060101010101" pitchFamily="2" charset="-122"/>
              <a:cs typeface="+mn-ea"/>
              <a:sym typeface="+mn-ea"/>
            </a:endParaRPr>
          </a:p>
        </p:txBody>
      </p:sp>
      <p:sp>
        <p:nvSpPr>
          <p:cNvPr id="4" name="标题 3"/>
          <p:cNvSpPr>
            <a:spLocks noGrp="1"/>
          </p:cNvSpPr>
          <p:nvPr>
            <p:ph type="title"/>
          </p:nvPr>
        </p:nvSpPr>
        <p:spPr>
          <a:xfrm>
            <a:off x="752475" y="222568"/>
            <a:ext cx="10972800" cy="796908"/>
          </a:xfrm>
        </p:spPr>
        <p:txBody>
          <a:bodyPr/>
          <a:p>
            <a:r>
              <a:rPr lang="en-US" altLang="zh-CN">
                <a:latin typeface="楷体" panose="02010609060101010101" charset="-122"/>
                <a:ea typeface="楷体" panose="02010609060101010101" charset="-122"/>
                <a:cs typeface="楷体" panose="02010609060101010101" charset="-122"/>
                <a:sym typeface="+mn-ea"/>
              </a:rPr>
              <a:t>6.7 </a:t>
            </a:r>
            <a:r>
              <a:rPr lang="en-US" altLang="zh-CN">
                <a:latin typeface="楷体" panose="02010609060101010101" charset="-122"/>
                <a:ea typeface="楷体" panose="02010609060101010101" charset="-122"/>
                <a:cs typeface="楷体" panose="02010609060101010101" charset="-122"/>
                <a:sym typeface="+mn-ea"/>
              </a:rPr>
              <a:t>回溯法与树的遍历</a:t>
            </a:r>
            <a:endParaRPr lang="en-US" altLang="zh-CN">
              <a:latin typeface="楷体" panose="02010609060101010101" charset="-122"/>
              <a:ea typeface="楷体" panose="02010609060101010101" charset="-122"/>
              <a:cs typeface="楷体" panose="02010609060101010101" charset="-122"/>
            </a:endParaRPr>
          </a:p>
        </p:txBody>
      </p:sp>
      <p:sp>
        <p:nvSpPr>
          <p:cNvPr id="2" name="灯片编号占位符 1"/>
          <p:cNvSpPr>
            <a:spLocks noGrp="1"/>
          </p:cNvSpPr>
          <p:nvPr>
            <p:ph type="sldNum" sz="quarter" idx="4"/>
          </p:nvPr>
        </p:nvSpPr>
        <p:spPr/>
        <p:txBody>
          <a:bodyPr/>
          <a:p>
            <a:fld id="{F18B4237-A20D-4DE2-ADD8-75BCC50A7656}" type="slidenum">
              <a:rPr lang="zh-CN" altLang="en-US"/>
            </a:fld>
            <a:endParaRPr lang="zh-CN" altLang="en-US"/>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pPr marL="457200" marR="0" lvl="1" indent="-457200" algn="l" defTabSz="1219200" rtl="0" eaLnBrk="1" fontAlgn="base" latinLnBrk="0" hangingPunct="1">
              <a:lnSpc>
                <a:spcPct val="100000"/>
              </a:lnSpc>
              <a:spcBef>
                <a:spcPct val="20000"/>
              </a:spcBef>
              <a:buClrTx/>
              <a:buSzTx/>
              <a:buFont typeface="Wingdings" panose="05000000000000000000" charset="0"/>
              <a:buChar char="l"/>
            </a:pPr>
            <a:r>
              <a:rPr lang="zh-CN" altLang="en-US" sz="2800" dirty="0">
                <a:latin typeface="黑体" panose="02010609060101010101" pitchFamily="2" charset="-122"/>
                <a:ea typeface="黑体" panose="02010609060101010101" pitchFamily="2" charset="-122"/>
                <a:cs typeface="+mn-cs"/>
                <a:sym typeface="+mn-ea"/>
              </a:rPr>
              <a:t>树的遍历序列不是预先就建立好的，而是通过函数递归，在遍历过程中生成，因此树的遍历包含了</a:t>
            </a:r>
            <a:r>
              <a:rPr lang="zh-CN" altLang="en-US" sz="2800" dirty="0">
                <a:solidFill>
                  <a:srgbClr val="FF0000"/>
                </a:solidFill>
                <a:latin typeface="黑体" panose="02010609060101010101" pitchFamily="2" charset="-122"/>
                <a:ea typeface="黑体" panose="02010609060101010101" pitchFamily="2" charset="-122"/>
                <a:cs typeface="+mn-cs"/>
                <a:sym typeface="+mn-ea"/>
              </a:rPr>
              <a:t>回溯</a:t>
            </a:r>
            <a:r>
              <a:rPr lang="zh-CN" altLang="en-US" sz="2800" dirty="0">
                <a:latin typeface="黑体" panose="02010609060101010101" pitchFamily="2" charset="-122"/>
                <a:ea typeface="黑体" panose="02010609060101010101" pitchFamily="2" charset="-122"/>
                <a:cs typeface="+mn-cs"/>
                <a:sym typeface="+mn-ea"/>
              </a:rPr>
              <a:t>的思想</a:t>
            </a:r>
            <a:endParaRPr kumimoji="0" lang="zh-CN" altLang="en-US" sz="2800" b="0" i="0" u="none" strike="noStrike" kern="0" cap="none" spc="0" normalizeH="0" baseline="0" noProof="1" dirty="0">
              <a:solidFill>
                <a:schemeClr val="tx1"/>
              </a:solidFill>
              <a:latin typeface="黑体" panose="02010609060101010101" pitchFamily="2" charset="-122"/>
              <a:ea typeface="黑体" panose="02010609060101010101" pitchFamily="2" charset="-122"/>
              <a:cs typeface="+mn-cs"/>
            </a:endParaRPr>
          </a:p>
          <a:p>
            <a:pPr marL="457200" marR="0" lvl="1" indent="-457200" algn="l" defTabSz="1219200" rtl="0" eaLnBrk="1" fontAlgn="base" latinLnBrk="0" hangingPunct="1">
              <a:lnSpc>
                <a:spcPct val="100000"/>
              </a:lnSpc>
              <a:spcBef>
                <a:spcPct val="20000"/>
              </a:spcBef>
              <a:buClrTx/>
              <a:buSzTx/>
              <a:buFont typeface="Wingdings" panose="05000000000000000000" charset="0"/>
              <a:buChar char="l"/>
            </a:pPr>
            <a:r>
              <a:rPr lang="zh-CN" altLang="en-US" sz="2800" dirty="0">
                <a:latin typeface="黑体" panose="02010609060101010101" pitchFamily="2" charset="-122"/>
                <a:ea typeface="黑体" panose="02010609060101010101" pitchFamily="2" charset="-122"/>
                <a:cs typeface="+mn-cs"/>
                <a:sym typeface="+mn-ea"/>
              </a:rPr>
              <a:t>回溯法是设计递归过程的一种重要方法，它的求解过程实际上是在一棵</a:t>
            </a:r>
            <a:r>
              <a:rPr lang="en-US" altLang="zh-CN" sz="2800" dirty="0">
                <a:latin typeface="黑体" panose="02010609060101010101" pitchFamily="2" charset="-122"/>
                <a:ea typeface="黑体" panose="02010609060101010101" pitchFamily="2" charset="-122"/>
                <a:cs typeface="+mn-cs"/>
                <a:sym typeface="+mn-ea"/>
              </a:rPr>
              <a:t>“</a:t>
            </a:r>
            <a:r>
              <a:rPr lang="zh-CN" altLang="en-US" sz="2800" dirty="0">
                <a:latin typeface="黑体" panose="02010609060101010101" pitchFamily="2" charset="-122"/>
                <a:ea typeface="黑体" panose="02010609060101010101" pitchFamily="2" charset="-122"/>
                <a:cs typeface="+mn-cs"/>
                <a:sym typeface="+mn-ea"/>
              </a:rPr>
              <a:t>状态树</a:t>
            </a:r>
            <a:r>
              <a:rPr lang="en-US" altLang="zh-CN" sz="2800" dirty="0">
                <a:latin typeface="黑体" panose="02010609060101010101" pitchFamily="2" charset="-122"/>
                <a:ea typeface="黑体" panose="02010609060101010101" pitchFamily="2" charset="-122"/>
                <a:cs typeface="+mn-cs"/>
                <a:sym typeface="+mn-ea"/>
              </a:rPr>
              <a:t>”</a:t>
            </a:r>
            <a:r>
              <a:rPr lang="zh-CN" altLang="en-US" sz="2800" dirty="0">
                <a:latin typeface="黑体" panose="02010609060101010101" pitchFamily="2" charset="-122"/>
                <a:ea typeface="黑体" panose="02010609060101010101" pitchFamily="2" charset="-122"/>
                <a:cs typeface="+mn-cs"/>
                <a:sym typeface="+mn-ea"/>
              </a:rPr>
              <a:t>上进行先序遍历的</a:t>
            </a:r>
            <a:r>
              <a:rPr lang="zh-CN" altLang="en-US" sz="2800" dirty="0">
                <a:latin typeface="黑体" panose="02010609060101010101" pitchFamily="2" charset="-122"/>
                <a:ea typeface="黑体" panose="02010609060101010101" pitchFamily="2" charset="-122"/>
                <a:cs typeface="+mn-cs"/>
                <a:sym typeface="+mn-ea"/>
              </a:rPr>
              <a:t>过程</a:t>
            </a:r>
            <a:endParaRPr lang="zh-CN" altLang="en-US" sz="2800" dirty="0">
              <a:latin typeface="黑体" panose="02010609060101010101" pitchFamily="2" charset="-122"/>
              <a:ea typeface="黑体" panose="02010609060101010101" pitchFamily="2" charset="-122"/>
              <a:cs typeface="+mn-cs"/>
              <a:sym typeface="+mn-ea"/>
            </a:endParaRPr>
          </a:p>
          <a:p>
            <a:pPr marR="0" lvl="1" algn="l" defTabSz="1219200" rtl="0" eaLnBrk="1" fontAlgn="base" latinLnBrk="0" hangingPunct="1">
              <a:lnSpc>
                <a:spcPct val="100000"/>
              </a:lnSpc>
              <a:spcBef>
                <a:spcPct val="20000"/>
              </a:spcBef>
              <a:buClrTx/>
              <a:buSzTx/>
              <a:buChar char="•"/>
            </a:pPr>
            <a:r>
              <a:rPr lang="zh-CN" altLang="en-US" dirty="0">
                <a:latin typeface="黑体" panose="02010609060101010101" pitchFamily="2" charset="-122"/>
                <a:ea typeface="黑体" panose="02010609060101010101" pitchFamily="2" charset="-122"/>
                <a:cs typeface="+mn-ea"/>
                <a:sym typeface="+mn-ea"/>
              </a:rPr>
              <a:t>许多问题的递归过程实质与树的遍历是相同的</a:t>
            </a:r>
            <a:endParaRPr lang="zh-CN" altLang="en-US" dirty="0">
              <a:latin typeface="黑体" panose="02010609060101010101" pitchFamily="2" charset="-122"/>
              <a:ea typeface="黑体" panose="02010609060101010101" pitchFamily="2" charset="-122"/>
              <a:cs typeface="+mn-ea"/>
              <a:sym typeface="+mn-ea"/>
            </a:endParaRPr>
          </a:p>
          <a:p>
            <a:pPr marR="0" lvl="1" algn="l" defTabSz="1219200" rtl="0" eaLnBrk="1" fontAlgn="base" latinLnBrk="0" hangingPunct="1">
              <a:lnSpc>
                <a:spcPct val="100000"/>
              </a:lnSpc>
              <a:spcBef>
                <a:spcPct val="20000"/>
              </a:spcBef>
              <a:buClrTx/>
              <a:buSzTx/>
              <a:buChar char="•"/>
            </a:pPr>
            <a:r>
              <a:rPr lang="zh-CN" altLang="en-US" dirty="0">
                <a:latin typeface="黑体" panose="02010609060101010101" pitchFamily="2" charset="-122"/>
                <a:ea typeface="黑体" panose="02010609060101010101" pitchFamily="2" charset="-122"/>
                <a:cs typeface="+mn-ea"/>
                <a:sym typeface="+mn-ea"/>
              </a:rPr>
              <a:t>问题求解过程中的状态等于树遍历的中间结点</a:t>
            </a:r>
            <a:endParaRPr lang="zh-CN" altLang="en-US" dirty="0">
              <a:latin typeface="黑体" panose="02010609060101010101" pitchFamily="2" charset="-122"/>
              <a:ea typeface="黑体" panose="02010609060101010101" pitchFamily="2" charset="-122"/>
              <a:cs typeface="+mn-ea"/>
              <a:sym typeface="+mn-ea"/>
            </a:endParaRPr>
          </a:p>
          <a:p>
            <a:pPr marR="0" lvl="1" algn="l" defTabSz="1219200" rtl="0" eaLnBrk="1" fontAlgn="base" latinLnBrk="0" hangingPunct="1">
              <a:lnSpc>
                <a:spcPct val="100000"/>
              </a:lnSpc>
              <a:spcBef>
                <a:spcPct val="20000"/>
              </a:spcBef>
              <a:buClrTx/>
              <a:buSzTx/>
              <a:buChar char="•"/>
            </a:pPr>
            <a:r>
              <a:rPr lang="zh-CN" altLang="en-US" dirty="0">
                <a:latin typeface="黑体" panose="02010609060101010101" pitchFamily="2" charset="-122"/>
                <a:ea typeface="黑体" panose="02010609060101010101" pitchFamily="2" charset="-122"/>
                <a:cs typeface="+mn-ea"/>
                <a:sym typeface="+mn-ea"/>
              </a:rPr>
              <a:t>问题的结果等于树遍历的叶子</a:t>
            </a:r>
            <a:endParaRPr kumimoji="0" lang="zh-CN" altLang="en-US" b="0" i="0" u="none" strike="noStrike" kern="0" cap="none" spc="0" normalizeH="0" baseline="0" noProof="1" dirty="0">
              <a:solidFill>
                <a:schemeClr val="tx1"/>
              </a:solidFill>
              <a:latin typeface="黑体" panose="02010609060101010101" pitchFamily="2" charset="-122"/>
              <a:ea typeface="黑体" panose="02010609060101010101" pitchFamily="2" charset="-122"/>
              <a:cs typeface="+mn-ea"/>
            </a:endParaRPr>
          </a:p>
          <a:p>
            <a:pPr marL="457200" marR="0" lvl="1" indent="-457200" algn="l" defTabSz="1219200" rtl="0" eaLnBrk="1" fontAlgn="base" latinLnBrk="0" hangingPunct="1">
              <a:lnSpc>
                <a:spcPct val="100000"/>
              </a:lnSpc>
              <a:spcBef>
                <a:spcPct val="20000"/>
              </a:spcBef>
              <a:buClrTx/>
              <a:buSzTx/>
              <a:buFont typeface="Wingdings" panose="05000000000000000000" charset="0"/>
              <a:buChar char="l"/>
            </a:pPr>
            <a:endParaRPr lang="zh-CN" altLang="en-US" sz="2800" dirty="0">
              <a:latin typeface="黑体" panose="02010609060101010101" pitchFamily="2" charset="-122"/>
              <a:ea typeface="黑体" panose="02010609060101010101" pitchFamily="2" charset="-122"/>
              <a:cs typeface="+mn-cs"/>
              <a:sym typeface="+mn-ea"/>
            </a:endParaRPr>
          </a:p>
          <a:p>
            <a:pPr marL="457200" marR="0" lvl="1" indent="-457200" algn="l" defTabSz="1219200" rtl="0" eaLnBrk="1" fontAlgn="base" latinLnBrk="0" hangingPunct="1">
              <a:lnSpc>
                <a:spcPct val="100000"/>
              </a:lnSpc>
              <a:spcBef>
                <a:spcPct val="20000"/>
              </a:spcBef>
              <a:buClrTx/>
              <a:buSzTx/>
              <a:buFont typeface="Wingdings" panose="05000000000000000000" charset="0"/>
              <a:buChar char="l"/>
            </a:pPr>
            <a:endParaRPr lang="zh-CN" altLang="en-US" sz="2800" dirty="0">
              <a:latin typeface="黑体" panose="02010609060101010101" pitchFamily="2" charset="-122"/>
              <a:ea typeface="黑体" panose="02010609060101010101" pitchFamily="2" charset="-122"/>
              <a:cs typeface="+mn-cs"/>
              <a:sym typeface="+mn-ea"/>
            </a:endParaRPr>
          </a:p>
        </p:txBody>
      </p:sp>
      <p:sp>
        <p:nvSpPr>
          <p:cNvPr id="4" name="标题 3"/>
          <p:cNvSpPr>
            <a:spLocks noGrp="1"/>
          </p:cNvSpPr>
          <p:nvPr>
            <p:ph type="title"/>
          </p:nvPr>
        </p:nvSpPr>
        <p:spPr>
          <a:xfrm>
            <a:off x="752475" y="222568"/>
            <a:ext cx="10972800" cy="796908"/>
          </a:xfrm>
        </p:spPr>
        <p:txBody>
          <a:bodyPr/>
          <a:p>
            <a:r>
              <a:rPr lang="en-US" altLang="zh-CN">
                <a:latin typeface="楷体" panose="02010609060101010101" charset="-122"/>
                <a:ea typeface="楷体" panose="02010609060101010101" charset="-122"/>
                <a:cs typeface="楷体" panose="02010609060101010101" charset="-122"/>
                <a:sym typeface="+mn-ea"/>
              </a:rPr>
              <a:t>6.7 </a:t>
            </a:r>
            <a:r>
              <a:rPr lang="en-US" altLang="zh-CN">
                <a:latin typeface="楷体" panose="02010609060101010101" charset="-122"/>
                <a:ea typeface="楷体" panose="02010609060101010101" charset="-122"/>
                <a:cs typeface="楷体" panose="02010609060101010101" charset="-122"/>
                <a:sym typeface="+mn-ea"/>
              </a:rPr>
              <a:t>回溯法与树的遍历</a:t>
            </a:r>
            <a:endParaRPr lang="en-US" altLang="zh-CN">
              <a:latin typeface="楷体" panose="02010609060101010101" charset="-122"/>
              <a:ea typeface="楷体" panose="02010609060101010101" charset="-122"/>
              <a:cs typeface="楷体" panose="02010609060101010101" charset="-122"/>
            </a:endParaRPr>
          </a:p>
        </p:txBody>
      </p:sp>
      <p:sp>
        <p:nvSpPr>
          <p:cNvPr id="2" name="灯片编号占位符 1"/>
          <p:cNvSpPr>
            <a:spLocks noGrp="1"/>
          </p:cNvSpPr>
          <p:nvPr>
            <p:ph type="sldNum" sz="quarter" idx="4"/>
          </p:nvPr>
        </p:nvSpPr>
        <p:spPr/>
        <p:txBody>
          <a:bodyPr/>
          <a:p>
            <a:fld id="{F18B4237-A20D-4DE2-ADD8-75BCC50A7656}" type="slidenum">
              <a:rPr lang="zh-CN" altLang="en-US"/>
            </a:fld>
            <a:endParaRPr lang="zh-CN" altLang="en-US"/>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pPr marL="457200" marR="0" lvl="1" indent="-457200" algn="l" defTabSz="1219200" rtl="0" eaLnBrk="1" fontAlgn="base" latinLnBrk="0" hangingPunct="1">
              <a:lnSpc>
                <a:spcPct val="100000"/>
              </a:lnSpc>
              <a:spcBef>
                <a:spcPct val="20000"/>
              </a:spcBef>
              <a:buClrTx/>
              <a:buSzTx/>
              <a:buFont typeface="Wingdings" panose="05000000000000000000" charset="0"/>
              <a:buChar char="l"/>
            </a:pPr>
            <a:r>
              <a:rPr lang="zh-CN" altLang="en-US" sz="2800" dirty="0">
                <a:latin typeface="黑体" panose="02010609060101010101" pitchFamily="2" charset="-122"/>
                <a:ea typeface="黑体" panose="02010609060101010101" pitchFamily="2" charset="-122"/>
                <a:cs typeface="+mn-cs"/>
                <a:sym typeface="+mn-ea"/>
              </a:rPr>
              <a:t>求N个元素集合的幂集</a:t>
            </a:r>
            <a:endParaRPr kumimoji="0" lang="zh-CN" altLang="en-US" sz="2800" i="0" u="none" strike="noStrike" kern="0" cap="none" spc="0" normalizeH="0" baseline="0" noProof="1" dirty="0">
              <a:solidFill>
                <a:schemeClr val="tx1"/>
              </a:solidFill>
              <a:latin typeface="黑体" panose="02010609060101010101" pitchFamily="2" charset="-122"/>
              <a:ea typeface="黑体" panose="02010609060101010101" pitchFamily="2" charset="-122"/>
              <a:cs typeface="+mn-cs"/>
            </a:endParaRPr>
          </a:p>
          <a:p>
            <a:pPr marR="0" lvl="1" algn="l" defTabSz="1219200" rtl="0" eaLnBrk="1" fontAlgn="base" latinLnBrk="0" hangingPunct="1">
              <a:lnSpc>
                <a:spcPct val="100000"/>
              </a:lnSpc>
              <a:spcBef>
                <a:spcPct val="20000"/>
              </a:spcBef>
              <a:buClrTx/>
              <a:buSzTx/>
              <a:buChar char="•"/>
            </a:pPr>
            <a:r>
              <a:rPr lang="zh-CN" altLang="en-US" dirty="0">
                <a:latin typeface="黑体" panose="02010609060101010101" pitchFamily="2" charset="-122"/>
                <a:ea typeface="黑体" panose="02010609060101010101" pitchFamily="2" charset="-122"/>
                <a:cs typeface="+mn-ea"/>
                <a:sym typeface="+mn-ea"/>
              </a:rPr>
              <a:t>集合的幂集是指由集合的所有子集组成的集合</a:t>
            </a:r>
            <a:endParaRPr kumimoji="0" lang="zh-CN" altLang="en-US" b="0" i="0" u="none" strike="noStrike" kern="0" cap="none" spc="0" normalizeH="0" baseline="0" noProof="1" dirty="0">
              <a:solidFill>
                <a:schemeClr val="tx1"/>
              </a:solidFill>
              <a:latin typeface="黑体" panose="02010609060101010101" pitchFamily="2" charset="-122"/>
              <a:ea typeface="黑体" panose="02010609060101010101" pitchFamily="2" charset="-122"/>
              <a:cs typeface="+mn-ea"/>
            </a:endParaRPr>
          </a:p>
          <a:p>
            <a:pPr marL="609600" marR="0" lvl="1" indent="0" algn="l" defTabSz="1219200" rtl="0" eaLnBrk="1" fontAlgn="base" latinLnBrk="0" hangingPunct="1">
              <a:lnSpc>
                <a:spcPct val="100000"/>
              </a:lnSpc>
              <a:spcBef>
                <a:spcPct val="20000"/>
              </a:spcBef>
              <a:buClrTx/>
              <a:buSzTx/>
              <a:buNone/>
            </a:pPr>
            <a:r>
              <a:rPr lang="zh-CN" altLang="en-US" dirty="0">
                <a:latin typeface="黑体" panose="02010609060101010101" pitchFamily="2" charset="-122"/>
                <a:ea typeface="黑体" panose="02010609060101010101" pitchFamily="2" charset="-122"/>
                <a:cs typeface="+mn-ea"/>
                <a:sym typeface="+mn-ea"/>
              </a:rPr>
              <a:t>例如A = {1,2,3}，</a:t>
            </a:r>
            <a:endParaRPr kumimoji="0" lang="zh-CN" altLang="en-US" b="0" i="0" u="none" strike="noStrike" kern="0" cap="none" spc="0" normalizeH="0" baseline="0" noProof="1" dirty="0">
              <a:solidFill>
                <a:schemeClr val="tx1"/>
              </a:solidFill>
              <a:latin typeface="黑体" panose="02010609060101010101" pitchFamily="2" charset="-122"/>
              <a:ea typeface="黑体" panose="02010609060101010101" pitchFamily="2" charset="-122"/>
              <a:cs typeface="+mn-ea"/>
            </a:endParaRPr>
          </a:p>
          <a:p>
            <a:pPr marL="609600" marR="0" lvl="1" indent="0" algn="l" defTabSz="1219200" rtl="0" eaLnBrk="1" fontAlgn="base" latinLnBrk="0" hangingPunct="1">
              <a:lnSpc>
                <a:spcPct val="100000"/>
              </a:lnSpc>
              <a:spcBef>
                <a:spcPct val="20000"/>
              </a:spcBef>
              <a:buClrTx/>
              <a:buSzTx/>
              <a:buNone/>
            </a:pPr>
            <a:r>
              <a:rPr lang="zh-CN" altLang="en-US" dirty="0">
                <a:latin typeface="黑体" panose="02010609060101010101" pitchFamily="2" charset="-122"/>
                <a:ea typeface="黑体" panose="02010609060101010101" pitchFamily="2" charset="-122"/>
                <a:cs typeface="+mn-ea"/>
                <a:sym typeface="+mn-ea"/>
              </a:rPr>
              <a:t>幂集</a:t>
            </a:r>
            <a:r>
              <a:rPr lang="zh-CN" altLang="en-US" dirty="0">
                <a:latin typeface="黑体" panose="02010609060101010101" pitchFamily="2" charset="-122"/>
                <a:ea typeface="黑体" panose="02010609060101010101" pitchFamily="2" charset="-122"/>
                <a:cs typeface="+mn-ea"/>
                <a:sym typeface="+mn-ea"/>
              </a:rPr>
              <a:t>p(A)={{1,2,3}{1,2}{1,3}{2,3}{1} {2} {3} {}}</a:t>
            </a:r>
            <a:endParaRPr kumimoji="0" lang="zh-CN" altLang="en-US" b="0" i="0" u="none" strike="noStrike" kern="0" cap="none" spc="0" normalizeH="0" baseline="0" noProof="1" dirty="0">
              <a:solidFill>
                <a:schemeClr val="tx1"/>
              </a:solidFill>
              <a:latin typeface="黑体" panose="02010609060101010101" pitchFamily="2" charset="-122"/>
              <a:ea typeface="黑体" panose="02010609060101010101" pitchFamily="2" charset="-122"/>
              <a:cs typeface="+mn-ea"/>
            </a:endParaRPr>
          </a:p>
          <a:p>
            <a:pPr marL="609600" marR="0" lvl="1" indent="0" algn="l" defTabSz="1219200" rtl="0" eaLnBrk="1" fontAlgn="base" latinLnBrk="0" hangingPunct="1">
              <a:lnSpc>
                <a:spcPct val="100000"/>
              </a:lnSpc>
              <a:spcBef>
                <a:spcPct val="20000"/>
              </a:spcBef>
              <a:buClrTx/>
              <a:buSzTx/>
              <a:buNone/>
            </a:pPr>
            <a:r>
              <a:rPr lang="zh-CN" altLang="en-US" dirty="0">
                <a:latin typeface="黑体" panose="02010609060101010101" pitchFamily="2" charset="-122"/>
                <a:ea typeface="黑体" panose="02010609060101010101" pitchFamily="2" charset="-122"/>
                <a:cs typeface="+mn-ea"/>
                <a:sym typeface="+mn-ea"/>
              </a:rPr>
              <a:t>分析：子集的求解实质就是对集合A的元素进行取或舍的过程，因为是取舍两种操作，实质就是二叉树的遍历过程</a:t>
            </a:r>
            <a:endParaRPr kumimoji="0" lang="zh-CN" altLang="en-US" b="0" i="0" u="none" strike="noStrike" kern="0" cap="none" spc="0" normalizeH="0" baseline="0" noProof="1" dirty="0">
              <a:solidFill>
                <a:schemeClr val="tx1"/>
              </a:solidFill>
              <a:latin typeface="黑体" panose="02010609060101010101" pitchFamily="2" charset="-122"/>
              <a:ea typeface="黑体" panose="02010609060101010101" pitchFamily="2" charset="-122"/>
              <a:cs typeface="+mn-ea"/>
            </a:endParaRPr>
          </a:p>
          <a:p>
            <a:pPr marL="457200" marR="0" lvl="1" indent="-457200" algn="l" defTabSz="1219200" rtl="0" eaLnBrk="1" fontAlgn="base" latinLnBrk="0" hangingPunct="1">
              <a:lnSpc>
                <a:spcPct val="100000"/>
              </a:lnSpc>
              <a:spcBef>
                <a:spcPct val="20000"/>
              </a:spcBef>
              <a:buClrTx/>
              <a:buSzTx/>
              <a:buFont typeface="Wingdings" panose="05000000000000000000" charset="0"/>
              <a:buChar char="l"/>
            </a:pPr>
            <a:endParaRPr lang="zh-CN" altLang="en-US" sz="2800" dirty="0">
              <a:latin typeface="黑体" panose="02010609060101010101" pitchFamily="2" charset="-122"/>
              <a:ea typeface="黑体" panose="02010609060101010101" pitchFamily="2" charset="-122"/>
              <a:cs typeface="+mn-cs"/>
              <a:sym typeface="+mn-ea"/>
            </a:endParaRPr>
          </a:p>
        </p:txBody>
      </p:sp>
      <p:sp>
        <p:nvSpPr>
          <p:cNvPr id="4" name="标题 3"/>
          <p:cNvSpPr>
            <a:spLocks noGrp="1"/>
          </p:cNvSpPr>
          <p:nvPr>
            <p:ph type="title"/>
          </p:nvPr>
        </p:nvSpPr>
        <p:spPr>
          <a:xfrm>
            <a:off x="752475" y="222568"/>
            <a:ext cx="10972800" cy="796908"/>
          </a:xfrm>
        </p:spPr>
        <p:txBody>
          <a:bodyPr/>
          <a:p>
            <a:r>
              <a:rPr lang="en-US" altLang="zh-CN">
                <a:latin typeface="楷体" panose="02010609060101010101" charset="-122"/>
                <a:ea typeface="楷体" panose="02010609060101010101" charset="-122"/>
                <a:cs typeface="楷体" panose="02010609060101010101" charset="-122"/>
                <a:sym typeface="+mn-ea"/>
              </a:rPr>
              <a:t>6.7 </a:t>
            </a:r>
            <a:r>
              <a:rPr lang="en-US" altLang="zh-CN">
                <a:latin typeface="楷体" panose="02010609060101010101" charset="-122"/>
                <a:ea typeface="楷体" panose="02010609060101010101" charset="-122"/>
                <a:cs typeface="楷体" panose="02010609060101010101" charset="-122"/>
                <a:sym typeface="+mn-ea"/>
              </a:rPr>
              <a:t>回溯法与树的遍历</a:t>
            </a:r>
            <a:endParaRPr lang="en-US" altLang="zh-CN">
              <a:latin typeface="楷体" panose="02010609060101010101" charset="-122"/>
              <a:ea typeface="楷体" panose="02010609060101010101" charset="-122"/>
              <a:cs typeface="楷体" panose="02010609060101010101" charset="-122"/>
            </a:endParaRPr>
          </a:p>
        </p:txBody>
      </p:sp>
      <p:sp>
        <p:nvSpPr>
          <p:cNvPr id="2" name="灯片编号占位符 1"/>
          <p:cNvSpPr>
            <a:spLocks noGrp="1"/>
          </p:cNvSpPr>
          <p:nvPr>
            <p:ph type="sldNum" sz="quarter" idx="4"/>
          </p:nvPr>
        </p:nvSpPr>
        <p:spPr/>
        <p:txBody>
          <a:bodyPr/>
          <a:p>
            <a:fld id="{F18B4237-A20D-4DE2-ADD8-75BCC50A7656}" type="slidenum">
              <a:rPr lang="zh-CN" altLang="en-US"/>
            </a:fld>
            <a:endParaRPr lang="zh-CN" altLang="en-US"/>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pPr marL="457200" marR="0" lvl="1" indent="-457200" algn="l" defTabSz="1219200" rtl="0" eaLnBrk="1" fontAlgn="base" latinLnBrk="0" hangingPunct="1">
              <a:lnSpc>
                <a:spcPct val="100000"/>
              </a:lnSpc>
              <a:spcBef>
                <a:spcPct val="20000"/>
              </a:spcBef>
              <a:buClrTx/>
              <a:buSzTx/>
              <a:buFont typeface="Wingdings" panose="05000000000000000000" charset="0"/>
              <a:buChar char="l"/>
            </a:pPr>
            <a:r>
              <a:rPr lang="zh-CN" altLang="en-US" sz="2800" dirty="0">
                <a:latin typeface="黑体" panose="02010609060101010101" pitchFamily="2" charset="-122"/>
                <a:ea typeface="黑体" panose="02010609060101010101" pitchFamily="2" charset="-122"/>
                <a:cs typeface="+mn-cs"/>
                <a:sym typeface="+mn-ea"/>
              </a:rPr>
              <a:t>求N个元素集合的幂集</a:t>
            </a:r>
            <a:endParaRPr kumimoji="0" lang="zh-CN" altLang="en-US" sz="2800" i="0" u="none" strike="noStrike" kern="0" cap="none" spc="0" normalizeH="0" baseline="0" noProof="1" dirty="0">
              <a:solidFill>
                <a:schemeClr val="tx1"/>
              </a:solidFill>
              <a:latin typeface="黑体" panose="02010609060101010101" pitchFamily="2" charset="-122"/>
              <a:ea typeface="黑体" panose="02010609060101010101" pitchFamily="2" charset="-122"/>
              <a:cs typeface="+mn-cs"/>
            </a:endParaRPr>
          </a:p>
          <a:p>
            <a:pPr marR="0" lvl="1" algn="l" defTabSz="1219200" rtl="0" eaLnBrk="1" fontAlgn="base" latinLnBrk="0" hangingPunct="1">
              <a:lnSpc>
                <a:spcPct val="100000"/>
              </a:lnSpc>
              <a:spcBef>
                <a:spcPct val="20000"/>
              </a:spcBef>
              <a:buClrTx/>
              <a:buSzTx/>
              <a:buChar char="•"/>
            </a:pPr>
            <a:r>
              <a:rPr lang="zh-CN" altLang="en-US" dirty="0">
                <a:latin typeface="黑体" panose="02010609060101010101" pitchFamily="2" charset="-122"/>
                <a:ea typeface="黑体" panose="02010609060101010101" pitchFamily="2" charset="-122"/>
                <a:cs typeface="+mn-cs"/>
                <a:sym typeface="+mn-ea"/>
              </a:rPr>
              <a:t>用回溯法求解过程就是树的遍历</a:t>
            </a:r>
            <a:endParaRPr lang="zh-CN" altLang="en-US" dirty="0">
              <a:latin typeface="黑体" panose="02010609060101010101" pitchFamily="2" charset="-122"/>
              <a:ea typeface="黑体" panose="02010609060101010101" pitchFamily="2" charset="-122"/>
              <a:cs typeface="+mn-cs"/>
              <a:sym typeface="+mn-ea"/>
            </a:endParaRPr>
          </a:p>
          <a:p>
            <a:pPr marR="0" lvl="1" algn="l" defTabSz="1219200" rtl="0" eaLnBrk="1" fontAlgn="base" latinLnBrk="0" hangingPunct="1">
              <a:lnSpc>
                <a:spcPct val="100000"/>
              </a:lnSpc>
              <a:spcBef>
                <a:spcPct val="20000"/>
              </a:spcBef>
              <a:buClrTx/>
              <a:buSzTx/>
              <a:buChar char="•"/>
            </a:pPr>
            <a:r>
              <a:rPr kumimoji="0" lang="zh-CN" altLang="en-US" b="0" i="0" u="none" strike="noStrike" kern="0" cap="none" spc="0" normalizeH="0" baseline="0" noProof="1" dirty="0">
                <a:solidFill>
                  <a:schemeClr val="tx1"/>
                </a:solidFill>
                <a:latin typeface="黑体" panose="02010609060101010101" pitchFamily="2" charset="-122"/>
                <a:ea typeface="黑体" panose="02010609060101010101" pitchFamily="2" charset="-122"/>
                <a:cs typeface="+mn-ea"/>
              </a:rPr>
              <a:t>二叉树的分支代表取、舍元素的</a:t>
            </a:r>
            <a:r>
              <a:rPr kumimoji="0" lang="zh-CN" altLang="en-US" b="0" i="0" u="none" strike="noStrike" kern="0" cap="none" spc="0" normalizeH="0" baseline="0" noProof="1" dirty="0">
                <a:solidFill>
                  <a:schemeClr val="tx1"/>
                </a:solidFill>
                <a:latin typeface="黑体" panose="02010609060101010101" pitchFamily="2" charset="-122"/>
                <a:ea typeface="黑体" panose="02010609060101010101" pitchFamily="2" charset="-122"/>
                <a:cs typeface="+mn-ea"/>
              </a:rPr>
              <a:t>操作</a:t>
            </a:r>
            <a:endParaRPr kumimoji="0" lang="zh-CN" altLang="en-US" b="0" i="0" u="none" strike="noStrike" kern="0" cap="none" spc="0" normalizeH="0" baseline="0" noProof="1" dirty="0">
              <a:solidFill>
                <a:schemeClr val="tx1"/>
              </a:solidFill>
              <a:latin typeface="黑体" panose="02010609060101010101" pitchFamily="2" charset="-122"/>
              <a:ea typeface="黑体" panose="02010609060101010101" pitchFamily="2" charset="-122"/>
              <a:cs typeface="+mn-ea"/>
            </a:endParaRPr>
          </a:p>
          <a:p>
            <a:pPr marL="457200" marR="0" lvl="1" indent="-457200" algn="l" defTabSz="1219200" rtl="0" eaLnBrk="1" fontAlgn="base" latinLnBrk="0" hangingPunct="1">
              <a:lnSpc>
                <a:spcPct val="100000"/>
              </a:lnSpc>
              <a:spcBef>
                <a:spcPct val="20000"/>
              </a:spcBef>
              <a:buClrTx/>
              <a:buSzTx/>
              <a:buFont typeface="Wingdings" panose="05000000000000000000" charset="0"/>
              <a:buChar char="l"/>
            </a:pPr>
            <a:endParaRPr lang="zh-CN" altLang="en-US" sz="2800" dirty="0">
              <a:latin typeface="黑体" panose="02010609060101010101" pitchFamily="2" charset="-122"/>
              <a:ea typeface="黑体" panose="02010609060101010101" pitchFamily="2" charset="-122"/>
              <a:cs typeface="+mn-cs"/>
              <a:sym typeface="+mn-ea"/>
            </a:endParaRPr>
          </a:p>
        </p:txBody>
      </p:sp>
      <p:sp>
        <p:nvSpPr>
          <p:cNvPr id="4" name="标题 3"/>
          <p:cNvSpPr>
            <a:spLocks noGrp="1"/>
          </p:cNvSpPr>
          <p:nvPr>
            <p:ph type="title"/>
          </p:nvPr>
        </p:nvSpPr>
        <p:spPr>
          <a:xfrm>
            <a:off x="752475" y="222568"/>
            <a:ext cx="10972800" cy="796908"/>
          </a:xfrm>
        </p:spPr>
        <p:txBody>
          <a:bodyPr/>
          <a:p>
            <a:r>
              <a:rPr lang="en-US" altLang="zh-CN">
                <a:latin typeface="楷体" panose="02010609060101010101" charset="-122"/>
                <a:ea typeface="楷体" panose="02010609060101010101" charset="-122"/>
                <a:cs typeface="楷体" panose="02010609060101010101" charset="-122"/>
                <a:sym typeface="+mn-ea"/>
              </a:rPr>
              <a:t>6.7 </a:t>
            </a:r>
            <a:r>
              <a:rPr lang="en-US" altLang="zh-CN">
                <a:latin typeface="楷体" panose="02010609060101010101" charset="-122"/>
                <a:ea typeface="楷体" panose="02010609060101010101" charset="-122"/>
                <a:cs typeface="楷体" panose="02010609060101010101" charset="-122"/>
                <a:sym typeface="+mn-ea"/>
              </a:rPr>
              <a:t>回溯法与树的遍历</a:t>
            </a:r>
            <a:endParaRPr lang="en-US" altLang="zh-CN">
              <a:latin typeface="楷体" panose="02010609060101010101" charset="-122"/>
              <a:ea typeface="楷体" panose="02010609060101010101" charset="-122"/>
              <a:cs typeface="楷体" panose="02010609060101010101" charset="-122"/>
            </a:endParaRPr>
          </a:p>
        </p:txBody>
      </p:sp>
      <p:sp>
        <p:nvSpPr>
          <p:cNvPr id="2" name="灯片编号占位符 1"/>
          <p:cNvSpPr>
            <a:spLocks noGrp="1"/>
          </p:cNvSpPr>
          <p:nvPr>
            <p:ph type="sldNum" sz="quarter" idx="4"/>
          </p:nvPr>
        </p:nvSpPr>
        <p:spPr/>
        <p:txBody>
          <a:bodyPr/>
          <a:p>
            <a:fld id="{F18B4237-A20D-4DE2-ADD8-75BCC50A7656}" type="slidenum">
              <a:rPr lang="zh-CN" altLang="en-US"/>
            </a:fld>
            <a:endParaRPr lang="zh-CN" altLang="en-US"/>
          </a:p>
        </p:txBody>
      </p:sp>
      <p:pic>
        <p:nvPicPr>
          <p:cNvPr id="114692" name="Picture 6" descr="4064e4aa-d73b-3708-96c3-b90fc8da49b2"/>
          <p:cNvPicPr>
            <a:picLocks noChangeAspect="1"/>
          </p:cNvPicPr>
          <p:nvPr/>
        </p:nvPicPr>
        <p:blipFill>
          <a:blip r:embed="rId1"/>
          <a:stretch>
            <a:fillRect/>
          </a:stretch>
        </p:blipFill>
        <p:spPr>
          <a:xfrm>
            <a:off x="1775460" y="2493010"/>
            <a:ext cx="7765415" cy="3427730"/>
          </a:xfrm>
          <a:prstGeom prst="rect">
            <a:avLst/>
          </a:prstGeom>
          <a:noFill/>
          <a:ln w="9525">
            <a:noFill/>
          </a:ln>
        </p:spPr>
      </p:pic>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pPr marL="457200" marR="0" lvl="1" indent="-457200" algn="l" defTabSz="1219200" rtl="0" eaLnBrk="1" fontAlgn="base" latinLnBrk="0" hangingPunct="1">
              <a:lnSpc>
                <a:spcPct val="100000"/>
              </a:lnSpc>
              <a:spcBef>
                <a:spcPct val="20000"/>
              </a:spcBef>
              <a:buClrTx/>
              <a:buSzTx/>
              <a:buFont typeface="Wingdings" panose="05000000000000000000" charset="0"/>
              <a:buChar char="l"/>
            </a:pPr>
            <a:r>
              <a:rPr lang="zh-CN" altLang="en-US" sz="2800" dirty="0">
                <a:latin typeface="黑体" panose="02010609060101010101" pitchFamily="2" charset="-122"/>
                <a:ea typeface="黑体" panose="02010609060101010101" pitchFamily="2" charset="-122"/>
                <a:cs typeface="+mn-cs"/>
                <a:sym typeface="+mn-ea"/>
              </a:rPr>
              <a:t>求N个元素集合的幂集</a:t>
            </a:r>
            <a:r>
              <a:rPr lang="en-US" altLang="zh-CN" sz="2800" dirty="0">
                <a:latin typeface="黑体" panose="02010609060101010101" pitchFamily="2" charset="-122"/>
                <a:ea typeface="黑体" panose="02010609060101010101" pitchFamily="2" charset="-122"/>
                <a:cs typeface="+mn-cs"/>
                <a:sym typeface="+mn-ea"/>
              </a:rPr>
              <a:t>-</a:t>
            </a:r>
            <a:r>
              <a:rPr lang="zh-CN" altLang="en-US" sz="2800" dirty="0">
                <a:latin typeface="黑体" panose="02010609060101010101" pitchFamily="2" charset="-122"/>
                <a:ea typeface="黑体" panose="02010609060101010101" pitchFamily="2" charset="-122"/>
                <a:cs typeface="+mn-cs"/>
                <a:sym typeface="+mn-ea"/>
              </a:rPr>
              <a:t>算法</a:t>
            </a:r>
            <a:endParaRPr kumimoji="0" lang="zh-CN" altLang="en-US" sz="2800" i="0" u="none" strike="noStrike" kern="0" cap="none" spc="0" normalizeH="0" baseline="0" noProof="1" dirty="0">
              <a:solidFill>
                <a:schemeClr val="tx1"/>
              </a:solidFill>
              <a:latin typeface="黑体" panose="02010609060101010101" pitchFamily="2" charset="-122"/>
              <a:ea typeface="黑体" panose="02010609060101010101" pitchFamily="2" charset="-122"/>
              <a:cs typeface="+mn-cs"/>
            </a:endParaRPr>
          </a:p>
          <a:p>
            <a:pPr marL="609600" marR="0" indent="-609600" algn="l" defTabSz="914400" rtl="0" eaLnBrk="1" latinLnBrk="0" hangingPunct="1">
              <a:lnSpc>
                <a:spcPct val="100000"/>
              </a:lnSpc>
              <a:spcBef>
                <a:spcPts val="0"/>
              </a:spcBef>
              <a:spcAft>
                <a:spcPct val="0"/>
              </a:spcAft>
              <a:buClr>
                <a:schemeClr val="accent1"/>
              </a:buClr>
              <a:buSzTx/>
              <a:buFont typeface="Wingdings" panose="05000000000000000000" pitchFamily="2" charset="2"/>
              <a:buNone/>
            </a:pPr>
            <a:r>
              <a:rPr lang="en-US" altLang="zh-CN" sz="2400" dirty="0">
                <a:latin typeface="黑体" panose="02010609060101010101" pitchFamily="2" charset="-122"/>
                <a:ea typeface="黑体" panose="02010609060101010101" pitchFamily="2" charset="-122"/>
                <a:cs typeface="黑体" panose="02010609060101010101" pitchFamily="2" charset="-122"/>
                <a:sym typeface="+mn-ea"/>
              </a:rPr>
              <a:t>void GetPowerSet(int i, List A, List &amp;B) {  </a:t>
            </a:r>
            <a:endParaRPr kumimoji="0" lang="en-US" altLang="zh-CN" sz="2400" i="0" u="none" strike="noStrike" kern="0" cap="none" spc="0" normalizeH="0" baseline="0" noProof="1" dirty="0">
              <a:solidFill>
                <a:schemeClr val="tx1"/>
              </a:solidFill>
              <a:latin typeface="黑体" panose="02010609060101010101" pitchFamily="2" charset="-122"/>
              <a:ea typeface="黑体" panose="02010609060101010101" pitchFamily="2" charset="-122"/>
              <a:cs typeface="黑体" panose="02010609060101010101" pitchFamily="2" charset="-122"/>
            </a:endParaRPr>
          </a:p>
          <a:p>
            <a:pPr marL="609600" marR="0" indent="-609600" algn="l" defTabSz="914400" rtl="0" eaLnBrk="1" latinLnBrk="0" hangingPunct="1">
              <a:lnSpc>
                <a:spcPct val="100000"/>
              </a:lnSpc>
              <a:spcBef>
                <a:spcPts val="0"/>
              </a:spcBef>
              <a:spcAft>
                <a:spcPct val="0"/>
              </a:spcAft>
              <a:buClr>
                <a:schemeClr val="accent1"/>
              </a:buClr>
              <a:buSzTx/>
              <a:buFont typeface="Wingdings" panose="05000000000000000000" pitchFamily="2" charset="2"/>
              <a:buNone/>
            </a:pPr>
            <a:r>
              <a:rPr lang="en-US" altLang="zh-CN" sz="2400" dirty="0">
                <a:latin typeface="黑体" panose="02010609060101010101" pitchFamily="2" charset="-122"/>
                <a:ea typeface="黑体" panose="02010609060101010101" pitchFamily="2" charset="-122"/>
                <a:cs typeface="黑体" panose="02010609060101010101" pitchFamily="2" charset="-122"/>
                <a:sym typeface="+mn-ea"/>
              </a:rPr>
              <a:t>   // </a:t>
            </a:r>
            <a:r>
              <a:rPr lang="zh-CN" altLang="en-US" sz="2400" dirty="0">
                <a:latin typeface="黑体" panose="02010609060101010101" pitchFamily="2" charset="-122"/>
                <a:ea typeface="黑体" panose="02010609060101010101" pitchFamily="2" charset="-122"/>
                <a:cs typeface="黑体" panose="02010609060101010101" pitchFamily="2" charset="-122"/>
                <a:sym typeface="+mn-ea"/>
              </a:rPr>
              <a:t>线性表</a:t>
            </a:r>
            <a:r>
              <a:rPr lang="en-US" altLang="zh-CN" sz="2400" dirty="0">
                <a:latin typeface="黑体" panose="02010609060101010101" pitchFamily="2" charset="-122"/>
                <a:ea typeface="黑体" panose="02010609060101010101" pitchFamily="2" charset="-122"/>
                <a:cs typeface="黑体" panose="02010609060101010101" pitchFamily="2" charset="-122"/>
                <a:sym typeface="+mn-ea"/>
              </a:rPr>
              <a:t>A</a:t>
            </a:r>
            <a:r>
              <a:rPr lang="zh-CN" altLang="en-US" sz="2400" dirty="0">
                <a:latin typeface="黑体" panose="02010609060101010101" pitchFamily="2" charset="-122"/>
                <a:ea typeface="黑体" panose="02010609060101010101" pitchFamily="2" charset="-122"/>
                <a:cs typeface="黑体" panose="02010609060101010101" pitchFamily="2" charset="-122"/>
                <a:sym typeface="+mn-ea"/>
              </a:rPr>
              <a:t>表示集合</a:t>
            </a:r>
            <a:r>
              <a:rPr lang="en-US" altLang="zh-CN" sz="2400" dirty="0">
                <a:latin typeface="黑体" panose="02010609060101010101" pitchFamily="2" charset="-122"/>
                <a:ea typeface="黑体" panose="02010609060101010101" pitchFamily="2" charset="-122"/>
                <a:cs typeface="黑体" panose="02010609060101010101" pitchFamily="2" charset="-122"/>
                <a:sym typeface="+mn-ea"/>
              </a:rPr>
              <a:t>A</a:t>
            </a:r>
            <a:r>
              <a:rPr lang="zh-CN" altLang="en-US" sz="2400" dirty="0">
                <a:latin typeface="黑体" panose="02010609060101010101" pitchFamily="2" charset="-122"/>
                <a:ea typeface="黑体" panose="02010609060101010101" pitchFamily="2" charset="-122"/>
                <a:cs typeface="黑体" panose="02010609060101010101" pitchFamily="2" charset="-122"/>
                <a:sym typeface="+mn-ea"/>
              </a:rPr>
              <a:t>，线性表</a:t>
            </a:r>
            <a:r>
              <a:rPr lang="en-US" altLang="zh-CN" sz="2400" dirty="0">
                <a:latin typeface="黑体" panose="02010609060101010101" pitchFamily="2" charset="-122"/>
                <a:ea typeface="黑体" panose="02010609060101010101" pitchFamily="2" charset="-122"/>
                <a:cs typeface="黑体" panose="02010609060101010101" pitchFamily="2" charset="-122"/>
                <a:sym typeface="+mn-ea"/>
              </a:rPr>
              <a:t>B</a:t>
            </a:r>
            <a:r>
              <a:rPr lang="zh-CN" altLang="en-US" sz="2400" dirty="0">
                <a:latin typeface="黑体" panose="02010609060101010101" pitchFamily="2" charset="-122"/>
                <a:ea typeface="黑体" panose="02010609060101010101" pitchFamily="2" charset="-122"/>
                <a:cs typeface="黑体" panose="02010609060101010101" pitchFamily="2" charset="-122"/>
                <a:sym typeface="+mn-ea"/>
              </a:rPr>
              <a:t>表示幂集</a:t>
            </a:r>
            <a:r>
              <a:rPr lang="en-US" altLang="zh-CN" sz="2400" dirty="0">
                <a:latin typeface="黑体" panose="02010609060101010101" pitchFamily="2" charset="-122"/>
                <a:ea typeface="黑体" panose="02010609060101010101" pitchFamily="2" charset="-122"/>
                <a:cs typeface="黑体" panose="02010609060101010101" pitchFamily="2" charset="-122"/>
                <a:sym typeface="+mn-ea"/>
              </a:rPr>
              <a:t>ρ(A)</a:t>
            </a:r>
            <a:r>
              <a:rPr lang="zh-CN" altLang="en-US" sz="2400" dirty="0">
                <a:latin typeface="黑体" panose="02010609060101010101" pitchFamily="2" charset="-122"/>
                <a:ea typeface="黑体" panose="02010609060101010101" pitchFamily="2" charset="-122"/>
                <a:cs typeface="黑体" panose="02010609060101010101" pitchFamily="2" charset="-122"/>
                <a:sym typeface="+mn-ea"/>
              </a:rPr>
              <a:t>的一个元素。</a:t>
            </a:r>
            <a:endParaRPr kumimoji="0" lang="zh-CN" altLang="en-US" sz="2400" i="0" u="none" strike="noStrike" kern="0" cap="none" spc="0" normalizeH="0" baseline="0" noProof="1" dirty="0">
              <a:solidFill>
                <a:schemeClr val="tx1"/>
              </a:solidFill>
              <a:latin typeface="黑体" panose="02010609060101010101" pitchFamily="2" charset="-122"/>
              <a:ea typeface="黑体" panose="02010609060101010101" pitchFamily="2" charset="-122"/>
              <a:cs typeface="黑体" panose="02010609060101010101" pitchFamily="2" charset="-122"/>
            </a:endParaRPr>
          </a:p>
          <a:p>
            <a:pPr marL="609600" marR="0" indent="-609600" algn="l" defTabSz="914400" rtl="0" eaLnBrk="1" latinLnBrk="0" hangingPunct="1">
              <a:lnSpc>
                <a:spcPct val="100000"/>
              </a:lnSpc>
              <a:spcBef>
                <a:spcPts val="0"/>
              </a:spcBef>
              <a:spcAft>
                <a:spcPct val="0"/>
              </a:spcAft>
              <a:buClr>
                <a:schemeClr val="accent1"/>
              </a:buClr>
              <a:buSzTx/>
              <a:buFont typeface="Wingdings" panose="05000000000000000000" pitchFamily="2" charset="2"/>
              <a:buNone/>
            </a:pPr>
            <a:r>
              <a:rPr lang="zh-CN" altLang="en-US" sz="2400" dirty="0">
                <a:latin typeface="黑体" panose="02010609060101010101" pitchFamily="2" charset="-122"/>
                <a:ea typeface="黑体" panose="02010609060101010101" pitchFamily="2" charset="-122"/>
                <a:cs typeface="黑体" panose="02010609060101010101" pitchFamily="2" charset="-122"/>
                <a:sym typeface="+mn-ea"/>
              </a:rPr>
              <a:t>   </a:t>
            </a:r>
            <a:r>
              <a:rPr lang="en-US" altLang="zh-CN" sz="2400" dirty="0">
                <a:latin typeface="黑体" panose="02010609060101010101" pitchFamily="2" charset="-122"/>
                <a:ea typeface="黑体" panose="02010609060101010101" pitchFamily="2" charset="-122"/>
                <a:cs typeface="黑体" panose="02010609060101010101" pitchFamily="2" charset="-122"/>
                <a:sym typeface="+mn-ea"/>
              </a:rPr>
              <a:t>// </a:t>
            </a:r>
            <a:r>
              <a:rPr lang="zh-CN" altLang="en-US" sz="2400" dirty="0">
                <a:latin typeface="黑体" panose="02010609060101010101" pitchFamily="2" charset="-122"/>
                <a:ea typeface="黑体" panose="02010609060101010101" pitchFamily="2" charset="-122"/>
                <a:cs typeface="黑体" panose="02010609060101010101" pitchFamily="2" charset="-122"/>
                <a:sym typeface="+mn-ea"/>
              </a:rPr>
              <a:t>局部量</a:t>
            </a:r>
            <a:r>
              <a:rPr lang="en-US" altLang="zh-CN" sz="2400" dirty="0">
                <a:latin typeface="黑体" panose="02010609060101010101" pitchFamily="2" charset="-122"/>
                <a:ea typeface="黑体" panose="02010609060101010101" pitchFamily="2" charset="-122"/>
                <a:cs typeface="黑体" panose="02010609060101010101" pitchFamily="2" charset="-122"/>
                <a:sym typeface="+mn-ea"/>
              </a:rPr>
              <a:t>k</a:t>
            </a:r>
            <a:r>
              <a:rPr lang="zh-CN" altLang="en-US" sz="2400" dirty="0">
                <a:latin typeface="黑体" panose="02010609060101010101" pitchFamily="2" charset="-122"/>
                <a:ea typeface="黑体" panose="02010609060101010101" pitchFamily="2" charset="-122"/>
                <a:cs typeface="黑体" panose="02010609060101010101" pitchFamily="2" charset="-122"/>
                <a:sym typeface="+mn-ea"/>
              </a:rPr>
              <a:t>为进入函数时表</a:t>
            </a:r>
            <a:r>
              <a:rPr lang="en-US" altLang="zh-CN" sz="2400" dirty="0">
                <a:latin typeface="黑体" panose="02010609060101010101" pitchFamily="2" charset="-122"/>
                <a:ea typeface="黑体" panose="02010609060101010101" pitchFamily="2" charset="-122"/>
                <a:cs typeface="黑体" panose="02010609060101010101" pitchFamily="2" charset="-122"/>
                <a:sym typeface="+mn-ea"/>
              </a:rPr>
              <a:t>B</a:t>
            </a:r>
            <a:r>
              <a:rPr lang="zh-CN" altLang="en-US" sz="2400" dirty="0">
                <a:latin typeface="黑体" panose="02010609060101010101" pitchFamily="2" charset="-122"/>
                <a:ea typeface="黑体" panose="02010609060101010101" pitchFamily="2" charset="-122"/>
                <a:cs typeface="黑体" panose="02010609060101010101" pitchFamily="2" charset="-122"/>
                <a:sym typeface="+mn-ea"/>
              </a:rPr>
              <a:t>的当前长度。</a:t>
            </a:r>
            <a:endParaRPr kumimoji="0" lang="zh-CN" altLang="en-US" sz="2400" i="0" u="none" strike="noStrike" kern="0" cap="none" spc="0" normalizeH="0" baseline="0" noProof="1" dirty="0">
              <a:solidFill>
                <a:schemeClr val="tx1"/>
              </a:solidFill>
              <a:latin typeface="黑体" panose="02010609060101010101" pitchFamily="2" charset="-122"/>
              <a:ea typeface="黑体" panose="02010609060101010101" pitchFamily="2" charset="-122"/>
              <a:cs typeface="黑体" panose="02010609060101010101" pitchFamily="2" charset="-122"/>
            </a:endParaRPr>
          </a:p>
          <a:p>
            <a:pPr marL="609600" marR="0" indent="-609600" algn="l" defTabSz="914400" rtl="0" eaLnBrk="1" latinLnBrk="0" hangingPunct="1">
              <a:lnSpc>
                <a:spcPct val="100000"/>
              </a:lnSpc>
              <a:spcBef>
                <a:spcPts val="0"/>
              </a:spcBef>
              <a:spcAft>
                <a:spcPct val="0"/>
              </a:spcAft>
              <a:buClr>
                <a:schemeClr val="accent1"/>
              </a:buClr>
              <a:buSzTx/>
              <a:buFont typeface="Wingdings" panose="05000000000000000000" pitchFamily="2" charset="2"/>
              <a:buNone/>
            </a:pPr>
            <a:r>
              <a:rPr lang="zh-CN" altLang="en-US" sz="2400" dirty="0">
                <a:latin typeface="黑体" panose="02010609060101010101" pitchFamily="2" charset="-122"/>
                <a:ea typeface="黑体" panose="02010609060101010101" pitchFamily="2" charset="-122"/>
                <a:cs typeface="黑体" panose="02010609060101010101" pitchFamily="2" charset="-122"/>
                <a:sym typeface="+mn-ea"/>
              </a:rPr>
              <a:t>   </a:t>
            </a:r>
            <a:r>
              <a:rPr lang="en-US" altLang="zh-CN" sz="2400" dirty="0">
                <a:latin typeface="黑体" panose="02010609060101010101" pitchFamily="2" charset="-122"/>
                <a:ea typeface="黑体" panose="02010609060101010101" pitchFamily="2" charset="-122"/>
                <a:cs typeface="黑体" panose="02010609060101010101" pitchFamily="2" charset="-122"/>
                <a:sym typeface="+mn-ea"/>
              </a:rPr>
              <a:t>// </a:t>
            </a:r>
            <a:r>
              <a:rPr lang="zh-CN" altLang="en-US" sz="2400" dirty="0">
                <a:latin typeface="黑体" panose="02010609060101010101" pitchFamily="2" charset="-122"/>
                <a:ea typeface="黑体" panose="02010609060101010101" pitchFamily="2" charset="-122"/>
                <a:cs typeface="黑体" panose="02010609060101010101" pitchFamily="2" charset="-122"/>
                <a:sym typeface="+mn-ea"/>
              </a:rPr>
              <a:t>第一次调用本函数时，</a:t>
            </a:r>
            <a:r>
              <a:rPr lang="en-US" altLang="zh-CN" sz="2400" dirty="0">
                <a:latin typeface="黑体" panose="02010609060101010101" pitchFamily="2" charset="-122"/>
                <a:ea typeface="黑体" panose="02010609060101010101" pitchFamily="2" charset="-122"/>
                <a:cs typeface="黑体" panose="02010609060101010101" pitchFamily="2" charset="-122"/>
                <a:sym typeface="+mn-ea"/>
              </a:rPr>
              <a:t>B</a:t>
            </a:r>
            <a:r>
              <a:rPr lang="zh-CN" altLang="en-US" sz="2400" dirty="0">
                <a:latin typeface="黑体" panose="02010609060101010101" pitchFamily="2" charset="-122"/>
                <a:ea typeface="黑体" panose="02010609060101010101" pitchFamily="2" charset="-122"/>
                <a:cs typeface="黑体" panose="02010609060101010101" pitchFamily="2" charset="-122"/>
                <a:sym typeface="+mn-ea"/>
              </a:rPr>
              <a:t>为空表，</a:t>
            </a:r>
            <a:r>
              <a:rPr lang="en-US" altLang="zh-CN" sz="2400" dirty="0">
                <a:latin typeface="黑体" panose="02010609060101010101" pitchFamily="2" charset="-122"/>
                <a:ea typeface="黑体" panose="02010609060101010101" pitchFamily="2" charset="-122"/>
                <a:cs typeface="黑体" panose="02010609060101010101" pitchFamily="2" charset="-122"/>
                <a:sym typeface="+mn-ea"/>
              </a:rPr>
              <a:t>i</a:t>
            </a:r>
            <a:r>
              <a:rPr lang="zh-CN" altLang="en-US" sz="2400" dirty="0">
                <a:latin typeface="黑体" panose="02010609060101010101" pitchFamily="2" charset="-122"/>
                <a:ea typeface="黑体" panose="02010609060101010101" pitchFamily="2" charset="-122"/>
                <a:cs typeface="黑体" panose="02010609060101010101" pitchFamily="2" charset="-122"/>
                <a:sym typeface="+mn-ea"/>
              </a:rPr>
              <a:t>＝</a:t>
            </a:r>
            <a:r>
              <a:rPr lang="en-US" altLang="zh-CN" sz="2400" dirty="0">
                <a:latin typeface="黑体" panose="02010609060101010101" pitchFamily="2" charset="-122"/>
                <a:ea typeface="黑体" panose="02010609060101010101" pitchFamily="2" charset="-122"/>
                <a:cs typeface="黑体" panose="02010609060101010101" pitchFamily="2" charset="-122"/>
                <a:sym typeface="+mn-ea"/>
              </a:rPr>
              <a:t>1</a:t>
            </a:r>
            <a:r>
              <a:rPr lang="zh-CN" altLang="en-US" sz="2400" dirty="0">
                <a:latin typeface="黑体" panose="02010609060101010101" pitchFamily="2" charset="-122"/>
                <a:ea typeface="黑体" panose="02010609060101010101" pitchFamily="2" charset="-122"/>
                <a:cs typeface="黑体" panose="02010609060101010101" pitchFamily="2" charset="-122"/>
                <a:sym typeface="+mn-ea"/>
              </a:rPr>
              <a:t>。</a:t>
            </a:r>
            <a:endParaRPr kumimoji="0" lang="zh-CN" altLang="en-US" sz="2400" i="0" u="none" strike="noStrike" kern="0" cap="none" spc="0" normalizeH="0" baseline="0" noProof="1" dirty="0">
              <a:solidFill>
                <a:schemeClr val="tx1"/>
              </a:solidFill>
              <a:latin typeface="黑体" panose="02010609060101010101" pitchFamily="2" charset="-122"/>
              <a:ea typeface="黑体" panose="02010609060101010101" pitchFamily="2" charset="-122"/>
              <a:cs typeface="黑体" panose="02010609060101010101" pitchFamily="2" charset="-122"/>
            </a:endParaRPr>
          </a:p>
          <a:p>
            <a:pPr marL="609600" marR="0" indent="-609600" algn="l" defTabSz="914400" rtl="0" eaLnBrk="1" latinLnBrk="0" hangingPunct="1">
              <a:lnSpc>
                <a:spcPct val="100000"/>
              </a:lnSpc>
              <a:spcBef>
                <a:spcPts val="0"/>
              </a:spcBef>
              <a:spcAft>
                <a:spcPct val="0"/>
              </a:spcAft>
              <a:buClr>
                <a:schemeClr val="accent1"/>
              </a:buClr>
              <a:buSzTx/>
              <a:buFont typeface="Wingdings" panose="05000000000000000000" pitchFamily="2" charset="2"/>
              <a:buNone/>
            </a:pPr>
            <a:r>
              <a:rPr lang="zh-CN" altLang="en-US" sz="2400" dirty="0">
                <a:latin typeface="黑体" panose="02010609060101010101" pitchFamily="2" charset="-122"/>
                <a:ea typeface="黑体" panose="02010609060101010101" pitchFamily="2" charset="-122"/>
                <a:cs typeface="黑体" panose="02010609060101010101" pitchFamily="2" charset="-122"/>
                <a:sym typeface="+mn-ea"/>
              </a:rPr>
              <a:t>   </a:t>
            </a:r>
            <a:r>
              <a:rPr lang="en-US" altLang="zh-CN" sz="2400" dirty="0">
                <a:latin typeface="黑体" panose="02010609060101010101" pitchFamily="2" charset="-122"/>
                <a:ea typeface="黑体" panose="02010609060101010101" pitchFamily="2" charset="-122"/>
                <a:cs typeface="黑体" panose="02010609060101010101" pitchFamily="2" charset="-122"/>
                <a:sym typeface="+mn-ea"/>
              </a:rPr>
              <a:t>ElemType x;</a:t>
            </a:r>
            <a:endParaRPr kumimoji="0" lang="en-US" altLang="zh-CN" sz="2400" i="0" u="none" strike="noStrike" kern="0" cap="none" spc="0" normalizeH="0" baseline="0" noProof="1" dirty="0">
              <a:solidFill>
                <a:schemeClr val="tx1"/>
              </a:solidFill>
              <a:latin typeface="黑体" panose="02010609060101010101" pitchFamily="2" charset="-122"/>
              <a:ea typeface="黑体" panose="02010609060101010101" pitchFamily="2" charset="-122"/>
              <a:cs typeface="黑体" panose="02010609060101010101" pitchFamily="2" charset="-122"/>
            </a:endParaRPr>
          </a:p>
          <a:p>
            <a:pPr marL="609600" marR="0" indent="-609600" algn="l" defTabSz="914400" rtl="0" eaLnBrk="1" latinLnBrk="0" hangingPunct="1">
              <a:lnSpc>
                <a:spcPct val="100000"/>
              </a:lnSpc>
              <a:spcBef>
                <a:spcPts val="0"/>
              </a:spcBef>
              <a:spcAft>
                <a:spcPct val="0"/>
              </a:spcAft>
              <a:buClr>
                <a:schemeClr val="accent1"/>
              </a:buClr>
              <a:buSzTx/>
              <a:buFont typeface="Wingdings" panose="05000000000000000000" pitchFamily="2" charset="2"/>
              <a:buNone/>
            </a:pPr>
            <a:r>
              <a:rPr lang="en-US" altLang="zh-CN" sz="2400" dirty="0">
                <a:latin typeface="黑体" panose="02010609060101010101" pitchFamily="2" charset="-122"/>
                <a:ea typeface="黑体" panose="02010609060101010101" pitchFamily="2" charset="-122"/>
                <a:cs typeface="黑体" panose="02010609060101010101" pitchFamily="2" charset="-122"/>
                <a:sym typeface="+mn-ea"/>
              </a:rPr>
              <a:t>   int k;</a:t>
            </a:r>
            <a:endParaRPr kumimoji="0" lang="en-US" altLang="zh-CN" sz="2400" i="0" u="none" strike="noStrike" kern="0" cap="none" spc="0" normalizeH="0" baseline="0" noProof="1" dirty="0">
              <a:solidFill>
                <a:schemeClr val="tx1"/>
              </a:solidFill>
              <a:latin typeface="黑体" panose="02010609060101010101" pitchFamily="2" charset="-122"/>
              <a:ea typeface="黑体" panose="02010609060101010101" pitchFamily="2" charset="-122"/>
              <a:cs typeface="黑体" panose="02010609060101010101" pitchFamily="2" charset="-122"/>
            </a:endParaRPr>
          </a:p>
          <a:p>
            <a:pPr marL="609600" marR="0" indent="-609600" algn="l" defTabSz="914400" rtl="0" eaLnBrk="1" latinLnBrk="0" hangingPunct="1">
              <a:lnSpc>
                <a:spcPct val="100000"/>
              </a:lnSpc>
              <a:spcBef>
                <a:spcPts val="0"/>
              </a:spcBef>
              <a:spcAft>
                <a:spcPct val="0"/>
              </a:spcAft>
              <a:buClr>
                <a:schemeClr val="accent1"/>
              </a:buClr>
              <a:buSzTx/>
              <a:buFont typeface="Wingdings" panose="05000000000000000000" pitchFamily="2" charset="2"/>
              <a:buNone/>
            </a:pPr>
            <a:r>
              <a:rPr lang="en-US" altLang="zh-CN" sz="2400" dirty="0">
                <a:latin typeface="黑体" panose="02010609060101010101" pitchFamily="2" charset="-122"/>
                <a:ea typeface="黑体" panose="02010609060101010101" pitchFamily="2" charset="-122"/>
                <a:cs typeface="黑体" panose="02010609060101010101" pitchFamily="2" charset="-122"/>
                <a:sym typeface="+mn-ea"/>
              </a:rPr>
              <a:t>   if (i &gt; ListLength(A)) Output(B); //B</a:t>
            </a:r>
            <a:r>
              <a:rPr lang="zh-CN" altLang="en-US" sz="2400" dirty="0">
                <a:latin typeface="黑体" panose="02010609060101010101" pitchFamily="2" charset="-122"/>
                <a:ea typeface="黑体" panose="02010609060101010101" pitchFamily="2" charset="-122"/>
                <a:cs typeface="黑体" panose="02010609060101010101" pitchFamily="2" charset="-122"/>
                <a:sym typeface="+mn-ea"/>
              </a:rPr>
              <a:t>是</a:t>
            </a:r>
            <a:r>
              <a:rPr lang="en-US" altLang="zh-CN" sz="2400" dirty="0">
                <a:latin typeface="黑体" panose="02010609060101010101" pitchFamily="2" charset="-122"/>
                <a:ea typeface="黑体" panose="02010609060101010101" pitchFamily="2" charset="-122"/>
                <a:cs typeface="黑体" panose="02010609060101010101" pitchFamily="2" charset="-122"/>
                <a:sym typeface="+mn-ea"/>
              </a:rPr>
              <a:t>ρ(A)</a:t>
            </a:r>
            <a:r>
              <a:rPr lang="zh-CN" altLang="en-US" sz="2400" dirty="0">
                <a:latin typeface="黑体" panose="02010609060101010101" pitchFamily="2" charset="-122"/>
                <a:ea typeface="黑体" panose="02010609060101010101" pitchFamily="2" charset="-122"/>
                <a:cs typeface="黑体" panose="02010609060101010101" pitchFamily="2" charset="-122"/>
                <a:sym typeface="+mn-ea"/>
              </a:rPr>
              <a:t>的一个元素</a:t>
            </a:r>
            <a:endParaRPr kumimoji="0" lang="zh-CN" altLang="en-US" sz="2400" i="0" u="none" strike="noStrike" kern="0" cap="none" spc="0" normalizeH="0" baseline="0" noProof="1" dirty="0">
              <a:solidFill>
                <a:schemeClr val="tx1"/>
              </a:solidFill>
              <a:latin typeface="黑体" panose="02010609060101010101" pitchFamily="2" charset="-122"/>
              <a:ea typeface="黑体" panose="02010609060101010101" pitchFamily="2" charset="-122"/>
              <a:cs typeface="黑体" panose="02010609060101010101" pitchFamily="2" charset="-122"/>
            </a:endParaRPr>
          </a:p>
          <a:p>
            <a:pPr marL="609600" marR="0" indent="-609600" algn="l" defTabSz="914400" rtl="0" eaLnBrk="1" latinLnBrk="0" hangingPunct="1">
              <a:lnSpc>
                <a:spcPct val="100000"/>
              </a:lnSpc>
              <a:spcBef>
                <a:spcPts val="0"/>
              </a:spcBef>
              <a:spcAft>
                <a:spcPct val="0"/>
              </a:spcAft>
              <a:buClr>
                <a:schemeClr val="accent1"/>
              </a:buClr>
              <a:buSzTx/>
              <a:buFont typeface="Wingdings" panose="05000000000000000000" pitchFamily="2" charset="2"/>
              <a:buNone/>
            </a:pPr>
            <a:r>
              <a:rPr lang="zh-CN" altLang="en-US" sz="2400" dirty="0">
                <a:latin typeface="黑体" panose="02010609060101010101" pitchFamily="2" charset="-122"/>
                <a:ea typeface="黑体" panose="02010609060101010101" pitchFamily="2" charset="-122"/>
                <a:cs typeface="黑体" panose="02010609060101010101" pitchFamily="2" charset="-122"/>
                <a:sym typeface="+mn-ea"/>
              </a:rPr>
              <a:t>   </a:t>
            </a:r>
            <a:r>
              <a:rPr lang="en-US" altLang="zh-CN" sz="2400" dirty="0">
                <a:latin typeface="黑体" panose="02010609060101010101" pitchFamily="2" charset="-122"/>
                <a:ea typeface="黑体" panose="02010609060101010101" pitchFamily="2" charset="-122"/>
                <a:cs typeface="黑体" panose="02010609060101010101" pitchFamily="2" charset="-122"/>
                <a:sym typeface="+mn-ea"/>
              </a:rPr>
              <a:t>else { </a:t>
            </a:r>
            <a:endParaRPr kumimoji="0" lang="en-US" altLang="zh-CN" sz="2400" i="0" u="none" strike="noStrike" kern="0" cap="none" spc="0" normalizeH="0" baseline="0" noProof="1" dirty="0">
              <a:solidFill>
                <a:schemeClr val="tx1"/>
              </a:solidFill>
              <a:latin typeface="黑体" panose="02010609060101010101" pitchFamily="2" charset="-122"/>
              <a:ea typeface="黑体" panose="02010609060101010101" pitchFamily="2" charset="-122"/>
              <a:cs typeface="黑体" panose="02010609060101010101" pitchFamily="2" charset="-122"/>
            </a:endParaRPr>
          </a:p>
          <a:p>
            <a:pPr marL="609600" marR="0" indent="-609600" algn="l" defTabSz="914400" rtl="0" eaLnBrk="1" latinLnBrk="0" hangingPunct="1">
              <a:lnSpc>
                <a:spcPct val="100000"/>
              </a:lnSpc>
              <a:spcBef>
                <a:spcPts val="0"/>
              </a:spcBef>
              <a:spcAft>
                <a:spcPct val="0"/>
              </a:spcAft>
              <a:buClr>
                <a:schemeClr val="accent1"/>
              </a:buClr>
              <a:buSzTx/>
              <a:buFont typeface="Wingdings" panose="05000000000000000000" pitchFamily="2" charset="2"/>
              <a:buNone/>
            </a:pPr>
            <a:r>
              <a:rPr lang="en-US" altLang="zh-CN" sz="2400" dirty="0">
                <a:latin typeface="黑体" panose="02010609060101010101" pitchFamily="2" charset="-122"/>
                <a:ea typeface="黑体" panose="02010609060101010101" pitchFamily="2" charset="-122"/>
                <a:cs typeface="黑体" panose="02010609060101010101" pitchFamily="2" charset="-122"/>
                <a:sym typeface="+mn-ea"/>
              </a:rPr>
              <a:t>      GetElem(A, i, x);        k = ListLength(B);</a:t>
            </a:r>
            <a:endParaRPr kumimoji="0" lang="en-US" altLang="zh-CN" sz="2400" i="0" u="none" strike="noStrike" kern="0" cap="none" spc="0" normalizeH="0" baseline="0" noProof="1" dirty="0">
              <a:solidFill>
                <a:schemeClr val="tx1"/>
              </a:solidFill>
              <a:latin typeface="黑体" panose="02010609060101010101" pitchFamily="2" charset="-122"/>
              <a:ea typeface="黑体" panose="02010609060101010101" pitchFamily="2" charset="-122"/>
              <a:cs typeface="黑体" panose="02010609060101010101" pitchFamily="2" charset="-122"/>
            </a:endParaRPr>
          </a:p>
          <a:p>
            <a:pPr marL="609600" marR="0" indent="-609600" algn="l" defTabSz="914400" rtl="0" eaLnBrk="1" latinLnBrk="0" hangingPunct="1">
              <a:lnSpc>
                <a:spcPct val="100000"/>
              </a:lnSpc>
              <a:spcBef>
                <a:spcPts val="0"/>
              </a:spcBef>
              <a:spcAft>
                <a:spcPct val="0"/>
              </a:spcAft>
              <a:buClr>
                <a:schemeClr val="accent1"/>
              </a:buClr>
              <a:buSzTx/>
              <a:buFont typeface="Wingdings" panose="05000000000000000000" pitchFamily="2" charset="2"/>
              <a:buNone/>
            </a:pPr>
            <a:r>
              <a:rPr lang="en-US" altLang="zh-CN" sz="2400" dirty="0">
                <a:latin typeface="黑体" panose="02010609060101010101" pitchFamily="2" charset="-122"/>
                <a:ea typeface="黑体" panose="02010609060101010101" pitchFamily="2" charset="-122"/>
                <a:cs typeface="黑体" panose="02010609060101010101" pitchFamily="2" charset="-122"/>
                <a:sym typeface="+mn-ea"/>
              </a:rPr>
              <a:t>      ListInsert(B, k+1, x);   GetPowerSet(i+1, A, B);</a:t>
            </a:r>
            <a:endParaRPr kumimoji="0" lang="en-US" altLang="zh-CN" sz="2400" i="0" u="none" strike="noStrike" kern="0" cap="none" spc="0" normalizeH="0" baseline="0" noProof="1" dirty="0">
              <a:solidFill>
                <a:schemeClr val="tx1"/>
              </a:solidFill>
              <a:latin typeface="黑体" panose="02010609060101010101" pitchFamily="2" charset="-122"/>
              <a:ea typeface="黑体" panose="02010609060101010101" pitchFamily="2" charset="-122"/>
              <a:cs typeface="黑体" panose="02010609060101010101" pitchFamily="2" charset="-122"/>
            </a:endParaRPr>
          </a:p>
          <a:p>
            <a:pPr marL="609600" marR="0" indent="-609600" algn="l" defTabSz="914400" rtl="0" eaLnBrk="1" latinLnBrk="0" hangingPunct="1">
              <a:lnSpc>
                <a:spcPct val="100000"/>
              </a:lnSpc>
              <a:spcBef>
                <a:spcPts val="0"/>
              </a:spcBef>
              <a:spcAft>
                <a:spcPct val="0"/>
              </a:spcAft>
              <a:buClr>
                <a:schemeClr val="accent1"/>
              </a:buClr>
              <a:buSzTx/>
              <a:buFont typeface="Wingdings" panose="05000000000000000000" pitchFamily="2" charset="2"/>
              <a:buNone/>
            </a:pPr>
            <a:r>
              <a:rPr lang="en-US" altLang="zh-CN" sz="2400" dirty="0">
                <a:latin typeface="黑体" panose="02010609060101010101" pitchFamily="2" charset="-122"/>
                <a:ea typeface="黑体" panose="02010609060101010101" pitchFamily="2" charset="-122"/>
                <a:cs typeface="黑体" panose="02010609060101010101" pitchFamily="2" charset="-122"/>
                <a:sym typeface="+mn-ea"/>
              </a:rPr>
              <a:t>      ListDelete(B, k+1, x);   GetPowerSet(i+1, A, B);</a:t>
            </a:r>
            <a:endParaRPr kumimoji="0" lang="en-US" altLang="zh-CN" sz="2400" i="0" u="none" strike="noStrike" kern="0" cap="none" spc="0" normalizeH="0" baseline="0" noProof="1" dirty="0">
              <a:solidFill>
                <a:schemeClr val="tx1"/>
              </a:solidFill>
              <a:latin typeface="黑体" panose="02010609060101010101" pitchFamily="2" charset="-122"/>
              <a:ea typeface="黑体" panose="02010609060101010101" pitchFamily="2" charset="-122"/>
              <a:cs typeface="黑体" panose="02010609060101010101" pitchFamily="2" charset="-122"/>
            </a:endParaRPr>
          </a:p>
          <a:p>
            <a:pPr marL="609600" marR="0" indent="-609600" algn="l" defTabSz="914400" rtl="0" eaLnBrk="1" latinLnBrk="0" hangingPunct="1">
              <a:lnSpc>
                <a:spcPct val="100000"/>
              </a:lnSpc>
              <a:spcBef>
                <a:spcPts val="0"/>
              </a:spcBef>
              <a:spcAft>
                <a:spcPct val="0"/>
              </a:spcAft>
              <a:buClr>
                <a:schemeClr val="accent1"/>
              </a:buClr>
              <a:buSzTx/>
              <a:buFont typeface="Wingdings" panose="05000000000000000000" pitchFamily="2" charset="2"/>
              <a:buNone/>
            </a:pPr>
            <a:r>
              <a:rPr lang="en-US" altLang="zh-CN" sz="2400" dirty="0">
                <a:latin typeface="黑体" panose="02010609060101010101" pitchFamily="2" charset="-122"/>
                <a:ea typeface="黑体" panose="02010609060101010101" pitchFamily="2" charset="-122"/>
                <a:cs typeface="黑体" panose="02010609060101010101" pitchFamily="2" charset="-122"/>
                <a:sym typeface="+mn-ea"/>
              </a:rPr>
              <a:t>   }</a:t>
            </a:r>
            <a:endParaRPr kumimoji="0" lang="en-US" altLang="zh-CN" sz="2400" i="0" u="none" strike="noStrike" kern="0" cap="none" spc="0" normalizeH="0" baseline="0" noProof="1" dirty="0">
              <a:solidFill>
                <a:schemeClr val="tx1"/>
              </a:solidFill>
              <a:latin typeface="黑体" panose="02010609060101010101" pitchFamily="2" charset="-122"/>
              <a:ea typeface="黑体" panose="02010609060101010101" pitchFamily="2" charset="-122"/>
              <a:cs typeface="黑体" panose="02010609060101010101" pitchFamily="2" charset="-122"/>
            </a:endParaRPr>
          </a:p>
          <a:p>
            <a:pPr marL="609600" marR="0" indent="-609600" algn="l" defTabSz="914400" rtl="0" eaLnBrk="1" latinLnBrk="0" hangingPunct="1">
              <a:lnSpc>
                <a:spcPct val="100000"/>
              </a:lnSpc>
              <a:spcBef>
                <a:spcPts val="0"/>
              </a:spcBef>
              <a:spcAft>
                <a:spcPct val="0"/>
              </a:spcAft>
              <a:buClr>
                <a:schemeClr val="accent1"/>
              </a:buClr>
              <a:buSzTx/>
              <a:buFont typeface="Wingdings" panose="05000000000000000000" pitchFamily="2" charset="2"/>
              <a:buNone/>
            </a:pPr>
            <a:r>
              <a:rPr lang="en-US" altLang="zh-CN" sz="2400" dirty="0">
                <a:latin typeface="黑体" panose="02010609060101010101" pitchFamily="2" charset="-122"/>
                <a:ea typeface="黑体" panose="02010609060101010101" pitchFamily="2" charset="-122"/>
                <a:cs typeface="黑体" panose="02010609060101010101" pitchFamily="2" charset="-122"/>
                <a:sym typeface="+mn-ea"/>
              </a:rPr>
              <a:t>} // GetPowerSet</a:t>
            </a:r>
            <a:endParaRPr kumimoji="0" lang="en-US" altLang="zh-CN" sz="2400" i="0" u="none" strike="noStrike" kern="0" cap="none" spc="0" normalizeH="0" baseline="0" noProof="1" dirty="0">
              <a:solidFill>
                <a:schemeClr val="tx1"/>
              </a:solidFill>
              <a:latin typeface="黑体" panose="02010609060101010101" pitchFamily="2" charset="-122"/>
              <a:ea typeface="黑体" panose="02010609060101010101" pitchFamily="2" charset="-122"/>
              <a:cs typeface="黑体" panose="02010609060101010101" pitchFamily="2" charset="-122"/>
            </a:endParaRPr>
          </a:p>
          <a:p>
            <a:pPr marL="457200" marR="0" lvl="1" indent="-457200" algn="l" defTabSz="1219200" rtl="0" eaLnBrk="1" fontAlgn="base" latinLnBrk="0" hangingPunct="1">
              <a:lnSpc>
                <a:spcPct val="100000"/>
              </a:lnSpc>
              <a:spcBef>
                <a:spcPct val="20000"/>
              </a:spcBef>
              <a:buClrTx/>
              <a:buSzTx/>
              <a:buFont typeface="Wingdings" panose="05000000000000000000" charset="0"/>
              <a:buChar char="l"/>
            </a:pPr>
            <a:endParaRPr kumimoji="0" lang="en-US" altLang="zh-CN" sz="2400" i="0" u="none" strike="noStrike" kern="0" cap="none" spc="0" normalizeH="0" baseline="0" noProof="1" dirty="0">
              <a:solidFill>
                <a:schemeClr val="tx1"/>
              </a:solidFill>
              <a:latin typeface="黑体" panose="02010609060101010101" pitchFamily="2" charset="-122"/>
              <a:ea typeface="黑体" panose="02010609060101010101" pitchFamily="2" charset="-122"/>
              <a:cs typeface="黑体" panose="02010609060101010101" pitchFamily="2" charset="-122"/>
              <a:sym typeface="+mn-ea"/>
            </a:endParaRPr>
          </a:p>
        </p:txBody>
      </p:sp>
      <p:sp>
        <p:nvSpPr>
          <p:cNvPr id="4" name="标题 3"/>
          <p:cNvSpPr>
            <a:spLocks noGrp="1"/>
          </p:cNvSpPr>
          <p:nvPr>
            <p:ph type="title"/>
          </p:nvPr>
        </p:nvSpPr>
        <p:spPr>
          <a:xfrm>
            <a:off x="752475" y="222568"/>
            <a:ext cx="10972800" cy="796908"/>
          </a:xfrm>
        </p:spPr>
        <p:txBody>
          <a:bodyPr/>
          <a:p>
            <a:r>
              <a:rPr lang="en-US" altLang="zh-CN">
                <a:latin typeface="楷体" panose="02010609060101010101" charset="-122"/>
                <a:ea typeface="楷体" panose="02010609060101010101" charset="-122"/>
                <a:cs typeface="楷体" panose="02010609060101010101" charset="-122"/>
                <a:sym typeface="+mn-ea"/>
              </a:rPr>
              <a:t>6.7 </a:t>
            </a:r>
            <a:r>
              <a:rPr lang="en-US" altLang="zh-CN">
                <a:latin typeface="楷体" panose="02010609060101010101" charset="-122"/>
                <a:ea typeface="楷体" panose="02010609060101010101" charset="-122"/>
                <a:cs typeface="楷体" panose="02010609060101010101" charset="-122"/>
                <a:sym typeface="+mn-ea"/>
              </a:rPr>
              <a:t>回溯法与树的遍历</a:t>
            </a:r>
            <a:endParaRPr lang="en-US" altLang="zh-CN">
              <a:latin typeface="楷体" panose="02010609060101010101" charset="-122"/>
              <a:ea typeface="楷体" panose="02010609060101010101" charset="-122"/>
              <a:cs typeface="楷体" panose="02010609060101010101" charset="-122"/>
            </a:endParaRPr>
          </a:p>
        </p:txBody>
      </p:sp>
      <p:sp>
        <p:nvSpPr>
          <p:cNvPr id="2" name="灯片编号占位符 1"/>
          <p:cNvSpPr>
            <a:spLocks noGrp="1"/>
          </p:cNvSpPr>
          <p:nvPr>
            <p:ph type="sldNum" sz="quarter" idx="4"/>
          </p:nvPr>
        </p:nvSpPr>
        <p:spPr/>
        <p:txBody>
          <a:bodyPr/>
          <a:p>
            <a:fld id="{F18B4237-A20D-4DE2-ADD8-75BCC50A7656}" type="slidenum">
              <a:rPr lang="zh-CN" altLang="en-US"/>
            </a:fld>
            <a:endParaRPr lang="zh-CN" altLang="en-US"/>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pPr marL="457200" marR="0" lvl="1" indent="-457200" algn="l" defTabSz="1219200" rtl="0" eaLnBrk="1" fontAlgn="base" latinLnBrk="0" hangingPunct="1">
              <a:lnSpc>
                <a:spcPct val="100000"/>
              </a:lnSpc>
              <a:spcBef>
                <a:spcPct val="20000"/>
              </a:spcBef>
              <a:buClrTx/>
              <a:buSzTx/>
              <a:buFont typeface="Wingdings" panose="05000000000000000000" charset="0"/>
              <a:buChar char="l"/>
            </a:pPr>
            <a:r>
              <a:rPr lang="zh-CN" altLang="en-US" sz="2800" dirty="0">
                <a:latin typeface="黑体" panose="02010609060101010101" pitchFamily="2" charset="-122"/>
                <a:ea typeface="黑体" panose="02010609060101010101" pitchFamily="2" charset="-122"/>
                <a:cs typeface="+mn-cs"/>
                <a:sym typeface="+mn-ea"/>
              </a:rPr>
              <a:t>四皇后问题，求四皇后的所有合法布局，合法规则：</a:t>
            </a:r>
            <a:endParaRPr kumimoji="0" lang="zh-CN" altLang="en-US" sz="2800" b="0" i="0" u="none" strike="noStrike" kern="0" cap="none" spc="0" normalizeH="0" baseline="0" noProof="1" dirty="0">
              <a:solidFill>
                <a:schemeClr val="tx1"/>
              </a:solidFill>
              <a:latin typeface="黑体" panose="02010609060101010101" pitchFamily="2" charset="-122"/>
              <a:ea typeface="黑体" panose="02010609060101010101" pitchFamily="2" charset="-122"/>
              <a:cs typeface="+mn-cs"/>
            </a:endParaRPr>
          </a:p>
          <a:p>
            <a:pPr marR="0" lvl="1" algn="l" defTabSz="1219200" rtl="0" eaLnBrk="1" fontAlgn="base" latinLnBrk="0" hangingPunct="1">
              <a:lnSpc>
                <a:spcPct val="100000"/>
              </a:lnSpc>
              <a:spcBef>
                <a:spcPct val="20000"/>
              </a:spcBef>
              <a:buClrTx/>
              <a:buSzTx/>
              <a:buChar char="•"/>
            </a:pPr>
            <a:r>
              <a:rPr lang="zh-CN" altLang="en-US" sz="2400" dirty="0">
                <a:latin typeface="黑体" panose="02010609060101010101" pitchFamily="2" charset="-122"/>
                <a:ea typeface="黑体" panose="02010609060101010101" pitchFamily="2" charset="-122"/>
                <a:cs typeface="+mn-ea"/>
                <a:sym typeface="+mn-ea"/>
              </a:rPr>
              <a:t>棋盘为4×4格，即4行4列</a:t>
            </a:r>
            <a:endParaRPr kumimoji="0" lang="zh-CN" altLang="en-US" sz="2400" b="0" i="0" u="none" strike="noStrike" kern="0" cap="none" spc="0" normalizeH="0" baseline="0" noProof="1" dirty="0">
              <a:solidFill>
                <a:schemeClr val="tx1"/>
              </a:solidFill>
              <a:latin typeface="黑体" panose="02010609060101010101" pitchFamily="2" charset="-122"/>
              <a:ea typeface="黑体" panose="02010609060101010101" pitchFamily="2" charset="-122"/>
              <a:cs typeface="+mn-ea"/>
            </a:endParaRPr>
          </a:p>
          <a:p>
            <a:pPr marR="0" lvl="1" algn="l" defTabSz="1219200" rtl="0" eaLnBrk="1" fontAlgn="base" latinLnBrk="0" hangingPunct="1">
              <a:lnSpc>
                <a:spcPct val="100000"/>
              </a:lnSpc>
              <a:spcBef>
                <a:spcPct val="20000"/>
              </a:spcBef>
              <a:buClrTx/>
              <a:buSzTx/>
              <a:buChar char="•"/>
            </a:pPr>
            <a:r>
              <a:rPr lang="zh-CN" altLang="en-US" sz="2400" dirty="0">
                <a:latin typeface="黑体" panose="02010609060101010101" pitchFamily="2" charset="-122"/>
                <a:ea typeface="黑体" panose="02010609060101010101" pitchFamily="2" charset="-122"/>
                <a:cs typeface="+mn-ea"/>
                <a:sym typeface="+mn-ea"/>
              </a:rPr>
              <a:t>共放4个棋子</a:t>
            </a:r>
            <a:endParaRPr kumimoji="0" lang="zh-CN" altLang="en-US" sz="2400" b="0" i="0" u="none" strike="noStrike" kern="0" cap="none" spc="0" normalizeH="0" baseline="0" noProof="1" dirty="0">
              <a:solidFill>
                <a:schemeClr val="tx1"/>
              </a:solidFill>
              <a:latin typeface="黑体" panose="02010609060101010101" pitchFamily="2" charset="-122"/>
              <a:ea typeface="黑体" panose="02010609060101010101" pitchFamily="2" charset="-122"/>
              <a:cs typeface="+mn-ea"/>
            </a:endParaRPr>
          </a:p>
          <a:p>
            <a:pPr marR="0" lvl="1" algn="l" defTabSz="1219200" rtl="0" eaLnBrk="1" fontAlgn="base" latinLnBrk="0" hangingPunct="1">
              <a:lnSpc>
                <a:spcPct val="100000"/>
              </a:lnSpc>
              <a:spcBef>
                <a:spcPct val="20000"/>
              </a:spcBef>
              <a:buClrTx/>
              <a:buSzTx/>
              <a:buChar char="•"/>
            </a:pPr>
            <a:r>
              <a:rPr lang="zh-CN" altLang="en-US" sz="2400" dirty="0">
                <a:latin typeface="黑体" panose="02010609060101010101" pitchFamily="2" charset="-122"/>
                <a:ea typeface="黑体" panose="02010609060101010101" pitchFamily="2" charset="-122"/>
                <a:cs typeface="+mn-ea"/>
                <a:sym typeface="+mn-ea"/>
              </a:rPr>
              <a:t>要求任意两个棋子不能在同一线上，即不能同行、同列、同对角线</a:t>
            </a:r>
            <a:endParaRPr kumimoji="0" lang="zh-CN" altLang="en-US" sz="2400" b="0" i="0" u="none" strike="noStrike" kern="0" cap="none" spc="0" normalizeH="0" baseline="0" noProof="1" dirty="0">
              <a:solidFill>
                <a:schemeClr val="tx1"/>
              </a:solidFill>
              <a:latin typeface="黑体" panose="02010609060101010101" pitchFamily="2" charset="-122"/>
              <a:ea typeface="黑体" panose="02010609060101010101" pitchFamily="2" charset="-122"/>
              <a:cs typeface="+mn-ea"/>
            </a:endParaRPr>
          </a:p>
          <a:p>
            <a:pPr marL="457200" marR="0" lvl="1" indent="-457200" algn="l" defTabSz="1219200" rtl="0" eaLnBrk="1" fontAlgn="base" latinLnBrk="0" hangingPunct="1">
              <a:lnSpc>
                <a:spcPct val="100000"/>
              </a:lnSpc>
              <a:spcBef>
                <a:spcPct val="20000"/>
              </a:spcBef>
              <a:buClrTx/>
              <a:buSzTx/>
              <a:buFont typeface="Wingdings" panose="05000000000000000000" charset="0"/>
              <a:buChar char="l"/>
            </a:pPr>
            <a:endParaRPr lang="zh-CN" altLang="en-US" sz="2800" dirty="0">
              <a:latin typeface="黑体" panose="02010609060101010101" pitchFamily="2" charset="-122"/>
              <a:ea typeface="黑体" panose="02010609060101010101" pitchFamily="2" charset="-122"/>
              <a:cs typeface="+mn-cs"/>
              <a:sym typeface="+mn-ea"/>
            </a:endParaRPr>
          </a:p>
          <a:p>
            <a:pPr marL="457200" marR="0" lvl="1" indent="-457200" algn="l" defTabSz="1219200" rtl="0" eaLnBrk="1" fontAlgn="base" latinLnBrk="0" hangingPunct="1">
              <a:lnSpc>
                <a:spcPct val="100000"/>
              </a:lnSpc>
              <a:spcBef>
                <a:spcPct val="20000"/>
              </a:spcBef>
              <a:buClrTx/>
              <a:buSzTx/>
              <a:buFont typeface="Wingdings" panose="05000000000000000000" charset="0"/>
              <a:buChar char="l"/>
            </a:pPr>
            <a:r>
              <a:rPr lang="zh-CN" altLang="en-US" sz="2800" dirty="0">
                <a:latin typeface="黑体" panose="02010609060101010101" pitchFamily="2" charset="-122"/>
                <a:ea typeface="黑体" panose="02010609060101010101" pitchFamily="2" charset="-122"/>
                <a:cs typeface="+mn-cs"/>
                <a:sym typeface="+mn-ea"/>
              </a:rPr>
              <a:t>分析：每放1个棋子就会产生四种状态，所以棋盘的布局过程就是四叉树的遍历过程。在约束条件下，树的一些叶子是非法的</a:t>
            </a:r>
            <a:endParaRPr kumimoji="0" lang="zh-CN" altLang="en-US" sz="2800" b="0" i="0" u="none" strike="noStrike" kern="0" cap="none" spc="0" normalizeH="0" baseline="0" noProof="1" dirty="0">
              <a:solidFill>
                <a:schemeClr val="tx1"/>
              </a:solidFill>
              <a:latin typeface="黑体" panose="02010609060101010101" pitchFamily="2" charset="-122"/>
              <a:ea typeface="黑体" panose="02010609060101010101" pitchFamily="2" charset="-122"/>
              <a:cs typeface="+mn-cs"/>
            </a:endParaRPr>
          </a:p>
          <a:p>
            <a:pPr marL="457200" marR="0" lvl="1" indent="-457200" algn="l" defTabSz="1219200" rtl="0" eaLnBrk="1" fontAlgn="base" latinLnBrk="0" hangingPunct="1">
              <a:lnSpc>
                <a:spcPct val="100000"/>
              </a:lnSpc>
              <a:spcBef>
                <a:spcPct val="20000"/>
              </a:spcBef>
              <a:buClrTx/>
              <a:buSzTx/>
              <a:buFont typeface="Wingdings" panose="05000000000000000000" charset="0"/>
              <a:buChar char="l"/>
            </a:pPr>
            <a:endParaRPr lang="zh-CN" altLang="en-US" sz="2800" dirty="0">
              <a:latin typeface="黑体" panose="02010609060101010101" pitchFamily="2" charset="-122"/>
              <a:ea typeface="黑体" panose="02010609060101010101" pitchFamily="2" charset="-122"/>
              <a:cs typeface="+mn-cs"/>
              <a:sym typeface="+mn-ea"/>
            </a:endParaRPr>
          </a:p>
        </p:txBody>
      </p:sp>
      <p:sp>
        <p:nvSpPr>
          <p:cNvPr id="4" name="标题 3"/>
          <p:cNvSpPr>
            <a:spLocks noGrp="1"/>
          </p:cNvSpPr>
          <p:nvPr>
            <p:ph type="title"/>
          </p:nvPr>
        </p:nvSpPr>
        <p:spPr>
          <a:xfrm>
            <a:off x="752475" y="222568"/>
            <a:ext cx="10972800" cy="796908"/>
          </a:xfrm>
        </p:spPr>
        <p:txBody>
          <a:bodyPr/>
          <a:p>
            <a:r>
              <a:rPr lang="en-US" altLang="zh-CN">
                <a:latin typeface="楷体" panose="02010609060101010101" charset="-122"/>
                <a:ea typeface="楷体" panose="02010609060101010101" charset="-122"/>
                <a:cs typeface="楷体" panose="02010609060101010101" charset="-122"/>
                <a:sym typeface="+mn-ea"/>
              </a:rPr>
              <a:t>6.7 </a:t>
            </a:r>
            <a:r>
              <a:rPr lang="en-US" altLang="zh-CN">
                <a:latin typeface="楷体" panose="02010609060101010101" charset="-122"/>
                <a:ea typeface="楷体" panose="02010609060101010101" charset="-122"/>
                <a:cs typeface="楷体" panose="02010609060101010101" charset="-122"/>
                <a:sym typeface="+mn-ea"/>
              </a:rPr>
              <a:t>回溯法与树的遍历</a:t>
            </a:r>
            <a:endParaRPr lang="en-US" altLang="zh-CN">
              <a:latin typeface="楷体" panose="02010609060101010101" charset="-122"/>
              <a:ea typeface="楷体" panose="02010609060101010101" charset="-122"/>
              <a:cs typeface="楷体" panose="02010609060101010101" charset="-122"/>
            </a:endParaRPr>
          </a:p>
        </p:txBody>
      </p:sp>
      <p:sp>
        <p:nvSpPr>
          <p:cNvPr id="2" name="灯片编号占位符 1"/>
          <p:cNvSpPr>
            <a:spLocks noGrp="1"/>
          </p:cNvSpPr>
          <p:nvPr>
            <p:ph type="sldNum" sz="quarter" idx="4"/>
          </p:nvPr>
        </p:nvSpPr>
        <p:spPr/>
        <p:txBody>
          <a:bodyPr/>
          <a:p>
            <a:fld id="{F18B4237-A20D-4DE2-ADD8-75BCC50A7656}" type="slidenum">
              <a:rPr lang="zh-CN" altLang="en-US"/>
            </a:fld>
            <a:endParaRPr lang="zh-CN" alt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pPr marL="457200" marR="0" lvl="1" indent="-457200" algn="l" defTabSz="1219200" rtl="0" eaLnBrk="1" fontAlgn="base" latinLnBrk="0" hangingPunct="1">
              <a:lnSpc>
                <a:spcPct val="100000"/>
              </a:lnSpc>
              <a:spcBef>
                <a:spcPct val="20000"/>
              </a:spcBef>
              <a:buClrTx/>
              <a:buSzTx/>
              <a:buFont typeface="Wingdings" panose="05000000000000000000" charset="0"/>
              <a:buChar char="l"/>
            </a:pPr>
            <a:r>
              <a:rPr lang="zh-CN" altLang="en-US" sz="2800" dirty="0">
                <a:latin typeface="黑体" panose="02010609060101010101" pitchFamily="2" charset="-122"/>
                <a:cs typeface="+mn-cs"/>
                <a:sym typeface="+mn-ea"/>
              </a:rPr>
              <a:t>二叉树的定义，每个结点最多有２棵子树，或者说树的度最大为</a:t>
            </a:r>
            <a:r>
              <a:rPr lang="en-US" altLang="zh-CN" sz="2800" dirty="0">
                <a:latin typeface="黑体" panose="02010609060101010101" pitchFamily="2" charset="-122"/>
                <a:cs typeface="+mn-cs"/>
                <a:sym typeface="+mn-ea"/>
              </a:rPr>
              <a:t>2</a:t>
            </a:r>
            <a:endParaRPr kumimoji="0" lang="zh-CN" altLang="en-US" sz="2800" i="0" u="none" strike="noStrike" kern="0" cap="none" spc="0" normalizeH="0" baseline="0" noProof="1" dirty="0">
              <a:solidFill>
                <a:schemeClr val="tx1"/>
              </a:solidFill>
              <a:latin typeface="黑体" panose="02010609060101010101" pitchFamily="2" charset="-122"/>
              <a:ea typeface="+mn-ea"/>
              <a:cs typeface="+mn-cs"/>
            </a:endParaRPr>
          </a:p>
          <a:p>
            <a:pPr marL="457200" marR="0" lvl="1" indent="-457200" algn="l" defTabSz="1219200" rtl="0" eaLnBrk="1" fontAlgn="base" latinLnBrk="0" hangingPunct="1">
              <a:lnSpc>
                <a:spcPct val="100000"/>
              </a:lnSpc>
              <a:spcBef>
                <a:spcPct val="20000"/>
              </a:spcBef>
              <a:buClrTx/>
              <a:buSzTx/>
              <a:buFont typeface="Wingdings" panose="05000000000000000000" charset="0"/>
              <a:buChar char="l"/>
            </a:pPr>
            <a:r>
              <a:rPr lang="zh-CN" altLang="en-US" sz="2800" dirty="0">
                <a:latin typeface="黑体" panose="02010609060101010101" pitchFamily="2" charset="-122"/>
                <a:cs typeface="+mn-cs"/>
                <a:sym typeface="+mn-ea"/>
              </a:rPr>
              <a:t>二叉树是有序树，子树有左右之分，因此二叉树有多种形态</a:t>
            </a:r>
            <a:endParaRPr kumimoji="0" lang="zh-CN" altLang="en-US" sz="2800" i="0" u="none" strike="noStrike" kern="0" cap="none" spc="0" normalizeH="0" baseline="0" noProof="1" dirty="0">
              <a:solidFill>
                <a:schemeClr val="tx1"/>
              </a:solidFill>
              <a:latin typeface="黑体" panose="02010609060101010101" pitchFamily="2" charset="-122"/>
              <a:ea typeface="+mn-ea"/>
              <a:cs typeface="+mn-cs"/>
            </a:endParaRPr>
          </a:p>
          <a:p>
            <a:pPr marL="457200" marR="0" lvl="1" indent="-457200" algn="l" defTabSz="1219200" rtl="0" eaLnBrk="1" fontAlgn="base" latinLnBrk="0" hangingPunct="1">
              <a:lnSpc>
                <a:spcPct val="100000"/>
              </a:lnSpc>
              <a:spcBef>
                <a:spcPct val="20000"/>
              </a:spcBef>
              <a:buClrTx/>
              <a:buSzTx/>
              <a:buFont typeface="Wingdings" panose="05000000000000000000" charset="0"/>
              <a:buChar char="l"/>
            </a:pPr>
            <a:endParaRPr kumimoji="0" lang="zh-CN" altLang="en-US" sz="2800" i="0" u="none" strike="noStrike" kern="0" cap="none" spc="0" normalizeH="0" baseline="0" noProof="1" dirty="0">
              <a:solidFill>
                <a:schemeClr val="tx1"/>
              </a:solidFill>
              <a:latin typeface="黑体" panose="02010609060101010101" pitchFamily="2" charset="-122"/>
              <a:cs typeface="+mn-cs"/>
            </a:endParaRPr>
          </a:p>
          <a:p>
            <a:pPr marL="457200" lvl="1" indent="-457200" algn="l" eaLnBrk="1" hangingPunct="1">
              <a:buClrTx/>
              <a:buSzTx/>
              <a:buFont typeface="Wingdings" panose="05000000000000000000" charset="0"/>
              <a:buChar char="l"/>
            </a:pPr>
            <a:endParaRPr lang="zh-CN" altLang="en-US" sz="2800" dirty="0">
              <a:latin typeface="黑体" panose="02010609060101010101" pitchFamily="2" charset="-122"/>
              <a:cs typeface="+mn-cs"/>
              <a:sym typeface="+mn-ea"/>
            </a:endParaRPr>
          </a:p>
          <a:p>
            <a:pPr marL="457200" lvl="1" indent="-457200" algn="l" eaLnBrk="1" hangingPunct="1">
              <a:buClrTx/>
              <a:buSzTx/>
              <a:buFont typeface="Wingdings" panose="05000000000000000000" charset="0"/>
              <a:buChar char="l"/>
            </a:pPr>
            <a:endParaRPr lang="zh-CN" altLang="en-US" sz="2800" dirty="0">
              <a:latin typeface="黑体" panose="02010609060101010101" pitchFamily="2" charset="-122"/>
              <a:cs typeface="+mn-cs"/>
              <a:sym typeface="+mn-ea"/>
            </a:endParaRPr>
          </a:p>
          <a:p>
            <a:pPr marL="457200" lvl="1" indent="-457200" algn="l" eaLnBrk="1" hangingPunct="1">
              <a:buClrTx/>
              <a:buSzTx/>
              <a:buFont typeface="Wingdings" panose="05000000000000000000" charset="0"/>
              <a:buChar char="l"/>
            </a:pPr>
            <a:endParaRPr lang="zh-CN" altLang="en-US" sz="2800" dirty="0">
              <a:latin typeface="黑体" panose="02010609060101010101" pitchFamily="2" charset="-122"/>
              <a:cs typeface="+mn-cs"/>
              <a:sym typeface="+mn-ea"/>
            </a:endParaRPr>
          </a:p>
          <a:p>
            <a:pPr marL="457200" lvl="1" indent="-457200" algn="l" eaLnBrk="1" hangingPunct="1">
              <a:buClrTx/>
              <a:buSzTx/>
              <a:buFont typeface="Wingdings" panose="05000000000000000000" charset="0"/>
              <a:buChar char="l"/>
            </a:pPr>
            <a:endParaRPr lang="zh-CN" altLang="en-US" sz="2800" dirty="0">
              <a:latin typeface="黑体" panose="02010609060101010101" pitchFamily="2" charset="-122"/>
              <a:cs typeface="+mn-cs"/>
              <a:sym typeface="+mn-ea"/>
            </a:endParaRPr>
          </a:p>
          <a:p>
            <a:pPr marL="457200" lvl="1" indent="-457200" algn="l" eaLnBrk="1" hangingPunct="1">
              <a:buClrTx/>
              <a:buSzTx/>
              <a:buFont typeface="Wingdings" panose="05000000000000000000" charset="0"/>
              <a:buChar char="l"/>
            </a:pPr>
            <a:endParaRPr lang="zh-CN" altLang="en-US" sz="2800" dirty="0">
              <a:latin typeface="黑体" panose="02010609060101010101" pitchFamily="2" charset="-122"/>
              <a:cs typeface="+mn-cs"/>
              <a:sym typeface="+mn-ea"/>
            </a:endParaRPr>
          </a:p>
          <a:p>
            <a:pPr marL="0" lvl="1" indent="0" algn="l" eaLnBrk="1" hangingPunct="1">
              <a:buClrTx/>
              <a:buSzTx/>
              <a:buFont typeface="Wingdings" panose="05000000000000000000" charset="0"/>
              <a:buNone/>
            </a:pPr>
            <a:r>
              <a:rPr lang="en-US" altLang="zh-CN" dirty="0">
                <a:solidFill>
                  <a:srgbClr val="FF0000"/>
                </a:solidFill>
                <a:latin typeface="黑体" panose="02010609060101010101" pitchFamily="2" charset="-122"/>
                <a:ea typeface="黑体" panose="02010609060101010101" pitchFamily="2" charset="-122"/>
                <a:cs typeface="黑体" panose="02010609060101010101" pitchFamily="2" charset="-122"/>
                <a:sym typeface="+mn-ea"/>
              </a:rPr>
              <a:t>3</a:t>
            </a:r>
            <a:r>
              <a:rPr lang="zh-CN" altLang="en-US" dirty="0">
                <a:solidFill>
                  <a:srgbClr val="FF0000"/>
                </a:solidFill>
                <a:latin typeface="黑体" panose="02010609060101010101" pitchFamily="2" charset="-122"/>
                <a:ea typeface="黑体" panose="02010609060101010101" pitchFamily="2" charset="-122"/>
                <a:cs typeface="黑体" panose="02010609060101010101" pitchFamily="2" charset="-122"/>
                <a:sym typeface="+mn-ea"/>
              </a:rPr>
              <a:t>个结点的二叉树有多种形态？？</a:t>
            </a:r>
            <a:endParaRPr lang="zh-CN" altLang="en-US" dirty="0">
              <a:solidFill>
                <a:srgbClr val="FF0000"/>
              </a:solidFill>
              <a:latin typeface="黑体" panose="02010609060101010101" pitchFamily="2" charset="-122"/>
              <a:ea typeface="黑体" panose="02010609060101010101" pitchFamily="2" charset="-122"/>
              <a:cs typeface="黑体" panose="02010609060101010101" pitchFamily="2" charset="-122"/>
              <a:sym typeface="+mn-ea"/>
            </a:endParaRPr>
          </a:p>
          <a:p>
            <a:pPr marL="0" lvl="1" indent="0" algn="l" eaLnBrk="1" hangingPunct="1">
              <a:buClrTx/>
              <a:buSzTx/>
              <a:buFont typeface="Wingdings" panose="05000000000000000000" charset="0"/>
              <a:buNone/>
            </a:pPr>
            <a:r>
              <a:rPr lang="en-US" altLang="zh-CN" dirty="0">
                <a:solidFill>
                  <a:srgbClr val="FF0000"/>
                </a:solidFill>
                <a:latin typeface="黑体" panose="02010609060101010101" pitchFamily="2" charset="-122"/>
                <a:ea typeface="黑体" panose="02010609060101010101" pitchFamily="2" charset="-122"/>
                <a:cs typeface="黑体" panose="02010609060101010101" pitchFamily="2" charset="-122"/>
                <a:sym typeface="+mn-ea"/>
              </a:rPr>
              <a:t>4</a:t>
            </a:r>
            <a:r>
              <a:rPr lang="zh-CN" altLang="en-US" dirty="0">
                <a:solidFill>
                  <a:srgbClr val="FF0000"/>
                </a:solidFill>
                <a:latin typeface="黑体" panose="02010609060101010101" pitchFamily="2" charset="-122"/>
                <a:ea typeface="黑体" panose="02010609060101010101" pitchFamily="2" charset="-122"/>
                <a:cs typeface="黑体" panose="02010609060101010101" pitchFamily="2" charset="-122"/>
                <a:sym typeface="+mn-ea"/>
              </a:rPr>
              <a:t>个结点的二叉树有多种形态？？</a:t>
            </a:r>
            <a:endParaRPr lang="zh-CN" altLang="en-US" dirty="0">
              <a:solidFill>
                <a:srgbClr val="FF0000"/>
              </a:solidFill>
              <a:latin typeface="黑体" panose="02010609060101010101" pitchFamily="2" charset="-122"/>
              <a:ea typeface="黑体" panose="02010609060101010101" pitchFamily="2" charset="-122"/>
              <a:cs typeface="黑体" panose="02010609060101010101" pitchFamily="2" charset="-122"/>
              <a:sym typeface="+mn-ea"/>
            </a:endParaRPr>
          </a:p>
        </p:txBody>
      </p:sp>
      <p:sp>
        <p:nvSpPr>
          <p:cNvPr id="4" name="标题 3"/>
          <p:cNvSpPr>
            <a:spLocks noGrp="1"/>
          </p:cNvSpPr>
          <p:nvPr>
            <p:ph type="title"/>
          </p:nvPr>
        </p:nvSpPr>
        <p:spPr>
          <a:xfrm>
            <a:off x="752475" y="222568"/>
            <a:ext cx="10972800" cy="796908"/>
          </a:xfrm>
        </p:spPr>
        <p:txBody>
          <a:bodyPr/>
          <a:p>
            <a:r>
              <a:rPr lang="en-US" altLang="zh-CN">
                <a:latin typeface="楷体" panose="02010609060101010101" charset="-122"/>
                <a:ea typeface="楷体" panose="02010609060101010101" charset="-122"/>
                <a:cs typeface="楷体" panose="02010609060101010101" charset="-122"/>
                <a:sym typeface="+mn-ea"/>
              </a:rPr>
              <a:t>6.2 </a:t>
            </a:r>
            <a:r>
              <a:rPr lang="zh-CN" altLang="en-US">
                <a:latin typeface="楷体" panose="02010609060101010101" charset="-122"/>
                <a:ea typeface="楷体" panose="02010609060101010101" charset="-122"/>
                <a:cs typeface="楷体" panose="02010609060101010101" charset="-122"/>
                <a:sym typeface="+mn-ea"/>
              </a:rPr>
              <a:t>二叉</a:t>
            </a:r>
            <a:r>
              <a:rPr lang="zh-CN" altLang="en-US" dirty="0">
                <a:latin typeface="楷体" panose="02010609060101010101" charset="-122"/>
                <a:ea typeface="楷体" panose="02010609060101010101" charset="-122"/>
                <a:sym typeface="+mn-ea"/>
              </a:rPr>
              <a:t>树</a:t>
            </a:r>
            <a:endParaRPr lang="en-US" altLang="zh-CN">
              <a:latin typeface="楷体" panose="02010609060101010101" charset="-122"/>
              <a:ea typeface="楷体" panose="02010609060101010101" charset="-122"/>
              <a:cs typeface="楷体" panose="02010609060101010101" charset="-122"/>
            </a:endParaRPr>
          </a:p>
        </p:txBody>
      </p:sp>
      <p:sp>
        <p:nvSpPr>
          <p:cNvPr id="2" name="灯片编号占位符 1"/>
          <p:cNvSpPr>
            <a:spLocks noGrp="1"/>
          </p:cNvSpPr>
          <p:nvPr>
            <p:ph type="sldNum" sz="quarter" idx="4"/>
          </p:nvPr>
        </p:nvSpPr>
        <p:spPr/>
        <p:txBody>
          <a:bodyPr/>
          <a:p>
            <a:fld id="{F18B4237-A20D-4DE2-ADD8-75BCC50A7656}" type="slidenum">
              <a:rPr lang="zh-CN" altLang="en-US"/>
            </a:fld>
            <a:endParaRPr lang="zh-CN" altLang="en-US"/>
          </a:p>
        </p:txBody>
      </p:sp>
      <p:grpSp>
        <p:nvGrpSpPr>
          <p:cNvPr id="15364" name="Group 4"/>
          <p:cNvGrpSpPr/>
          <p:nvPr/>
        </p:nvGrpSpPr>
        <p:grpSpPr>
          <a:xfrm>
            <a:off x="1207135" y="2493010"/>
            <a:ext cx="9777730" cy="1679575"/>
            <a:chOff x="96" y="3120"/>
            <a:chExt cx="5376" cy="1058"/>
          </a:xfrm>
        </p:grpSpPr>
        <p:sp>
          <p:nvSpPr>
            <p:cNvPr id="15365" name="AutoShape 5"/>
            <p:cNvSpPr/>
            <p:nvPr/>
          </p:nvSpPr>
          <p:spPr>
            <a:xfrm>
              <a:off x="4992" y="3504"/>
              <a:ext cx="288" cy="336"/>
            </a:xfrm>
            <a:prstGeom prst="wedgeRoundRectCallout">
              <a:avLst>
                <a:gd name="adj1" fmla="val -82986"/>
                <a:gd name="adj2" fmla="val -118750"/>
                <a:gd name="adj3" fmla="val 16667"/>
              </a:avLst>
            </a:prstGeom>
            <a:gradFill rotWithShape="0">
              <a:gsLst>
                <a:gs pos="0">
                  <a:srgbClr val="FF7C80"/>
                </a:gs>
                <a:gs pos="100000">
                  <a:srgbClr val="76393B"/>
                </a:gs>
              </a:gsLst>
              <a:lin ang="0" scaled="1"/>
              <a:tileRect/>
            </a:gradFill>
            <a:ln w="38100">
              <a:noFill/>
            </a:ln>
          </p:spPr>
          <p:txBody>
            <a:bodyPr wrap="none" anchor="ctr" anchorCtr="0"/>
            <a:p>
              <a:pPr algn="ctr"/>
              <a:endParaRPr lang="zh-CN" altLang="zh-CN" sz="2400" dirty="0">
                <a:latin typeface="黑体" panose="02010609060101010101" pitchFamily="2" charset="-122"/>
                <a:ea typeface="黑体" panose="02010609060101010101" pitchFamily="2" charset="-122"/>
              </a:endParaRPr>
            </a:p>
          </p:txBody>
        </p:sp>
        <p:sp>
          <p:nvSpPr>
            <p:cNvPr id="15366" name="AutoShape 6"/>
            <p:cNvSpPr/>
            <p:nvPr/>
          </p:nvSpPr>
          <p:spPr>
            <a:xfrm>
              <a:off x="3510" y="3504"/>
              <a:ext cx="288" cy="336"/>
            </a:xfrm>
            <a:prstGeom prst="wedgeRoundRectCallout">
              <a:avLst>
                <a:gd name="adj1" fmla="val -118403"/>
                <a:gd name="adj2" fmla="val -118750"/>
                <a:gd name="adj3" fmla="val 16667"/>
              </a:avLst>
            </a:prstGeom>
            <a:gradFill rotWithShape="0">
              <a:gsLst>
                <a:gs pos="0">
                  <a:srgbClr val="FF7C80"/>
                </a:gs>
                <a:gs pos="100000">
                  <a:srgbClr val="76393B"/>
                </a:gs>
              </a:gsLst>
              <a:lin ang="0" scaled="1"/>
              <a:tileRect/>
            </a:gradFill>
            <a:ln w="38100">
              <a:noFill/>
            </a:ln>
          </p:spPr>
          <p:txBody>
            <a:bodyPr wrap="none" anchor="ctr" anchorCtr="0"/>
            <a:p>
              <a:pPr algn="ctr"/>
              <a:endParaRPr lang="zh-CN" altLang="zh-CN" sz="2400" dirty="0">
                <a:latin typeface="黑体" panose="02010609060101010101" pitchFamily="2" charset="-122"/>
                <a:ea typeface="黑体" panose="02010609060101010101" pitchFamily="2" charset="-122"/>
              </a:endParaRPr>
            </a:p>
          </p:txBody>
        </p:sp>
        <p:sp>
          <p:nvSpPr>
            <p:cNvPr id="15367" name="AutoShape 7"/>
            <p:cNvSpPr/>
            <p:nvPr/>
          </p:nvSpPr>
          <p:spPr>
            <a:xfrm>
              <a:off x="4464" y="3504"/>
              <a:ext cx="288" cy="336"/>
            </a:xfrm>
            <a:prstGeom prst="wedgeRoundRectCallout">
              <a:avLst>
                <a:gd name="adj1" fmla="val 81944"/>
                <a:gd name="adj2" fmla="val -131847"/>
                <a:gd name="adj3" fmla="val 16667"/>
              </a:avLst>
            </a:prstGeom>
            <a:gradFill rotWithShape="0">
              <a:gsLst>
                <a:gs pos="0">
                  <a:srgbClr val="FF7C80"/>
                </a:gs>
                <a:gs pos="100000">
                  <a:srgbClr val="76393B"/>
                </a:gs>
              </a:gsLst>
              <a:lin ang="0" scaled="1"/>
              <a:tileRect/>
            </a:gradFill>
            <a:ln w="38100">
              <a:noFill/>
            </a:ln>
          </p:spPr>
          <p:txBody>
            <a:bodyPr wrap="none" anchor="ctr" anchorCtr="0"/>
            <a:p>
              <a:pPr algn="ctr"/>
              <a:endParaRPr lang="zh-CN" altLang="zh-CN" sz="2400" dirty="0">
                <a:latin typeface="黑体" panose="02010609060101010101" pitchFamily="2" charset="-122"/>
                <a:ea typeface="黑体" panose="02010609060101010101" pitchFamily="2" charset="-122"/>
              </a:endParaRPr>
            </a:p>
          </p:txBody>
        </p:sp>
        <p:sp>
          <p:nvSpPr>
            <p:cNvPr id="15368" name="AutoShape 8"/>
            <p:cNvSpPr/>
            <p:nvPr/>
          </p:nvSpPr>
          <p:spPr>
            <a:xfrm>
              <a:off x="2064" y="3504"/>
              <a:ext cx="288" cy="336"/>
            </a:xfrm>
            <a:prstGeom prst="wedgeRoundRectCallout">
              <a:avLst>
                <a:gd name="adj1" fmla="val 81944"/>
                <a:gd name="adj2" fmla="val -131847"/>
                <a:gd name="adj3" fmla="val 16667"/>
              </a:avLst>
            </a:prstGeom>
            <a:gradFill rotWithShape="0">
              <a:gsLst>
                <a:gs pos="0">
                  <a:srgbClr val="FF7C80"/>
                </a:gs>
                <a:gs pos="100000">
                  <a:srgbClr val="76393B"/>
                </a:gs>
              </a:gsLst>
              <a:lin ang="0" scaled="1"/>
              <a:tileRect/>
            </a:gradFill>
            <a:ln w="38100">
              <a:noFill/>
            </a:ln>
          </p:spPr>
          <p:txBody>
            <a:bodyPr wrap="none" anchor="ctr" anchorCtr="0"/>
            <a:p>
              <a:pPr algn="ctr"/>
              <a:endParaRPr lang="zh-CN" altLang="zh-CN" sz="2400" dirty="0">
                <a:latin typeface="黑体" panose="02010609060101010101" pitchFamily="2" charset="-122"/>
                <a:ea typeface="黑体" panose="02010609060101010101" pitchFamily="2" charset="-122"/>
              </a:endParaRPr>
            </a:p>
          </p:txBody>
        </p:sp>
        <p:sp>
          <p:nvSpPr>
            <p:cNvPr id="15369" name="Oval 9"/>
            <p:cNvSpPr/>
            <p:nvPr/>
          </p:nvSpPr>
          <p:spPr>
            <a:xfrm>
              <a:off x="336" y="3168"/>
              <a:ext cx="144" cy="192"/>
            </a:xfrm>
            <a:prstGeom prst="ellipse">
              <a:avLst/>
            </a:prstGeom>
            <a:noFill/>
            <a:ln w="38100" cap="flat" cmpd="sng">
              <a:solidFill>
                <a:srgbClr val="CC3300"/>
              </a:solidFill>
              <a:prstDash val="solid"/>
              <a:round/>
              <a:headEnd type="none" w="med" len="med"/>
              <a:tailEnd type="none" w="med" len="med"/>
            </a:ln>
          </p:spPr>
          <p:txBody>
            <a:bodyPr wrap="none" anchor="ctr" anchorCtr="0"/>
            <a:p>
              <a:pPr algn="ctr"/>
              <a:endParaRPr lang="zh-CN" altLang="zh-CN" sz="2400" dirty="0">
                <a:solidFill>
                  <a:srgbClr val="CC3300"/>
                </a:solidFill>
                <a:latin typeface="黑体" panose="02010609060101010101" pitchFamily="2" charset="-122"/>
                <a:ea typeface="黑体" panose="02010609060101010101" pitchFamily="2" charset="-122"/>
              </a:endParaRPr>
            </a:p>
          </p:txBody>
        </p:sp>
        <p:sp>
          <p:nvSpPr>
            <p:cNvPr id="15370" name="Line 10"/>
            <p:cNvSpPr/>
            <p:nvPr/>
          </p:nvSpPr>
          <p:spPr>
            <a:xfrm flipH="1">
              <a:off x="336" y="3168"/>
              <a:ext cx="144" cy="192"/>
            </a:xfrm>
            <a:prstGeom prst="line">
              <a:avLst/>
            </a:prstGeom>
            <a:ln w="38100" cap="flat" cmpd="sng">
              <a:solidFill>
                <a:srgbClr val="CC3300"/>
              </a:solidFill>
              <a:prstDash val="solid"/>
              <a:round/>
              <a:headEnd type="none" w="med" len="med"/>
              <a:tailEnd type="none" w="med" len="med"/>
            </a:ln>
          </p:spPr>
        </p:sp>
        <p:sp>
          <p:nvSpPr>
            <p:cNvPr id="15371" name="Oval 11"/>
            <p:cNvSpPr/>
            <p:nvPr/>
          </p:nvSpPr>
          <p:spPr>
            <a:xfrm>
              <a:off x="1200" y="3120"/>
              <a:ext cx="240" cy="240"/>
            </a:xfrm>
            <a:prstGeom prst="ellipse">
              <a:avLst/>
            </a:prstGeom>
            <a:gradFill rotWithShape="0">
              <a:gsLst>
                <a:gs pos="0">
                  <a:srgbClr val="FF7C80"/>
                </a:gs>
                <a:gs pos="100000">
                  <a:srgbClr val="76393B"/>
                </a:gs>
              </a:gsLst>
              <a:path path="rect">
                <a:fillToRect r="100000" b="100000"/>
              </a:path>
              <a:tileRect/>
            </a:gradFill>
            <a:ln w="38100">
              <a:noFill/>
            </a:ln>
          </p:spPr>
          <p:txBody>
            <a:bodyPr wrap="none" anchor="ctr" anchorCtr="0"/>
            <a:p>
              <a:pPr algn="ctr"/>
              <a:endParaRPr lang="zh-CN" altLang="zh-CN" sz="2400" dirty="0">
                <a:latin typeface="黑体" panose="02010609060101010101" pitchFamily="2" charset="-122"/>
                <a:ea typeface="黑体" panose="02010609060101010101" pitchFamily="2" charset="-122"/>
              </a:endParaRPr>
            </a:p>
          </p:txBody>
        </p:sp>
        <p:sp>
          <p:nvSpPr>
            <p:cNvPr id="15372" name="Oval 12"/>
            <p:cNvSpPr/>
            <p:nvPr/>
          </p:nvSpPr>
          <p:spPr>
            <a:xfrm>
              <a:off x="2352" y="3120"/>
              <a:ext cx="240" cy="240"/>
            </a:xfrm>
            <a:prstGeom prst="ellipse">
              <a:avLst/>
            </a:prstGeom>
            <a:gradFill rotWithShape="0">
              <a:gsLst>
                <a:gs pos="0">
                  <a:srgbClr val="FF7C80"/>
                </a:gs>
                <a:gs pos="100000">
                  <a:srgbClr val="76393B"/>
                </a:gs>
              </a:gsLst>
              <a:path path="rect">
                <a:fillToRect r="100000" b="100000"/>
              </a:path>
              <a:tileRect/>
            </a:gradFill>
            <a:ln w="38100">
              <a:noFill/>
            </a:ln>
          </p:spPr>
          <p:txBody>
            <a:bodyPr wrap="none" anchor="ctr" anchorCtr="0"/>
            <a:p>
              <a:endParaRPr lang="zh-CN" altLang="en-US" sz="2400" dirty="0">
                <a:latin typeface="黑体" panose="02010609060101010101" pitchFamily="2" charset="-122"/>
                <a:ea typeface="黑体" panose="02010609060101010101" pitchFamily="2" charset="-122"/>
              </a:endParaRPr>
            </a:p>
          </p:txBody>
        </p:sp>
        <p:sp>
          <p:nvSpPr>
            <p:cNvPr id="15373" name="Oval 13"/>
            <p:cNvSpPr/>
            <p:nvPr/>
          </p:nvSpPr>
          <p:spPr>
            <a:xfrm>
              <a:off x="3270" y="3120"/>
              <a:ext cx="240" cy="240"/>
            </a:xfrm>
            <a:prstGeom prst="ellipse">
              <a:avLst/>
            </a:prstGeom>
            <a:gradFill rotWithShape="0">
              <a:gsLst>
                <a:gs pos="0">
                  <a:srgbClr val="FF7C80"/>
                </a:gs>
                <a:gs pos="100000">
                  <a:srgbClr val="76393B"/>
                </a:gs>
              </a:gsLst>
              <a:path path="rect">
                <a:fillToRect r="100000" b="100000"/>
              </a:path>
              <a:tileRect/>
            </a:gradFill>
            <a:ln w="38100">
              <a:noFill/>
            </a:ln>
          </p:spPr>
          <p:txBody>
            <a:bodyPr wrap="none" anchor="ctr" anchorCtr="0"/>
            <a:p>
              <a:endParaRPr lang="zh-CN" altLang="en-US" sz="2400" dirty="0">
                <a:latin typeface="黑体" panose="02010609060101010101" pitchFamily="2" charset="-122"/>
                <a:ea typeface="黑体" panose="02010609060101010101" pitchFamily="2" charset="-122"/>
              </a:endParaRPr>
            </a:p>
          </p:txBody>
        </p:sp>
        <p:sp>
          <p:nvSpPr>
            <p:cNvPr id="15374" name="Oval 14"/>
            <p:cNvSpPr/>
            <p:nvPr/>
          </p:nvSpPr>
          <p:spPr>
            <a:xfrm>
              <a:off x="4752" y="3120"/>
              <a:ext cx="240" cy="240"/>
            </a:xfrm>
            <a:prstGeom prst="ellipse">
              <a:avLst/>
            </a:prstGeom>
            <a:gradFill rotWithShape="0">
              <a:gsLst>
                <a:gs pos="0">
                  <a:srgbClr val="FF7C80"/>
                </a:gs>
                <a:gs pos="100000">
                  <a:srgbClr val="76393B"/>
                </a:gs>
              </a:gsLst>
              <a:path path="rect">
                <a:fillToRect r="100000" b="100000"/>
              </a:path>
              <a:tileRect/>
            </a:gradFill>
            <a:ln w="38100">
              <a:noFill/>
            </a:ln>
          </p:spPr>
          <p:txBody>
            <a:bodyPr wrap="none" anchor="ctr" anchorCtr="0"/>
            <a:p>
              <a:endParaRPr lang="zh-CN" altLang="en-US" sz="2400" dirty="0">
                <a:latin typeface="黑体" panose="02010609060101010101" pitchFamily="2" charset="-122"/>
                <a:ea typeface="黑体" panose="02010609060101010101" pitchFamily="2" charset="-122"/>
              </a:endParaRPr>
            </a:p>
          </p:txBody>
        </p:sp>
        <p:sp>
          <p:nvSpPr>
            <p:cNvPr id="15375" name="Text Box 15"/>
            <p:cNvSpPr txBox="1"/>
            <p:nvPr/>
          </p:nvSpPr>
          <p:spPr>
            <a:xfrm>
              <a:off x="2074" y="3523"/>
              <a:ext cx="244" cy="290"/>
            </a:xfrm>
            <a:prstGeom prst="rect">
              <a:avLst/>
            </a:prstGeom>
            <a:noFill/>
            <a:ln w="38100">
              <a:noFill/>
            </a:ln>
          </p:spPr>
          <p:txBody>
            <a:bodyPr wrap="square" anchor="ctr" anchorCtr="0">
              <a:spAutoFit/>
            </a:bodyPr>
            <a:p>
              <a:pPr algn="ctr"/>
              <a:r>
                <a:rPr lang="en-US" altLang="zh-CN" sz="2400" b="1" dirty="0">
                  <a:solidFill>
                    <a:schemeClr val="bg1"/>
                  </a:solidFill>
                  <a:latin typeface="黑体" panose="02010609060101010101" pitchFamily="2" charset="-122"/>
                  <a:ea typeface="黑体" panose="02010609060101010101" pitchFamily="2" charset="-122"/>
                </a:rPr>
                <a:t>L</a:t>
              </a:r>
              <a:endParaRPr lang="en-US" altLang="zh-CN" sz="2400" b="1" dirty="0">
                <a:solidFill>
                  <a:schemeClr val="bg1"/>
                </a:solidFill>
                <a:latin typeface="黑体" panose="02010609060101010101" pitchFamily="2" charset="-122"/>
                <a:ea typeface="黑体" panose="02010609060101010101" pitchFamily="2" charset="-122"/>
              </a:endParaRPr>
            </a:p>
          </p:txBody>
        </p:sp>
        <p:sp>
          <p:nvSpPr>
            <p:cNvPr id="15376" name="Text Box 16"/>
            <p:cNvSpPr txBox="1"/>
            <p:nvPr/>
          </p:nvSpPr>
          <p:spPr>
            <a:xfrm>
              <a:off x="4474" y="3523"/>
              <a:ext cx="244" cy="290"/>
            </a:xfrm>
            <a:prstGeom prst="rect">
              <a:avLst/>
            </a:prstGeom>
            <a:noFill/>
            <a:ln w="38100">
              <a:noFill/>
            </a:ln>
          </p:spPr>
          <p:txBody>
            <a:bodyPr wrap="square" anchor="ctr" anchorCtr="0">
              <a:spAutoFit/>
            </a:bodyPr>
            <a:p>
              <a:pPr algn="ctr"/>
              <a:r>
                <a:rPr lang="en-US" altLang="zh-CN" sz="2400" b="1" dirty="0">
                  <a:solidFill>
                    <a:schemeClr val="bg1"/>
                  </a:solidFill>
                  <a:latin typeface="黑体" panose="02010609060101010101" pitchFamily="2" charset="-122"/>
                  <a:ea typeface="黑体" panose="02010609060101010101" pitchFamily="2" charset="-122"/>
                </a:rPr>
                <a:t>L</a:t>
              </a:r>
              <a:endParaRPr lang="en-US" altLang="zh-CN" sz="2400" b="1" dirty="0">
                <a:solidFill>
                  <a:schemeClr val="bg1"/>
                </a:solidFill>
                <a:latin typeface="黑体" panose="02010609060101010101" pitchFamily="2" charset="-122"/>
                <a:ea typeface="黑体" panose="02010609060101010101" pitchFamily="2" charset="-122"/>
              </a:endParaRPr>
            </a:p>
          </p:txBody>
        </p:sp>
        <p:sp>
          <p:nvSpPr>
            <p:cNvPr id="15377" name="Text Box 17"/>
            <p:cNvSpPr txBox="1"/>
            <p:nvPr/>
          </p:nvSpPr>
          <p:spPr>
            <a:xfrm>
              <a:off x="3521" y="3523"/>
              <a:ext cx="244" cy="290"/>
            </a:xfrm>
            <a:prstGeom prst="rect">
              <a:avLst/>
            </a:prstGeom>
            <a:noFill/>
            <a:ln w="38100">
              <a:noFill/>
            </a:ln>
          </p:spPr>
          <p:txBody>
            <a:bodyPr wrap="square" anchor="ctr" anchorCtr="0">
              <a:spAutoFit/>
            </a:bodyPr>
            <a:p>
              <a:pPr algn="ctr"/>
              <a:r>
                <a:rPr lang="en-US" altLang="zh-CN" sz="2400" b="1" dirty="0">
                  <a:solidFill>
                    <a:schemeClr val="bg1"/>
                  </a:solidFill>
                  <a:latin typeface="黑体" panose="02010609060101010101" pitchFamily="2" charset="-122"/>
                  <a:ea typeface="黑体" panose="02010609060101010101" pitchFamily="2" charset="-122"/>
                </a:rPr>
                <a:t>R</a:t>
              </a:r>
              <a:endParaRPr lang="en-US" altLang="zh-CN" sz="2400" b="1" dirty="0">
                <a:solidFill>
                  <a:schemeClr val="bg1"/>
                </a:solidFill>
                <a:latin typeface="黑体" panose="02010609060101010101" pitchFamily="2" charset="-122"/>
                <a:ea typeface="黑体" panose="02010609060101010101" pitchFamily="2" charset="-122"/>
              </a:endParaRPr>
            </a:p>
          </p:txBody>
        </p:sp>
        <p:sp>
          <p:nvSpPr>
            <p:cNvPr id="15378" name="Text Box 18"/>
            <p:cNvSpPr txBox="1"/>
            <p:nvPr/>
          </p:nvSpPr>
          <p:spPr>
            <a:xfrm>
              <a:off x="5009" y="3523"/>
              <a:ext cx="244" cy="290"/>
            </a:xfrm>
            <a:prstGeom prst="rect">
              <a:avLst/>
            </a:prstGeom>
            <a:noFill/>
            <a:ln w="38100">
              <a:noFill/>
            </a:ln>
          </p:spPr>
          <p:txBody>
            <a:bodyPr wrap="square" anchor="ctr" anchorCtr="0">
              <a:spAutoFit/>
            </a:bodyPr>
            <a:p>
              <a:pPr algn="ctr"/>
              <a:r>
                <a:rPr lang="en-US" altLang="zh-CN" sz="2400" b="1" dirty="0">
                  <a:solidFill>
                    <a:schemeClr val="bg1"/>
                  </a:solidFill>
                  <a:latin typeface="黑体" panose="02010609060101010101" pitchFamily="2" charset="-122"/>
                  <a:ea typeface="黑体" panose="02010609060101010101" pitchFamily="2" charset="-122"/>
                </a:rPr>
                <a:t>R</a:t>
              </a:r>
              <a:endParaRPr lang="en-US" altLang="zh-CN" sz="2400" b="1" dirty="0">
                <a:solidFill>
                  <a:schemeClr val="bg1"/>
                </a:solidFill>
                <a:latin typeface="黑体" panose="02010609060101010101" pitchFamily="2" charset="-122"/>
                <a:ea typeface="黑体" panose="02010609060101010101" pitchFamily="2" charset="-122"/>
              </a:endParaRPr>
            </a:p>
          </p:txBody>
        </p:sp>
        <p:sp>
          <p:nvSpPr>
            <p:cNvPr id="15379" name="Text Box 19"/>
            <p:cNvSpPr txBox="1"/>
            <p:nvPr/>
          </p:nvSpPr>
          <p:spPr>
            <a:xfrm>
              <a:off x="96" y="3888"/>
              <a:ext cx="5376" cy="290"/>
            </a:xfrm>
            <a:prstGeom prst="rect">
              <a:avLst/>
            </a:prstGeom>
            <a:noFill/>
            <a:ln w="9525">
              <a:noFill/>
            </a:ln>
          </p:spPr>
          <p:txBody>
            <a:bodyPr anchor="t" anchorCtr="0">
              <a:spAutoFit/>
            </a:bodyPr>
            <a:p>
              <a:pPr>
                <a:spcBef>
                  <a:spcPct val="50000"/>
                </a:spcBef>
              </a:pPr>
              <a:r>
                <a:rPr lang="zh-CN" altLang="en-US" sz="2400" dirty="0">
                  <a:latin typeface="黑体" panose="02010609060101010101" pitchFamily="2" charset="-122"/>
                  <a:ea typeface="黑体" panose="02010609060101010101" pitchFamily="2" charset="-122"/>
                  <a:cs typeface="黑体" panose="02010609060101010101" pitchFamily="2" charset="-122"/>
                </a:rPr>
                <a:t>空树　　</a:t>
              </a:r>
              <a:r>
                <a:rPr lang="en-US" altLang="zh-CN" sz="2400" dirty="0">
                  <a:latin typeface="黑体" panose="02010609060101010101" pitchFamily="2" charset="-122"/>
                  <a:ea typeface="黑体" panose="02010609060101010101" pitchFamily="2" charset="-122"/>
                  <a:cs typeface="黑体" panose="02010609060101010101" pitchFamily="2" charset="-122"/>
                </a:rPr>
                <a:t>   </a:t>
              </a:r>
              <a:r>
                <a:rPr lang="zh-CN" altLang="en-US" sz="2400" dirty="0">
                  <a:latin typeface="黑体" panose="02010609060101010101" pitchFamily="2" charset="-122"/>
                  <a:ea typeface="黑体" panose="02010609060101010101" pitchFamily="2" charset="-122"/>
                  <a:cs typeface="黑体" panose="02010609060101010101" pitchFamily="2" charset="-122"/>
                </a:rPr>
                <a:t>只有根　　</a:t>
              </a:r>
              <a:r>
                <a:rPr lang="en-US" altLang="zh-CN" sz="2400" dirty="0">
                  <a:latin typeface="黑体" panose="02010609060101010101" pitchFamily="2" charset="-122"/>
                  <a:ea typeface="黑体" panose="02010609060101010101" pitchFamily="2" charset="-122"/>
                  <a:cs typeface="黑体" panose="02010609060101010101" pitchFamily="2" charset="-122"/>
                </a:rPr>
                <a:t> </a:t>
              </a:r>
              <a:r>
                <a:rPr lang="zh-CN" altLang="en-US" sz="2400" dirty="0">
                  <a:latin typeface="黑体" panose="02010609060101010101" pitchFamily="2" charset="-122"/>
                  <a:ea typeface="黑体" panose="02010609060101010101" pitchFamily="2" charset="-122"/>
                  <a:cs typeface="黑体" panose="02010609060101010101" pitchFamily="2" charset="-122"/>
                </a:rPr>
                <a:t>只有左子树　 </a:t>
              </a:r>
              <a:r>
                <a:rPr lang="en-US" altLang="zh-CN" sz="2400" dirty="0">
                  <a:latin typeface="黑体" panose="02010609060101010101" pitchFamily="2" charset="-122"/>
                  <a:ea typeface="黑体" panose="02010609060101010101" pitchFamily="2" charset="-122"/>
                  <a:cs typeface="黑体" panose="02010609060101010101" pitchFamily="2" charset="-122"/>
                </a:rPr>
                <a:t> </a:t>
              </a:r>
              <a:r>
                <a:rPr lang="zh-CN" altLang="en-US" sz="2400" dirty="0">
                  <a:latin typeface="黑体" panose="02010609060101010101" pitchFamily="2" charset="-122"/>
                  <a:ea typeface="黑体" panose="02010609060101010101" pitchFamily="2" charset="-122"/>
                  <a:cs typeface="黑体" panose="02010609060101010101" pitchFamily="2" charset="-122"/>
                </a:rPr>
                <a:t>只有右子树　　</a:t>
              </a:r>
              <a:r>
                <a:rPr lang="en-US" altLang="zh-CN" sz="2400" dirty="0">
                  <a:latin typeface="黑体" panose="02010609060101010101" pitchFamily="2" charset="-122"/>
                  <a:ea typeface="黑体" panose="02010609060101010101" pitchFamily="2" charset="-122"/>
                  <a:cs typeface="黑体" panose="02010609060101010101" pitchFamily="2" charset="-122"/>
                </a:rPr>
                <a:t> </a:t>
              </a:r>
              <a:r>
                <a:rPr lang="zh-CN" altLang="en-US" sz="2400" dirty="0">
                  <a:latin typeface="黑体" panose="02010609060101010101" pitchFamily="2" charset="-122"/>
                  <a:ea typeface="黑体" panose="02010609060101010101" pitchFamily="2" charset="-122"/>
                  <a:cs typeface="黑体" panose="02010609060101010101" pitchFamily="2" charset="-122"/>
                </a:rPr>
                <a:t>有左右子树</a:t>
              </a:r>
              <a:endParaRPr lang="zh-CN" altLang="en-US" sz="2400" dirty="0">
                <a:latin typeface="黑体" panose="02010609060101010101" pitchFamily="2" charset="-122"/>
                <a:ea typeface="黑体" panose="02010609060101010101" pitchFamily="2" charset="-122"/>
                <a:cs typeface="黑体" panose="02010609060101010101" pitchFamily="2" charset="-122"/>
              </a:endParaRPr>
            </a:p>
          </p:txBody>
        </p:sp>
      </p:gr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pPr marL="457200" marR="0" lvl="1" indent="-457200" algn="l" defTabSz="1219200" rtl="0" eaLnBrk="1" fontAlgn="base" latinLnBrk="0" hangingPunct="1">
              <a:lnSpc>
                <a:spcPct val="100000"/>
              </a:lnSpc>
              <a:spcBef>
                <a:spcPct val="20000"/>
              </a:spcBef>
              <a:buClrTx/>
              <a:buSzTx/>
              <a:buFont typeface="Wingdings" panose="05000000000000000000" charset="0"/>
              <a:buChar char="l"/>
            </a:pPr>
            <a:r>
              <a:rPr lang="zh-CN" altLang="en-US" sz="2800" dirty="0">
                <a:latin typeface="黑体" panose="02010609060101010101" pitchFamily="2" charset="-122"/>
                <a:ea typeface="黑体" panose="02010609060101010101" pitchFamily="2" charset="-122"/>
                <a:cs typeface="+mn-cs"/>
                <a:sym typeface="+mn-ea"/>
              </a:rPr>
              <a:t>四皇后问题实际上一棵四叉树的</a:t>
            </a:r>
            <a:r>
              <a:rPr lang="zh-CN" altLang="en-US" sz="2800" dirty="0">
                <a:latin typeface="黑体" panose="02010609060101010101" pitchFamily="2" charset="-122"/>
                <a:ea typeface="黑体" panose="02010609060101010101" pitchFamily="2" charset="-122"/>
                <a:cs typeface="+mn-cs"/>
                <a:sym typeface="+mn-ea"/>
              </a:rPr>
              <a:t>遍历</a:t>
            </a:r>
            <a:endParaRPr lang="zh-CN" altLang="en-US" sz="2800" dirty="0">
              <a:latin typeface="黑体" panose="02010609060101010101" pitchFamily="2" charset="-122"/>
              <a:ea typeface="黑体" panose="02010609060101010101" pitchFamily="2" charset="-122"/>
              <a:cs typeface="+mn-cs"/>
              <a:sym typeface="+mn-ea"/>
            </a:endParaRPr>
          </a:p>
          <a:p>
            <a:pPr marR="0" lvl="1" algn="l" defTabSz="1219200" rtl="0" eaLnBrk="1" fontAlgn="base" latinLnBrk="0" hangingPunct="1">
              <a:lnSpc>
                <a:spcPct val="100000"/>
              </a:lnSpc>
              <a:spcBef>
                <a:spcPct val="20000"/>
              </a:spcBef>
              <a:buClrTx/>
              <a:buSzTx/>
              <a:buChar char="•"/>
            </a:pPr>
            <a:r>
              <a:rPr lang="zh-CN" altLang="en-US" sz="2400" dirty="0">
                <a:latin typeface="黑体" panose="02010609060101010101" pitchFamily="2" charset="-122"/>
                <a:ea typeface="黑体" panose="02010609060101010101" pitchFamily="2" charset="-122"/>
                <a:cs typeface="+mn-ea"/>
                <a:sym typeface="+mn-ea"/>
              </a:rPr>
              <a:t>如果遍历到的叶子是在</a:t>
            </a:r>
            <a:r>
              <a:rPr lang="zh-CN" altLang="en-US" sz="2400" dirty="0">
                <a:latin typeface="黑体" panose="02010609060101010101" pitchFamily="2" charset="-122"/>
                <a:ea typeface="黑体" panose="02010609060101010101" pitchFamily="2" charset="-122"/>
                <a:cs typeface="+mn-ea"/>
                <a:sym typeface="+mn-ea"/>
              </a:rPr>
              <a:t>第四层，说明找到</a:t>
            </a:r>
            <a:r>
              <a:rPr lang="zh-CN" altLang="en-US" sz="2400" dirty="0">
                <a:latin typeface="黑体" panose="02010609060101010101" pitchFamily="2" charset="-122"/>
                <a:ea typeface="黑体" panose="02010609060101010101" pitchFamily="2" charset="-122"/>
                <a:cs typeface="+mn-ea"/>
                <a:sym typeface="+mn-ea"/>
              </a:rPr>
              <a:t>答案</a:t>
            </a:r>
            <a:endParaRPr lang="zh-CN" altLang="en-US" sz="2400" dirty="0">
              <a:latin typeface="黑体" panose="02010609060101010101" pitchFamily="2" charset="-122"/>
              <a:ea typeface="黑体" panose="02010609060101010101" pitchFamily="2" charset="-122"/>
              <a:cs typeface="+mn-ea"/>
              <a:sym typeface="+mn-ea"/>
            </a:endParaRPr>
          </a:p>
          <a:p>
            <a:pPr marR="0" lvl="1" algn="l" defTabSz="1219200" rtl="0" eaLnBrk="1" fontAlgn="base" latinLnBrk="0" hangingPunct="1">
              <a:lnSpc>
                <a:spcPct val="100000"/>
              </a:lnSpc>
              <a:spcBef>
                <a:spcPct val="20000"/>
              </a:spcBef>
              <a:buClrTx/>
              <a:buSzTx/>
              <a:buChar char="•"/>
            </a:pPr>
            <a:r>
              <a:rPr lang="zh-CN" altLang="en-US" sz="2400" dirty="0">
                <a:latin typeface="黑体" panose="02010609060101010101" pitchFamily="2" charset="-122"/>
                <a:ea typeface="黑体" panose="02010609060101010101" pitchFamily="2" charset="-122"/>
                <a:cs typeface="+mn-ea"/>
                <a:sym typeface="+mn-ea"/>
              </a:rPr>
              <a:t>如果</a:t>
            </a:r>
            <a:r>
              <a:rPr lang="zh-CN" altLang="en-US" dirty="0">
                <a:latin typeface="黑体" panose="02010609060101010101" pitchFamily="2" charset="-122"/>
                <a:ea typeface="黑体" panose="02010609060101010101" pitchFamily="2" charset="-122"/>
                <a:cs typeface="+mn-ea"/>
                <a:sym typeface="+mn-ea"/>
              </a:rPr>
              <a:t>遍历到的叶子不在第四层，说明布局非法</a:t>
            </a:r>
            <a:endParaRPr lang="zh-CN" altLang="en-US" dirty="0">
              <a:latin typeface="黑体" panose="02010609060101010101" pitchFamily="2" charset="-122"/>
              <a:ea typeface="黑体" panose="02010609060101010101" pitchFamily="2" charset="-122"/>
              <a:cs typeface="+mn-ea"/>
              <a:sym typeface="+mn-ea"/>
            </a:endParaRPr>
          </a:p>
          <a:p>
            <a:pPr marR="0" lvl="1" algn="l" defTabSz="1219200" rtl="0" eaLnBrk="1" fontAlgn="base" latinLnBrk="0" hangingPunct="1">
              <a:lnSpc>
                <a:spcPct val="100000"/>
              </a:lnSpc>
              <a:spcBef>
                <a:spcPct val="20000"/>
              </a:spcBef>
              <a:buClrTx/>
              <a:buSzTx/>
              <a:buChar char="•"/>
            </a:pPr>
            <a:endParaRPr lang="zh-CN" altLang="en-US" sz="2400" dirty="0">
              <a:latin typeface="黑体" panose="02010609060101010101" pitchFamily="2" charset="-122"/>
              <a:ea typeface="黑体" panose="02010609060101010101" pitchFamily="2" charset="-122"/>
              <a:cs typeface="+mn-ea"/>
              <a:sym typeface="+mn-ea"/>
            </a:endParaRPr>
          </a:p>
        </p:txBody>
      </p:sp>
      <p:sp>
        <p:nvSpPr>
          <p:cNvPr id="4" name="标题 3"/>
          <p:cNvSpPr>
            <a:spLocks noGrp="1"/>
          </p:cNvSpPr>
          <p:nvPr>
            <p:ph type="title"/>
          </p:nvPr>
        </p:nvSpPr>
        <p:spPr>
          <a:xfrm>
            <a:off x="752475" y="222568"/>
            <a:ext cx="10972800" cy="796908"/>
          </a:xfrm>
        </p:spPr>
        <p:txBody>
          <a:bodyPr/>
          <a:p>
            <a:r>
              <a:rPr lang="en-US" altLang="zh-CN">
                <a:latin typeface="楷体" panose="02010609060101010101" charset="-122"/>
                <a:ea typeface="楷体" panose="02010609060101010101" charset="-122"/>
                <a:cs typeface="楷体" panose="02010609060101010101" charset="-122"/>
                <a:sym typeface="+mn-ea"/>
              </a:rPr>
              <a:t>6.7 </a:t>
            </a:r>
            <a:r>
              <a:rPr lang="en-US" altLang="zh-CN">
                <a:latin typeface="楷体" panose="02010609060101010101" charset="-122"/>
                <a:ea typeface="楷体" panose="02010609060101010101" charset="-122"/>
                <a:cs typeface="楷体" panose="02010609060101010101" charset="-122"/>
                <a:sym typeface="+mn-ea"/>
              </a:rPr>
              <a:t>回溯法与树的遍历</a:t>
            </a:r>
            <a:endParaRPr lang="en-US" altLang="zh-CN">
              <a:latin typeface="楷体" panose="02010609060101010101" charset="-122"/>
              <a:ea typeface="楷体" panose="02010609060101010101" charset="-122"/>
              <a:cs typeface="楷体" panose="02010609060101010101" charset="-122"/>
            </a:endParaRPr>
          </a:p>
        </p:txBody>
      </p:sp>
      <p:sp>
        <p:nvSpPr>
          <p:cNvPr id="2" name="灯片编号占位符 1"/>
          <p:cNvSpPr>
            <a:spLocks noGrp="1"/>
          </p:cNvSpPr>
          <p:nvPr>
            <p:ph type="sldNum" sz="quarter" idx="4"/>
          </p:nvPr>
        </p:nvSpPr>
        <p:spPr/>
        <p:txBody>
          <a:bodyPr/>
          <a:p>
            <a:fld id="{F18B4237-A20D-4DE2-ADD8-75BCC50A7656}" type="slidenum">
              <a:rPr lang="zh-CN" altLang="en-US"/>
            </a:fld>
            <a:endParaRPr lang="zh-CN" altLang="en-US"/>
          </a:p>
        </p:txBody>
      </p:sp>
      <p:pic>
        <p:nvPicPr>
          <p:cNvPr id="117764" name="Picture 4"/>
          <p:cNvPicPr>
            <a:picLocks noChangeAspect="1"/>
          </p:cNvPicPr>
          <p:nvPr/>
        </p:nvPicPr>
        <p:blipFill>
          <a:blip r:embed="rId1"/>
          <a:stretch>
            <a:fillRect/>
          </a:stretch>
        </p:blipFill>
        <p:spPr>
          <a:xfrm>
            <a:off x="1559560" y="2420620"/>
            <a:ext cx="8509000" cy="4254500"/>
          </a:xfrm>
          <a:prstGeom prst="rect">
            <a:avLst/>
          </a:prstGeom>
          <a:noFill/>
          <a:ln w="9525">
            <a:noFill/>
          </a:ln>
        </p:spPr>
      </p:pic>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pPr marL="457200" marR="0" lvl="1" indent="-457200" algn="l" defTabSz="1219200" rtl="0" eaLnBrk="1" fontAlgn="base" latinLnBrk="0" hangingPunct="1">
              <a:lnSpc>
                <a:spcPct val="100000"/>
              </a:lnSpc>
              <a:spcBef>
                <a:spcPct val="20000"/>
              </a:spcBef>
              <a:buClrTx/>
              <a:buSzTx/>
              <a:buFont typeface="Wingdings" panose="05000000000000000000" charset="0"/>
              <a:buChar char="l"/>
            </a:pPr>
            <a:r>
              <a:rPr lang="zh-CN" altLang="en-US" sz="2800" dirty="0">
                <a:latin typeface="黑体" panose="02010609060101010101" pitchFamily="2" charset="-122"/>
                <a:ea typeface="黑体" panose="02010609060101010101" pitchFamily="2" charset="-122"/>
                <a:cs typeface="+mn-cs"/>
                <a:sym typeface="+mn-ea"/>
              </a:rPr>
              <a:t>四皇后问题的合法规则实现算法</a:t>
            </a:r>
            <a:endParaRPr kumimoji="0" lang="zh-CN" altLang="en-US" sz="2800" b="0" i="0" u="none" strike="noStrike" kern="0" cap="none" spc="0" normalizeH="0" baseline="0" noProof="1" dirty="0">
              <a:solidFill>
                <a:schemeClr val="tx1"/>
              </a:solidFill>
              <a:latin typeface="黑体" panose="02010609060101010101" pitchFamily="2" charset="-122"/>
              <a:ea typeface="黑体" panose="02010609060101010101" pitchFamily="2" charset="-122"/>
              <a:cs typeface="+mn-cs"/>
            </a:endParaRPr>
          </a:p>
          <a:p>
            <a:pPr marR="0" lvl="1" algn="l" defTabSz="1219200" rtl="0" eaLnBrk="1" fontAlgn="base" latinLnBrk="0" hangingPunct="1">
              <a:lnSpc>
                <a:spcPct val="100000"/>
              </a:lnSpc>
              <a:spcBef>
                <a:spcPct val="20000"/>
              </a:spcBef>
              <a:buClrTx/>
              <a:buSzTx/>
              <a:buChar char="•"/>
            </a:pPr>
            <a:r>
              <a:rPr lang="zh-CN" altLang="en-US" sz="2400" dirty="0">
                <a:latin typeface="黑体" panose="02010609060101010101" pitchFamily="2" charset="-122"/>
                <a:ea typeface="黑体" panose="02010609060101010101" pitchFamily="2" charset="-122"/>
                <a:cs typeface="+mn-ea"/>
                <a:sym typeface="+mn-ea"/>
              </a:rPr>
              <a:t>要求任意两个棋子不能在同一线上，即不能同行、同列、同对角线</a:t>
            </a:r>
            <a:endParaRPr kumimoji="0" lang="zh-CN" altLang="en-US" sz="2400" b="0" i="0" u="none" strike="noStrike" kern="0" cap="none" spc="0" normalizeH="0" baseline="0" noProof="1" dirty="0">
              <a:solidFill>
                <a:schemeClr val="tx1"/>
              </a:solidFill>
              <a:latin typeface="黑体" panose="02010609060101010101" pitchFamily="2" charset="-122"/>
              <a:ea typeface="黑体" panose="02010609060101010101" pitchFamily="2" charset="-122"/>
              <a:cs typeface="+mn-ea"/>
            </a:endParaRPr>
          </a:p>
          <a:p>
            <a:pPr marR="0" lvl="1" algn="l" defTabSz="1219200" rtl="0" eaLnBrk="1" fontAlgn="base" latinLnBrk="0" hangingPunct="1">
              <a:lnSpc>
                <a:spcPct val="100000"/>
              </a:lnSpc>
              <a:spcBef>
                <a:spcPct val="20000"/>
              </a:spcBef>
              <a:buClrTx/>
              <a:buSzTx/>
              <a:buChar char="•"/>
            </a:pPr>
            <a:r>
              <a:rPr lang="zh-CN" altLang="en-US" sz="2400" dirty="0">
                <a:latin typeface="黑体" panose="02010609060101010101" pitchFamily="2" charset="-122"/>
                <a:ea typeface="黑体" panose="02010609060101010101" pitchFamily="2" charset="-122"/>
                <a:cs typeface="+mn-ea"/>
                <a:sym typeface="+mn-ea"/>
              </a:rPr>
              <a:t>同一行不需要检查，因为算法是</a:t>
            </a:r>
            <a:r>
              <a:rPr lang="zh-CN" altLang="en-US" sz="2400" dirty="0">
                <a:latin typeface="黑体" panose="02010609060101010101" pitchFamily="2" charset="-122"/>
                <a:ea typeface="黑体" panose="02010609060101010101" pitchFamily="2" charset="-122"/>
                <a:cs typeface="+mn-ea"/>
                <a:sym typeface="+mn-ea"/>
              </a:rPr>
              <a:t>逐行放一个棋子，不会出现同行有2个棋子</a:t>
            </a:r>
            <a:endParaRPr lang="zh-CN" altLang="en-US" sz="2400" dirty="0">
              <a:latin typeface="黑体" panose="02010609060101010101" pitchFamily="2" charset="-122"/>
              <a:ea typeface="黑体" panose="02010609060101010101" pitchFamily="2" charset="-122"/>
              <a:cs typeface="+mn-ea"/>
              <a:sym typeface="+mn-ea"/>
            </a:endParaRPr>
          </a:p>
          <a:p>
            <a:pPr marR="0" lvl="1" algn="l" defTabSz="1219200" rtl="0" eaLnBrk="1" fontAlgn="base" latinLnBrk="0" hangingPunct="1">
              <a:lnSpc>
                <a:spcPct val="100000"/>
              </a:lnSpc>
              <a:spcBef>
                <a:spcPct val="20000"/>
              </a:spcBef>
              <a:buClrTx/>
              <a:buSzTx/>
              <a:buChar char="•"/>
            </a:pPr>
            <a:r>
              <a:rPr lang="zh-CN" altLang="en-US" dirty="0">
                <a:latin typeface="黑体" panose="02010609060101010101" pitchFamily="2" charset="-122"/>
                <a:ea typeface="黑体" panose="02010609060101010101" pitchFamily="2" charset="-122"/>
                <a:cs typeface="+mn-ea"/>
                <a:sym typeface="+mn-ea"/>
              </a:rPr>
              <a:t>初始化：棋盘为4×4格，共放4次，每行放一次</a:t>
            </a:r>
            <a:endParaRPr kumimoji="0" lang="zh-CN" altLang="en-US" b="0" i="0" u="none" strike="noStrike" kern="0" cap="none" spc="0" normalizeH="0" baseline="0" noProof="1" dirty="0">
              <a:solidFill>
                <a:schemeClr val="tx1"/>
              </a:solidFill>
              <a:latin typeface="黑体" panose="02010609060101010101" pitchFamily="2" charset="-122"/>
              <a:ea typeface="黑体" panose="02010609060101010101" pitchFamily="2" charset="-122"/>
              <a:cs typeface="+mn-ea"/>
            </a:endParaRPr>
          </a:p>
          <a:p>
            <a:pPr marR="0" lvl="1" algn="l" defTabSz="1219200" rtl="0" eaLnBrk="1" fontAlgn="base" latinLnBrk="0" hangingPunct="1">
              <a:lnSpc>
                <a:spcPct val="100000"/>
              </a:lnSpc>
              <a:spcBef>
                <a:spcPct val="20000"/>
              </a:spcBef>
              <a:buClrTx/>
              <a:buSzTx/>
              <a:buChar char="•"/>
            </a:pPr>
            <a:r>
              <a:rPr lang="zh-CN" altLang="en-US" sz="2400" dirty="0">
                <a:latin typeface="黑体" panose="02010609060101010101" pitchFamily="2" charset="-122"/>
                <a:ea typeface="黑体" panose="02010609060101010101" pitchFamily="2" charset="-122"/>
                <a:cs typeface="+mn-ea"/>
                <a:sym typeface="+mn-ea"/>
              </a:rPr>
              <a:t>当在第i行第j列</a:t>
            </a:r>
            <a:r>
              <a:rPr lang="zh-CN" altLang="en-US" sz="2400" dirty="0">
                <a:latin typeface="黑体" panose="02010609060101010101" pitchFamily="2" charset="-122"/>
                <a:ea typeface="黑体" panose="02010609060101010101" pitchFamily="2" charset="-122"/>
                <a:cs typeface="+mn-ea"/>
                <a:sym typeface="+mn-ea"/>
              </a:rPr>
              <a:t>放入棋子，做以下检查：</a:t>
            </a:r>
            <a:endParaRPr kumimoji="0" lang="zh-CN" altLang="en-US" sz="2400" i="0" u="none" strike="noStrike" kern="0" cap="none" spc="0" normalizeH="0" baseline="0" noProof="1" dirty="0">
              <a:solidFill>
                <a:schemeClr val="tx1"/>
              </a:solidFill>
              <a:latin typeface="黑体" panose="02010609060101010101" pitchFamily="2" charset="-122"/>
              <a:ea typeface="黑体" panose="02010609060101010101" pitchFamily="2" charset="-122"/>
              <a:cs typeface="+mn-ea"/>
            </a:endParaRPr>
          </a:p>
          <a:p>
            <a:pPr marR="0" lvl="2" algn="l" defTabSz="1219200" rtl="0" eaLnBrk="1" fontAlgn="base" latinLnBrk="0" hangingPunct="1">
              <a:lnSpc>
                <a:spcPct val="100000"/>
              </a:lnSpc>
              <a:spcBef>
                <a:spcPct val="20000"/>
              </a:spcBef>
              <a:buClrTx/>
              <a:buSzTx/>
              <a:buChar char="•"/>
            </a:pPr>
            <a:r>
              <a:rPr lang="zh-CN" altLang="en-US" sz="2000" dirty="0">
                <a:latin typeface="黑体" panose="02010609060101010101" pitchFamily="2" charset="-122"/>
                <a:ea typeface="黑体" panose="02010609060101010101" pitchFamily="2" charset="-122"/>
                <a:cs typeface="+mn-ea"/>
                <a:sym typeface="+mn-ea"/>
              </a:rPr>
              <a:t>检查同一列，如果有超过两个1则非法</a:t>
            </a:r>
            <a:endParaRPr kumimoji="0" lang="zh-CN" altLang="en-US" sz="2000" i="0" u="none" strike="noStrike" kern="0" cap="none" spc="0" normalizeH="0" baseline="0" noProof="1" dirty="0">
              <a:solidFill>
                <a:schemeClr val="tx1"/>
              </a:solidFill>
              <a:latin typeface="黑体" panose="02010609060101010101" pitchFamily="2" charset="-122"/>
              <a:ea typeface="黑体" panose="02010609060101010101" pitchFamily="2" charset="-122"/>
              <a:cs typeface="+mn-ea"/>
            </a:endParaRPr>
          </a:p>
          <a:p>
            <a:pPr marR="0" lvl="2" algn="l" defTabSz="1219200" rtl="0" eaLnBrk="1" fontAlgn="base" latinLnBrk="0" hangingPunct="1">
              <a:lnSpc>
                <a:spcPct val="100000"/>
              </a:lnSpc>
              <a:spcBef>
                <a:spcPct val="20000"/>
              </a:spcBef>
              <a:buClrTx/>
              <a:buSzTx/>
              <a:buChar char="•"/>
            </a:pPr>
            <a:r>
              <a:rPr lang="zh-CN" altLang="en-US" sz="2000" dirty="0">
                <a:latin typeface="黑体" panose="02010609060101010101" pitchFamily="2" charset="-122"/>
                <a:ea typeface="黑体" panose="02010609060101010101" pitchFamily="2" charset="-122"/>
                <a:cs typeface="+mn-ea"/>
                <a:sym typeface="+mn-ea"/>
              </a:rPr>
              <a:t>检查对角线，分四个方向检查：行列都递减方向、行列都递增方向、行递增列递减方向、往行递减列递增方向</a:t>
            </a:r>
            <a:endParaRPr lang="zh-CN" altLang="en-US" sz="2000" dirty="0">
              <a:latin typeface="黑体" panose="02010609060101010101" pitchFamily="2" charset="-122"/>
              <a:ea typeface="黑体" panose="02010609060101010101" pitchFamily="2" charset="-122"/>
              <a:cs typeface="+mn-ea"/>
              <a:sym typeface="+mn-ea"/>
            </a:endParaRPr>
          </a:p>
          <a:p>
            <a:pPr marR="0" lvl="2" algn="l" defTabSz="1219200" rtl="0" eaLnBrk="1" fontAlgn="base" latinLnBrk="0" hangingPunct="1">
              <a:lnSpc>
                <a:spcPct val="100000"/>
              </a:lnSpc>
              <a:spcBef>
                <a:spcPct val="20000"/>
              </a:spcBef>
              <a:buClrTx/>
              <a:buSzTx/>
              <a:buChar char="•"/>
            </a:pPr>
            <a:r>
              <a:rPr lang="zh-CN" altLang="en-US" sz="2000" dirty="0">
                <a:latin typeface="黑体" panose="02010609060101010101" pitchFamily="2" charset="-122"/>
                <a:ea typeface="黑体" panose="02010609060101010101" pitchFamily="2" charset="-122"/>
                <a:cs typeface="+mn-ea"/>
                <a:sym typeface="+mn-ea"/>
              </a:rPr>
              <a:t>如果上述检查合法，则往下一行</a:t>
            </a:r>
            <a:r>
              <a:rPr lang="zh-CN" altLang="en-US" dirty="0">
                <a:latin typeface="黑体" panose="02010609060101010101" pitchFamily="2" charset="-122"/>
                <a:ea typeface="黑体" panose="02010609060101010101" pitchFamily="2" charset="-122"/>
                <a:cs typeface="+mn-ea"/>
                <a:sym typeface="+mn-ea"/>
              </a:rPr>
              <a:t>放棋子</a:t>
            </a:r>
            <a:endParaRPr lang="zh-CN" altLang="en-US" dirty="0">
              <a:latin typeface="黑体" panose="02010609060101010101" pitchFamily="2" charset="-122"/>
              <a:ea typeface="黑体" panose="02010609060101010101" pitchFamily="2" charset="-122"/>
              <a:cs typeface="+mn-ea"/>
              <a:sym typeface="+mn-ea"/>
            </a:endParaRPr>
          </a:p>
          <a:p>
            <a:pPr marR="0" lvl="2" algn="l" defTabSz="1219200" rtl="0" eaLnBrk="1" fontAlgn="base" latinLnBrk="0" hangingPunct="1">
              <a:lnSpc>
                <a:spcPct val="100000"/>
              </a:lnSpc>
              <a:spcBef>
                <a:spcPct val="20000"/>
              </a:spcBef>
              <a:buClrTx/>
              <a:buSzTx/>
              <a:buChar char="•"/>
            </a:pPr>
            <a:r>
              <a:rPr lang="zh-CN" altLang="en-US" dirty="0">
                <a:latin typeface="黑体" panose="02010609060101010101" pitchFamily="2" charset="-122"/>
                <a:ea typeface="黑体" panose="02010609060101010101" pitchFamily="2" charset="-122"/>
                <a:cs typeface="+mn-ea"/>
                <a:sym typeface="+mn-ea"/>
              </a:rPr>
              <a:t>如果上述检查出现非法情况，则在撤销第</a:t>
            </a:r>
            <a:r>
              <a:rPr lang="en-US" altLang="zh-CN" dirty="0">
                <a:latin typeface="黑体" panose="02010609060101010101" pitchFamily="2" charset="-122"/>
                <a:ea typeface="黑体" panose="02010609060101010101" pitchFamily="2" charset="-122"/>
                <a:cs typeface="+mn-ea"/>
                <a:sym typeface="+mn-ea"/>
              </a:rPr>
              <a:t>j</a:t>
            </a:r>
            <a:r>
              <a:rPr lang="zh-CN" altLang="en-US" dirty="0">
                <a:latin typeface="黑体" panose="02010609060101010101" pitchFamily="2" charset="-122"/>
                <a:ea typeface="黑体" panose="02010609060101010101" pitchFamily="2" charset="-122"/>
                <a:cs typeface="+mn-ea"/>
                <a:sym typeface="+mn-ea"/>
              </a:rPr>
              <a:t>列棋子，在第</a:t>
            </a:r>
            <a:r>
              <a:rPr lang="en-US" altLang="zh-CN" dirty="0">
                <a:latin typeface="黑体" panose="02010609060101010101" pitchFamily="2" charset="-122"/>
                <a:ea typeface="黑体" panose="02010609060101010101" pitchFamily="2" charset="-122"/>
                <a:cs typeface="+mn-ea"/>
                <a:sym typeface="+mn-ea"/>
              </a:rPr>
              <a:t>j+1</a:t>
            </a:r>
            <a:r>
              <a:rPr lang="zh-CN" altLang="en-US" dirty="0">
                <a:latin typeface="黑体" panose="02010609060101010101" pitchFamily="2" charset="-122"/>
                <a:ea typeface="黑体" panose="02010609060101010101" pitchFamily="2" charset="-122"/>
                <a:cs typeface="+mn-ea"/>
                <a:sym typeface="+mn-ea"/>
              </a:rPr>
              <a:t>列放棋子</a:t>
            </a:r>
            <a:endParaRPr lang="zh-CN" altLang="en-US" dirty="0">
              <a:latin typeface="黑体" panose="02010609060101010101" pitchFamily="2" charset="-122"/>
              <a:ea typeface="黑体" panose="02010609060101010101" pitchFamily="2" charset="-122"/>
              <a:cs typeface="+mn-ea"/>
              <a:sym typeface="+mn-ea"/>
            </a:endParaRPr>
          </a:p>
          <a:p>
            <a:pPr marR="0" lvl="1" algn="l" defTabSz="1219200" rtl="0" eaLnBrk="1" fontAlgn="base" latinLnBrk="0" hangingPunct="1">
              <a:lnSpc>
                <a:spcPct val="100000"/>
              </a:lnSpc>
              <a:spcBef>
                <a:spcPct val="20000"/>
              </a:spcBef>
              <a:buClrTx/>
              <a:buSzTx/>
              <a:buChar char="•"/>
            </a:pPr>
            <a:r>
              <a:rPr lang="zh-CN" altLang="en-US" dirty="0">
                <a:latin typeface="黑体" panose="02010609060101010101" pitchFamily="2" charset="-122"/>
                <a:ea typeface="黑体" panose="02010609060101010101" pitchFamily="2" charset="-122"/>
                <a:cs typeface="+mn-ea"/>
                <a:sym typeface="+mn-ea"/>
              </a:rPr>
              <a:t>在第i</a:t>
            </a:r>
            <a:r>
              <a:rPr lang="en-US" altLang="zh-CN" dirty="0">
                <a:latin typeface="黑体" panose="02010609060101010101" pitchFamily="2" charset="-122"/>
                <a:ea typeface="黑体" panose="02010609060101010101" pitchFamily="2" charset="-122"/>
                <a:cs typeface="+mn-ea"/>
                <a:sym typeface="+mn-ea"/>
              </a:rPr>
              <a:t>+1</a:t>
            </a:r>
            <a:r>
              <a:rPr lang="zh-CN" altLang="en-US" dirty="0">
                <a:latin typeface="黑体" panose="02010609060101010101" pitchFamily="2" charset="-122"/>
                <a:ea typeface="黑体" panose="02010609060101010101" pitchFamily="2" charset="-122"/>
                <a:cs typeface="+mn-ea"/>
                <a:sym typeface="+mn-ea"/>
              </a:rPr>
              <a:t>行开始放入棋子，重复上述检查</a:t>
            </a:r>
            <a:endParaRPr kumimoji="0" lang="zh-CN" altLang="en-US" i="0" u="none" strike="noStrike" kern="0" cap="none" spc="0" normalizeH="0" baseline="0" noProof="1" dirty="0">
              <a:solidFill>
                <a:schemeClr val="tx1"/>
              </a:solidFill>
              <a:latin typeface="黑体" panose="02010609060101010101" pitchFamily="2" charset="-122"/>
              <a:ea typeface="黑体" panose="02010609060101010101" pitchFamily="2" charset="-122"/>
              <a:cs typeface="+mn-ea"/>
            </a:endParaRPr>
          </a:p>
          <a:p>
            <a:pPr marR="0" lvl="2" algn="l" defTabSz="1219200" rtl="0" eaLnBrk="1" fontAlgn="base" latinLnBrk="0" hangingPunct="1">
              <a:lnSpc>
                <a:spcPct val="100000"/>
              </a:lnSpc>
              <a:spcBef>
                <a:spcPct val="20000"/>
              </a:spcBef>
              <a:buClrTx/>
              <a:buSzTx/>
              <a:buChar char="•"/>
            </a:pPr>
            <a:endParaRPr lang="zh-CN" altLang="en-US" dirty="0">
              <a:latin typeface="黑体" panose="02010609060101010101" pitchFamily="2" charset="-122"/>
              <a:ea typeface="黑体" panose="02010609060101010101" pitchFamily="2" charset="-122"/>
              <a:cs typeface="+mn-ea"/>
              <a:sym typeface="+mn-ea"/>
            </a:endParaRPr>
          </a:p>
          <a:p>
            <a:pPr marR="0" lvl="2" algn="l" defTabSz="1219200" rtl="0" eaLnBrk="1" fontAlgn="base" latinLnBrk="0" hangingPunct="1">
              <a:lnSpc>
                <a:spcPct val="100000"/>
              </a:lnSpc>
              <a:spcBef>
                <a:spcPct val="20000"/>
              </a:spcBef>
              <a:buClrTx/>
              <a:buSzTx/>
              <a:buChar char="•"/>
            </a:pPr>
            <a:endParaRPr lang="zh-CN" altLang="en-US" sz="2000" dirty="0">
              <a:latin typeface="黑体" panose="02010609060101010101" pitchFamily="2" charset="-122"/>
              <a:ea typeface="黑体" panose="02010609060101010101" pitchFamily="2" charset="-122"/>
              <a:cs typeface="+mn-ea"/>
              <a:sym typeface="+mn-ea"/>
            </a:endParaRPr>
          </a:p>
          <a:p>
            <a:pPr marR="0" lvl="2" algn="l" defTabSz="1219200" rtl="0" eaLnBrk="1" fontAlgn="base" latinLnBrk="0" hangingPunct="1">
              <a:lnSpc>
                <a:spcPct val="100000"/>
              </a:lnSpc>
              <a:spcBef>
                <a:spcPct val="20000"/>
              </a:spcBef>
              <a:buClrTx/>
              <a:buSzTx/>
              <a:buChar char="•"/>
            </a:pPr>
            <a:endParaRPr lang="zh-CN" altLang="en-US" sz="2000" dirty="0">
              <a:latin typeface="黑体" panose="02010609060101010101" pitchFamily="2" charset="-122"/>
              <a:ea typeface="黑体" panose="02010609060101010101" pitchFamily="2" charset="-122"/>
              <a:cs typeface="+mn-ea"/>
              <a:sym typeface="+mn-ea"/>
            </a:endParaRPr>
          </a:p>
          <a:p>
            <a:pPr marR="0" lvl="1" algn="l" defTabSz="1219200" rtl="0" eaLnBrk="1" fontAlgn="base" latinLnBrk="0" hangingPunct="1">
              <a:lnSpc>
                <a:spcPct val="100000"/>
              </a:lnSpc>
              <a:spcBef>
                <a:spcPct val="20000"/>
              </a:spcBef>
              <a:buClrTx/>
              <a:buSzTx/>
              <a:buChar char="•"/>
            </a:pPr>
            <a:endParaRPr kumimoji="0" lang="zh-CN" altLang="en-US" sz="2400" i="0" u="none" strike="noStrike" kern="0" cap="none" spc="0" normalizeH="0" baseline="0" noProof="1" dirty="0">
              <a:solidFill>
                <a:schemeClr val="tx1"/>
              </a:solidFill>
              <a:latin typeface="黑体" panose="02010609060101010101" pitchFamily="2" charset="-122"/>
              <a:ea typeface="黑体" panose="02010609060101010101" pitchFamily="2" charset="-122"/>
              <a:cs typeface="+mn-ea"/>
            </a:endParaRPr>
          </a:p>
          <a:p>
            <a:pPr marR="0" lvl="1" algn="l" defTabSz="1219200" rtl="0" eaLnBrk="1" fontAlgn="base" latinLnBrk="0" hangingPunct="1">
              <a:lnSpc>
                <a:spcPct val="100000"/>
              </a:lnSpc>
              <a:spcBef>
                <a:spcPct val="20000"/>
              </a:spcBef>
              <a:buClrTx/>
              <a:buSzTx/>
              <a:buChar char="•"/>
            </a:pPr>
            <a:endParaRPr lang="zh-CN" altLang="en-US" sz="2400" dirty="0">
              <a:latin typeface="黑体" panose="02010609060101010101" pitchFamily="2" charset="-122"/>
              <a:ea typeface="黑体" panose="02010609060101010101" pitchFamily="2" charset="-122"/>
              <a:cs typeface="+mn-ea"/>
              <a:sym typeface="+mn-ea"/>
            </a:endParaRPr>
          </a:p>
        </p:txBody>
      </p:sp>
      <p:sp>
        <p:nvSpPr>
          <p:cNvPr id="4" name="标题 3"/>
          <p:cNvSpPr>
            <a:spLocks noGrp="1"/>
          </p:cNvSpPr>
          <p:nvPr>
            <p:ph type="title"/>
          </p:nvPr>
        </p:nvSpPr>
        <p:spPr>
          <a:xfrm>
            <a:off x="752475" y="222568"/>
            <a:ext cx="10972800" cy="796908"/>
          </a:xfrm>
        </p:spPr>
        <p:txBody>
          <a:bodyPr/>
          <a:p>
            <a:r>
              <a:rPr lang="en-US" altLang="zh-CN">
                <a:latin typeface="楷体" panose="02010609060101010101" charset="-122"/>
                <a:ea typeface="楷体" panose="02010609060101010101" charset="-122"/>
                <a:cs typeface="楷体" panose="02010609060101010101" charset="-122"/>
                <a:sym typeface="+mn-ea"/>
              </a:rPr>
              <a:t>6.7 </a:t>
            </a:r>
            <a:r>
              <a:rPr lang="en-US" altLang="zh-CN">
                <a:latin typeface="楷体" panose="02010609060101010101" charset="-122"/>
                <a:ea typeface="楷体" panose="02010609060101010101" charset="-122"/>
                <a:cs typeface="楷体" panose="02010609060101010101" charset="-122"/>
                <a:sym typeface="+mn-ea"/>
              </a:rPr>
              <a:t>回溯法与树的遍历</a:t>
            </a:r>
            <a:endParaRPr lang="en-US" altLang="zh-CN">
              <a:latin typeface="楷体" panose="02010609060101010101" charset="-122"/>
              <a:ea typeface="楷体" panose="02010609060101010101" charset="-122"/>
              <a:cs typeface="楷体" panose="02010609060101010101" charset="-122"/>
            </a:endParaRPr>
          </a:p>
        </p:txBody>
      </p:sp>
      <p:sp>
        <p:nvSpPr>
          <p:cNvPr id="2" name="灯片编号占位符 1"/>
          <p:cNvSpPr>
            <a:spLocks noGrp="1"/>
          </p:cNvSpPr>
          <p:nvPr>
            <p:ph type="sldNum" sz="quarter" idx="4"/>
          </p:nvPr>
        </p:nvSpPr>
        <p:spPr/>
        <p:txBody>
          <a:bodyPr/>
          <a:p>
            <a:fld id="{F18B4237-A20D-4DE2-ADD8-75BCC50A7656}" type="slidenum">
              <a:rPr lang="zh-CN" altLang="en-US"/>
            </a:fld>
            <a:endParaRPr lang="zh-CN" altLang="en-US"/>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pPr marL="457200" marR="0" lvl="1" indent="-457200" algn="l" defTabSz="1219200" rtl="0" eaLnBrk="1" fontAlgn="base" latinLnBrk="0" hangingPunct="1">
              <a:lnSpc>
                <a:spcPct val="100000"/>
              </a:lnSpc>
              <a:spcBef>
                <a:spcPct val="20000"/>
              </a:spcBef>
              <a:buClrTx/>
              <a:buSzTx/>
              <a:buFont typeface="Wingdings" panose="05000000000000000000" charset="0"/>
              <a:buChar char="l"/>
            </a:pPr>
            <a:r>
              <a:rPr lang="zh-CN" altLang="en-US" sz="2800" dirty="0">
                <a:latin typeface="黑体" panose="02010609060101010101" pitchFamily="2" charset="-122"/>
                <a:ea typeface="黑体" panose="02010609060101010101" pitchFamily="2" charset="-122"/>
                <a:cs typeface="+mn-cs"/>
                <a:sym typeface="+mn-ea"/>
              </a:rPr>
              <a:t>四皇后问题算法</a:t>
            </a:r>
            <a:endParaRPr kumimoji="0" lang="zh-CN" altLang="en-US" sz="2800" b="0" i="0" u="none" strike="noStrike" kern="0" cap="none" spc="0" normalizeH="0" baseline="0" noProof="1" dirty="0">
              <a:solidFill>
                <a:schemeClr val="tx1"/>
              </a:solidFill>
              <a:latin typeface="黑体" panose="02010609060101010101" pitchFamily="2" charset="-122"/>
              <a:ea typeface="黑体" panose="02010609060101010101" pitchFamily="2" charset="-122"/>
              <a:cs typeface="+mn-cs"/>
            </a:endParaRPr>
          </a:p>
          <a:p>
            <a:pPr marL="609600" marR="0" indent="-609600" algn="l" defTabSz="914400" rtl="0" eaLnBrk="1" latinLnBrk="0" hangingPunct="1">
              <a:lnSpc>
                <a:spcPct val="100000"/>
              </a:lnSpc>
              <a:spcBef>
                <a:spcPts val="0"/>
              </a:spcBef>
              <a:spcAft>
                <a:spcPct val="0"/>
              </a:spcAft>
              <a:buClr>
                <a:schemeClr val="accent1"/>
              </a:buClr>
              <a:buSzTx/>
              <a:buFont typeface="Wingdings" panose="05000000000000000000" pitchFamily="2" charset="2"/>
              <a:buNone/>
            </a:pPr>
            <a:r>
              <a:rPr lang="en-US" altLang="zh-CN" sz="2400" dirty="0">
                <a:latin typeface="黑体" panose="02010609060101010101" pitchFamily="2" charset="-122"/>
                <a:ea typeface="黑体" panose="02010609060101010101" pitchFamily="2" charset="-122"/>
                <a:cs typeface="+mn-cs"/>
                <a:sym typeface="+mn-ea"/>
              </a:rPr>
              <a:t>void Trial(int i, int n)</a:t>
            </a:r>
            <a:endParaRPr kumimoji="0" lang="en-US" altLang="zh-CN" sz="2400" b="0" i="0" u="none" strike="noStrike" kern="0" cap="none" spc="0" normalizeH="0" baseline="0" noProof="1" dirty="0">
              <a:solidFill>
                <a:schemeClr val="tx1"/>
              </a:solidFill>
              <a:latin typeface="黑体" panose="02010609060101010101" pitchFamily="2" charset="-122"/>
              <a:ea typeface="黑体" panose="02010609060101010101" pitchFamily="2" charset="-122"/>
              <a:cs typeface="+mn-cs"/>
            </a:endParaRPr>
          </a:p>
          <a:p>
            <a:pPr marL="609600" marR="0" indent="-609600" algn="l" defTabSz="914400" rtl="0" eaLnBrk="1" latinLnBrk="0" hangingPunct="1">
              <a:lnSpc>
                <a:spcPct val="100000"/>
              </a:lnSpc>
              <a:spcBef>
                <a:spcPts val="0"/>
              </a:spcBef>
              <a:spcAft>
                <a:spcPct val="0"/>
              </a:spcAft>
              <a:buClr>
                <a:schemeClr val="accent1"/>
              </a:buClr>
              <a:buSzTx/>
              <a:buFont typeface="Wingdings" panose="05000000000000000000" pitchFamily="2" charset="2"/>
              <a:buNone/>
            </a:pPr>
            <a:r>
              <a:rPr lang="en-US" altLang="zh-CN" sz="2400" dirty="0">
                <a:latin typeface="黑体" panose="02010609060101010101" pitchFamily="2" charset="-122"/>
                <a:ea typeface="黑体" panose="02010609060101010101" pitchFamily="2" charset="-122"/>
                <a:cs typeface="+mn-cs"/>
                <a:sym typeface="+mn-ea"/>
              </a:rPr>
              <a:t>{	if (i&gt;n)  output(matrix);</a:t>
            </a:r>
            <a:endParaRPr kumimoji="0" lang="en-US" altLang="zh-CN" sz="2400" b="0" i="0" u="none" strike="noStrike" kern="0" cap="none" spc="0" normalizeH="0" baseline="0" noProof="1" dirty="0">
              <a:solidFill>
                <a:schemeClr val="tx1"/>
              </a:solidFill>
              <a:latin typeface="黑体" panose="02010609060101010101" pitchFamily="2" charset="-122"/>
              <a:ea typeface="黑体" panose="02010609060101010101" pitchFamily="2" charset="-122"/>
              <a:cs typeface="+mn-cs"/>
            </a:endParaRPr>
          </a:p>
          <a:p>
            <a:pPr marL="609600" marR="0" indent="-609600" algn="l" defTabSz="914400" rtl="0" eaLnBrk="1" latinLnBrk="0" hangingPunct="1">
              <a:lnSpc>
                <a:spcPct val="100000"/>
              </a:lnSpc>
              <a:spcBef>
                <a:spcPts val="0"/>
              </a:spcBef>
              <a:spcAft>
                <a:spcPct val="0"/>
              </a:spcAft>
              <a:buClr>
                <a:schemeClr val="accent1"/>
              </a:buClr>
              <a:buSzTx/>
              <a:buFont typeface="Wingdings" panose="05000000000000000000" pitchFamily="2" charset="2"/>
              <a:buNone/>
            </a:pPr>
            <a:r>
              <a:rPr lang="en-US" altLang="zh-CN" sz="2400" dirty="0">
                <a:latin typeface="黑体" panose="02010609060101010101" pitchFamily="2" charset="-122"/>
                <a:ea typeface="黑体" panose="02010609060101010101" pitchFamily="2" charset="-122"/>
                <a:cs typeface="+mn-cs"/>
                <a:sym typeface="+mn-ea"/>
              </a:rPr>
              <a:t>	else for (j=1; j&lt;=n; ++j)</a:t>
            </a:r>
            <a:endParaRPr kumimoji="0" lang="en-US" altLang="zh-CN" sz="2400" b="0" i="0" u="none" strike="noStrike" kern="0" cap="none" spc="0" normalizeH="0" baseline="0" noProof="1" dirty="0">
              <a:solidFill>
                <a:schemeClr val="tx1"/>
              </a:solidFill>
              <a:latin typeface="黑体" panose="02010609060101010101" pitchFamily="2" charset="-122"/>
              <a:ea typeface="黑体" panose="02010609060101010101" pitchFamily="2" charset="-122"/>
              <a:cs typeface="+mn-cs"/>
            </a:endParaRPr>
          </a:p>
          <a:p>
            <a:pPr marL="609600" marR="0" indent="-609600" algn="l" defTabSz="914400" rtl="0" eaLnBrk="1" latinLnBrk="0" hangingPunct="1">
              <a:lnSpc>
                <a:spcPct val="100000"/>
              </a:lnSpc>
              <a:spcBef>
                <a:spcPts val="0"/>
              </a:spcBef>
              <a:spcAft>
                <a:spcPct val="0"/>
              </a:spcAft>
              <a:buClr>
                <a:schemeClr val="accent1"/>
              </a:buClr>
              <a:buSzTx/>
              <a:buFont typeface="Wingdings" panose="05000000000000000000" pitchFamily="2" charset="2"/>
              <a:buNone/>
            </a:pPr>
            <a:r>
              <a:rPr lang="en-US" altLang="zh-CN" sz="2400" dirty="0">
                <a:latin typeface="黑体" panose="02010609060101010101" pitchFamily="2" charset="-122"/>
                <a:ea typeface="黑体" panose="02010609060101010101" pitchFamily="2" charset="-122"/>
                <a:cs typeface="+mn-cs"/>
                <a:sym typeface="+mn-ea"/>
              </a:rPr>
              <a:t>	{	set a chessman in column j (also in row i);</a:t>
            </a:r>
            <a:endParaRPr kumimoji="0" lang="en-US" altLang="zh-CN" sz="2400" b="0" i="0" u="none" strike="noStrike" kern="0" cap="none" spc="0" normalizeH="0" baseline="0" noProof="1" dirty="0">
              <a:solidFill>
                <a:schemeClr val="tx1"/>
              </a:solidFill>
              <a:latin typeface="黑体" panose="02010609060101010101" pitchFamily="2" charset="-122"/>
              <a:ea typeface="黑体" panose="02010609060101010101" pitchFamily="2" charset="-122"/>
              <a:cs typeface="+mn-cs"/>
            </a:endParaRPr>
          </a:p>
          <a:p>
            <a:pPr marL="609600" marR="0" indent="-609600" algn="l" defTabSz="914400" rtl="0" eaLnBrk="1" latinLnBrk="0" hangingPunct="1">
              <a:lnSpc>
                <a:spcPct val="100000"/>
              </a:lnSpc>
              <a:spcBef>
                <a:spcPts val="0"/>
              </a:spcBef>
              <a:spcAft>
                <a:spcPct val="0"/>
              </a:spcAft>
              <a:buClr>
                <a:schemeClr val="accent1"/>
              </a:buClr>
              <a:buSzTx/>
              <a:buFont typeface="Wingdings" panose="05000000000000000000" pitchFamily="2" charset="2"/>
              <a:buNone/>
            </a:pPr>
            <a:r>
              <a:rPr lang="en-US" altLang="zh-CN" sz="2400" dirty="0">
                <a:latin typeface="黑体" panose="02010609060101010101" pitchFamily="2" charset="-122"/>
                <a:ea typeface="黑体" panose="02010609060101010101" pitchFamily="2" charset="-122"/>
                <a:cs typeface="+mn-cs"/>
                <a:sym typeface="+mn-ea"/>
              </a:rPr>
              <a:t>		if (judgelegal) Trial(i+1, n);</a:t>
            </a:r>
            <a:endParaRPr kumimoji="0" lang="en-US" altLang="zh-CN" sz="2400" b="0" i="0" u="none" strike="noStrike" kern="0" cap="none" spc="0" normalizeH="0" baseline="0" noProof="1" dirty="0">
              <a:solidFill>
                <a:schemeClr val="tx1"/>
              </a:solidFill>
              <a:latin typeface="黑体" panose="02010609060101010101" pitchFamily="2" charset="-122"/>
              <a:ea typeface="黑体" panose="02010609060101010101" pitchFamily="2" charset="-122"/>
              <a:cs typeface="+mn-cs"/>
            </a:endParaRPr>
          </a:p>
          <a:p>
            <a:pPr marL="609600" marR="0" indent="-609600" algn="l" defTabSz="914400" rtl="0" eaLnBrk="1" latinLnBrk="0" hangingPunct="1">
              <a:lnSpc>
                <a:spcPct val="100000"/>
              </a:lnSpc>
              <a:spcBef>
                <a:spcPts val="0"/>
              </a:spcBef>
              <a:spcAft>
                <a:spcPct val="0"/>
              </a:spcAft>
              <a:buClr>
                <a:schemeClr val="accent1"/>
              </a:buClr>
              <a:buSzTx/>
              <a:buFont typeface="Wingdings" panose="05000000000000000000" pitchFamily="2" charset="2"/>
              <a:buNone/>
            </a:pPr>
            <a:r>
              <a:rPr lang="en-US" altLang="zh-CN" sz="2400" dirty="0">
                <a:latin typeface="黑体" panose="02010609060101010101" pitchFamily="2" charset="-122"/>
                <a:ea typeface="黑体" panose="02010609060101010101" pitchFamily="2" charset="-122"/>
                <a:cs typeface="+mn-cs"/>
                <a:sym typeface="+mn-ea"/>
              </a:rPr>
              <a:t>		move the chessman out column j;</a:t>
            </a:r>
            <a:endParaRPr kumimoji="0" lang="en-US" altLang="zh-CN" sz="2400" b="0" i="0" u="none" strike="noStrike" kern="0" cap="none" spc="0" normalizeH="0" baseline="0" noProof="1" dirty="0">
              <a:solidFill>
                <a:schemeClr val="tx1"/>
              </a:solidFill>
              <a:latin typeface="黑体" panose="02010609060101010101" pitchFamily="2" charset="-122"/>
              <a:ea typeface="黑体" panose="02010609060101010101" pitchFamily="2" charset="-122"/>
              <a:cs typeface="+mn-cs"/>
            </a:endParaRPr>
          </a:p>
          <a:p>
            <a:pPr marL="609600" marR="0" indent="-609600" algn="l" defTabSz="914400" rtl="0" eaLnBrk="1" latinLnBrk="0" hangingPunct="1">
              <a:lnSpc>
                <a:spcPct val="100000"/>
              </a:lnSpc>
              <a:spcBef>
                <a:spcPts val="0"/>
              </a:spcBef>
              <a:spcAft>
                <a:spcPct val="0"/>
              </a:spcAft>
              <a:buClr>
                <a:schemeClr val="accent1"/>
              </a:buClr>
              <a:buSzTx/>
              <a:buFont typeface="Wingdings" panose="05000000000000000000" pitchFamily="2" charset="2"/>
              <a:buNone/>
            </a:pPr>
            <a:r>
              <a:rPr lang="en-US" altLang="zh-CN" sz="2400" dirty="0">
                <a:latin typeface="黑体" panose="02010609060101010101" pitchFamily="2" charset="-122"/>
                <a:ea typeface="黑体" panose="02010609060101010101" pitchFamily="2" charset="-122"/>
                <a:cs typeface="+mn-cs"/>
                <a:sym typeface="+mn-ea"/>
              </a:rPr>
              <a:t>	}</a:t>
            </a:r>
            <a:endParaRPr kumimoji="0" lang="en-US" altLang="zh-CN" sz="2400" b="0" i="0" u="none" strike="noStrike" kern="0" cap="none" spc="0" normalizeH="0" baseline="0" noProof="1" dirty="0">
              <a:solidFill>
                <a:schemeClr val="tx1"/>
              </a:solidFill>
              <a:latin typeface="黑体" panose="02010609060101010101" pitchFamily="2" charset="-122"/>
              <a:ea typeface="黑体" panose="02010609060101010101" pitchFamily="2" charset="-122"/>
              <a:cs typeface="+mn-cs"/>
            </a:endParaRPr>
          </a:p>
          <a:p>
            <a:pPr marL="609600" marR="0" indent="-609600" algn="l" defTabSz="914400" rtl="0" eaLnBrk="1" latinLnBrk="0" hangingPunct="1">
              <a:lnSpc>
                <a:spcPct val="100000"/>
              </a:lnSpc>
              <a:spcBef>
                <a:spcPts val="0"/>
              </a:spcBef>
              <a:spcAft>
                <a:spcPct val="0"/>
              </a:spcAft>
              <a:buClr>
                <a:schemeClr val="accent1"/>
              </a:buClr>
              <a:buSzTx/>
              <a:buFont typeface="Wingdings" panose="05000000000000000000" pitchFamily="2" charset="2"/>
              <a:buNone/>
            </a:pPr>
            <a:r>
              <a:rPr lang="en-US" altLang="zh-CN" sz="2400" dirty="0">
                <a:latin typeface="黑体" panose="02010609060101010101" pitchFamily="2" charset="-122"/>
                <a:ea typeface="黑体" panose="02010609060101010101" pitchFamily="2" charset="-122"/>
                <a:cs typeface="+mn-cs"/>
                <a:sym typeface="+mn-ea"/>
              </a:rPr>
              <a:t>}</a:t>
            </a:r>
            <a:endParaRPr lang="en-US" altLang="zh-CN" sz="2400" dirty="0">
              <a:latin typeface="黑体" panose="02010609060101010101" pitchFamily="2" charset="-122"/>
              <a:ea typeface="黑体" panose="02010609060101010101" pitchFamily="2" charset="-122"/>
              <a:cs typeface="+mn-cs"/>
              <a:sym typeface="+mn-ea"/>
            </a:endParaRPr>
          </a:p>
          <a:p>
            <a:pPr marL="609600" marR="0" indent="-609600" algn="l" defTabSz="914400" rtl="0" eaLnBrk="1" latinLnBrk="0" hangingPunct="1">
              <a:lnSpc>
                <a:spcPct val="100000"/>
              </a:lnSpc>
              <a:spcBef>
                <a:spcPts val="0"/>
              </a:spcBef>
              <a:spcAft>
                <a:spcPct val="0"/>
              </a:spcAft>
              <a:buClr>
                <a:schemeClr val="accent1"/>
              </a:buClr>
              <a:buSzTx/>
              <a:buFont typeface="Wingdings" panose="05000000000000000000" pitchFamily="2" charset="2"/>
              <a:buNone/>
            </a:pPr>
            <a:r>
              <a:rPr lang="en-US" altLang="zh-CN" sz="2400" dirty="0">
                <a:latin typeface="黑体" panose="02010609060101010101" pitchFamily="2" charset="-122"/>
                <a:ea typeface="黑体" panose="02010609060101010101" pitchFamily="2" charset="-122"/>
                <a:cs typeface="+mn-cs"/>
                <a:sym typeface="+mn-ea"/>
              </a:rPr>
              <a:t>//</a:t>
            </a:r>
            <a:r>
              <a:rPr lang="zh-CN" altLang="en-US" sz="2400" dirty="0">
                <a:latin typeface="黑体" panose="02010609060101010101" pitchFamily="2" charset="-122"/>
                <a:ea typeface="黑体" panose="02010609060101010101" pitchFamily="2" charset="-122"/>
                <a:cs typeface="+mn-cs"/>
                <a:sym typeface="+mn-ea"/>
              </a:rPr>
              <a:t>函数</a:t>
            </a:r>
            <a:r>
              <a:rPr lang="en-US" altLang="zh-CN" sz="2400" dirty="0">
                <a:latin typeface="黑体" panose="02010609060101010101" pitchFamily="2" charset="-122"/>
                <a:ea typeface="黑体" panose="02010609060101010101" pitchFamily="2" charset="-122"/>
                <a:sym typeface="+mn-ea"/>
              </a:rPr>
              <a:t>judgelegal</a:t>
            </a:r>
            <a:r>
              <a:rPr lang="zh-CN" altLang="en-US" sz="2400" dirty="0">
                <a:latin typeface="黑体" panose="02010609060101010101" pitchFamily="2" charset="-122"/>
                <a:ea typeface="黑体" panose="02010609060101010101" pitchFamily="2" charset="-122"/>
                <a:sym typeface="+mn-ea"/>
              </a:rPr>
              <a:t>用于判断放入棋子是否合法</a:t>
            </a:r>
            <a:endParaRPr kumimoji="0" lang="en-US" altLang="zh-CN" sz="2400" b="0" i="0" u="none" strike="noStrike" kern="0" cap="none" spc="0" normalizeH="0" baseline="0" noProof="1" dirty="0">
              <a:solidFill>
                <a:schemeClr val="tx1"/>
              </a:solidFill>
              <a:latin typeface="黑体" panose="02010609060101010101" pitchFamily="2" charset="-122"/>
              <a:ea typeface="黑体" panose="02010609060101010101" pitchFamily="2" charset="-122"/>
              <a:cs typeface="+mn-cs"/>
            </a:endParaRPr>
          </a:p>
          <a:p>
            <a:pPr marL="609600" marR="0" lvl="1" indent="0" algn="l" defTabSz="1219200" rtl="0" eaLnBrk="1" fontAlgn="base" latinLnBrk="0" hangingPunct="1">
              <a:lnSpc>
                <a:spcPct val="100000"/>
              </a:lnSpc>
              <a:spcBef>
                <a:spcPct val="20000"/>
              </a:spcBef>
              <a:buClrTx/>
              <a:buSzTx/>
              <a:buNone/>
            </a:pPr>
            <a:endParaRPr lang="zh-CN" altLang="en-US" sz="2400" dirty="0">
              <a:latin typeface="黑体" panose="02010609060101010101" pitchFamily="2" charset="-122"/>
              <a:ea typeface="黑体" panose="02010609060101010101" pitchFamily="2" charset="-122"/>
              <a:cs typeface="+mn-ea"/>
              <a:sym typeface="+mn-ea"/>
            </a:endParaRPr>
          </a:p>
        </p:txBody>
      </p:sp>
      <p:sp>
        <p:nvSpPr>
          <p:cNvPr id="4" name="标题 3"/>
          <p:cNvSpPr>
            <a:spLocks noGrp="1"/>
          </p:cNvSpPr>
          <p:nvPr>
            <p:ph type="title"/>
          </p:nvPr>
        </p:nvSpPr>
        <p:spPr>
          <a:xfrm>
            <a:off x="752475" y="222568"/>
            <a:ext cx="10972800" cy="796908"/>
          </a:xfrm>
        </p:spPr>
        <p:txBody>
          <a:bodyPr/>
          <a:p>
            <a:r>
              <a:rPr lang="en-US" altLang="zh-CN">
                <a:latin typeface="楷体" panose="02010609060101010101" charset="-122"/>
                <a:ea typeface="楷体" panose="02010609060101010101" charset="-122"/>
                <a:cs typeface="楷体" panose="02010609060101010101" charset="-122"/>
                <a:sym typeface="+mn-ea"/>
              </a:rPr>
              <a:t>6.7 </a:t>
            </a:r>
            <a:r>
              <a:rPr lang="en-US" altLang="zh-CN">
                <a:latin typeface="楷体" panose="02010609060101010101" charset="-122"/>
                <a:ea typeface="楷体" panose="02010609060101010101" charset="-122"/>
                <a:cs typeface="楷体" panose="02010609060101010101" charset="-122"/>
                <a:sym typeface="+mn-ea"/>
              </a:rPr>
              <a:t>回溯法与树的遍历</a:t>
            </a:r>
            <a:endParaRPr lang="en-US" altLang="zh-CN">
              <a:latin typeface="楷体" panose="02010609060101010101" charset="-122"/>
              <a:ea typeface="楷体" panose="02010609060101010101" charset="-122"/>
              <a:cs typeface="楷体" panose="02010609060101010101" charset="-122"/>
            </a:endParaRPr>
          </a:p>
        </p:txBody>
      </p:sp>
      <p:sp>
        <p:nvSpPr>
          <p:cNvPr id="2" name="灯片编号占位符 1"/>
          <p:cNvSpPr>
            <a:spLocks noGrp="1"/>
          </p:cNvSpPr>
          <p:nvPr>
            <p:ph type="sldNum" sz="quarter" idx="4"/>
          </p:nvPr>
        </p:nvSpPr>
        <p:spPr/>
        <p:txBody>
          <a:bodyPr/>
          <a:p>
            <a:fld id="{F18B4237-A20D-4DE2-ADD8-75BCC50A7656}" type="slidenum">
              <a:rPr lang="zh-CN" altLang="en-US"/>
            </a:fld>
            <a:endParaRPr lang="zh-CN" altLang="en-US"/>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pPr marL="457200" marR="0" lvl="1" indent="-457200" algn="l" defTabSz="1219200" rtl="0" eaLnBrk="1" fontAlgn="base" latinLnBrk="0" hangingPunct="1">
              <a:lnSpc>
                <a:spcPct val="100000"/>
              </a:lnSpc>
              <a:spcBef>
                <a:spcPct val="20000"/>
              </a:spcBef>
              <a:buClrTx/>
              <a:buSzTx/>
              <a:buFont typeface="Wingdings" panose="05000000000000000000" charset="0"/>
              <a:buChar char="l"/>
            </a:pPr>
            <a:r>
              <a:rPr lang="zh-CN" altLang="en-US" sz="2800" dirty="0">
                <a:latin typeface="黑体" panose="02010609060101010101" pitchFamily="2" charset="-122"/>
                <a:ea typeface="黑体" panose="02010609060101010101" pitchFamily="2" charset="-122"/>
                <a:cs typeface="+mn-cs"/>
                <a:sym typeface="+mn-ea"/>
              </a:rPr>
              <a:t>拓展</a:t>
            </a:r>
            <a:r>
              <a:rPr lang="en-US" altLang="zh-CN" sz="2800" dirty="0">
                <a:latin typeface="黑体" panose="02010609060101010101" pitchFamily="2" charset="-122"/>
                <a:ea typeface="黑体" panose="02010609060101010101" pitchFamily="2" charset="-122"/>
                <a:cs typeface="+mn-cs"/>
                <a:sym typeface="+mn-ea"/>
              </a:rPr>
              <a:t>——</a:t>
            </a:r>
            <a:r>
              <a:rPr lang="zh-CN" altLang="en-US" sz="2800" dirty="0">
                <a:latin typeface="黑体" panose="02010609060101010101" pitchFamily="2" charset="-122"/>
                <a:ea typeface="黑体" panose="02010609060101010101" pitchFamily="2" charset="-122"/>
                <a:cs typeface="+mn-cs"/>
                <a:sym typeface="+mn-ea"/>
              </a:rPr>
              <a:t>二叉树相似问题：</a:t>
            </a:r>
            <a:r>
              <a:rPr lang="zh-CN" altLang="en-US" sz="2800" dirty="0">
                <a:latin typeface="黑体" panose="02010609060101010101" pitchFamily="2" charset="-122"/>
                <a:ea typeface="黑体" panose="02010609060101010101" pitchFamily="2" charset="-122"/>
                <a:cs typeface="+mn-ea"/>
                <a:sym typeface="+mn-ea"/>
              </a:rPr>
              <a:t>两棵非空二叉树，结点数相同，结点元素值可能不一样， 但二叉树形态完全一样</a:t>
            </a:r>
            <a:endParaRPr lang="zh-CN" altLang="en-US" sz="2800" dirty="0">
              <a:latin typeface="黑体" panose="02010609060101010101" pitchFamily="2" charset="-122"/>
              <a:ea typeface="黑体" panose="02010609060101010101" pitchFamily="2" charset="-122"/>
              <a:cs typeface="+mn-ea"/>
              <a:sym typeface="+mn-ea"/>
            </a:endParaRPr>
          </a:p>
          <a:p>
            <a:pPr marL="457200" marR="0" lvl="1" indent="-457200" algn="l" defTabSz="1219200" rtl="0" eaLnBrk="1" fontAlgn="base" latinLnBrk="0" hangingPunct="1">
              <a:lnSpc>
                <a:spcPct val="100000"/>
              </a:lnSpc>
              <a:spcBef>
                <a:spcPct val="20000"/>
              </a:spcBef>
              <a:buClrTx/>
              <a:buSzTx/>
              <a:buFont typeface="Wingdings" panose="05000000000000000000" charset="0"/>
              <a:buChar char="l"/>
            </a:pPr>
            <a:r>
              <a:rPr lang="zh-CN" altLang="en-US" sz="2800" dirty="0">
                <a:latin typeface="黑体" panose="02010609060101010101" pitchFamily="2" charset="-122"/>
                <a:ea typeface="黑体" panose="02010609060101010101" pitchFamily="2" charset="-122"/>
                <a:cs typeface="+mn-ea"/>
                <a:sym typeface="+mn-ea"/>
              </a:rPr>
              <a:t>递归算法描述</a:t>
            </a:r>
            <a:endParaRPr lang="zh-CN" altLang="en-US" sz="2800" dirty="0">
              <a:latin typeface="黑体" panose="02010609060101010101" pitchFamily="2" charset="-122"/>
              <a:ea typeface="黑体" panose="02010609060101010101" pitchFamily="2" charset="-122"/>
              <a:cs typeface="+mn-ea"/>
              <a:sym typeface="+mn-ea"/>
            </a:endParaRPr>
          </a:p>
          <a:p>
            <a:pPr marL="609600" marR="0" lvl="1" indent="0" algn="l" defTabSz="1219200" rtl="0" eaLnBrk="1" fontAlgn="base" latinLnBrk="0" hangingPunct="1">
              <a:lnSpc>
                <a:spcPct val="100000"/>
              </a:lnSpc>
              <a:spcBef>
                <a:spcPct val="20000"/>
              </a:spcBef>
              <a:buClrTx/>
              <a:buSzTx/>
              <a:buNone/>
            </a:pPr>
            <a:endParaRPr kumimoji="0" lang="en-US" altLang="zh-CN" sz="2400" b="0" i="0" u="none" strike="noStrike" kern="0" cap="none" spc="0" normalizeH="0" baseline="0" noProof="1" dirty="0">
              <a:solidFill>
                <a:schemeClr val="tx1"/>
              </a:solidFill>
              <a:latin typeface="黑体" panose="02010609060101010101" pitchFamily="2" charset="-122"/>
              <a:ea typeface="黑体" panose="02010609060101010101" pitchFamily="2" charset="-122"/>
              <a:cs typeface="+mn-ea"/>
            </a:endParaRPr>
          </a:p>
          <a:p>
            <a:pPr marL="609600" marR="0" lvl="1" indent="0" algn="l" defTabSz="1219200" rtl="0" eaLnBrk="1" fontAlgn="base" latinLnBrk="0" hangingPunct="1">
              <a:lnSpc>
                <a:spcPct val="100000"/>
              </a:lnSpc>
              <a:spcBef>
                <a:spcPct val="20000"/>
              </a:spcBef>
              <a:buClrTx/>
              <a:buSzTx/>
              <a:buNone/>
            </a:pPr>
            <a:endParaRPr kumimoji="0" lang="zh-CN" altLang="en-US" sz="2400" b="0" i="0" u="none" strike="noStrike" kern="0" cap="none" spc="0" normalizeH="0" baseline="0" noProof="1" dirty="0">
              <a:solidFill>
                <a:schemeClr val="tx1"/>
              </a:solidFill>
              <a:latin typeface="黑体" panose="02010609060101010101" pitchFamily="2" charset="-122"/>
              <a:ea typeface="黑体" panose="02010609060101010101" pitchFamily="2" charset="-122"/>
              <a:cs typeface="+mn-ea"/>
            </a:endParaRPr>
          </a:p>
          <a:p>
            <a:pPr marL="457200" marR="0" lvl="1" indent="-457200" algn="l" defTabSz="1219200" rtl="0" eaLnBrk="1" fontAlgn="base" latinLnBrk="0" hangingPunct="1">
              <a:lnSpc>
                <a:spcPct val="100000"/>
              </a:lnSpc>
              <a:spcBef>
                <a:spcPct val="20000"/>
              </a:spcBef>
              <a:buClrTx/>
              <a:buSzTx/>
              <a:buFont typeface="Wingdings" panose="05000000000000000000" charset="0"/>
              <a:buChar char="l"/>
            </a:pPr>
            <a:endParaRPr lang="zh-CN" altLang="en-US" sz="2800" dirty="0">
              <a:latin typeface="黑体" panose="02010609060101010101" pitchFamily="2" charset="-122"/>
              <a:ea typeface="黑体" panose="02010609060101010101" pitchFamily="2" charset="-122"/>
              <a:cs typeface="+mn-cs"/>
              <a:sym typeface="+mn-ea"/>
            </a:endParaRPr>
          </a:p>
          <a:p>
            <a:pPr marL="457200" marR="0" lvl="1" indent="-457200" algn="l" defTabSz="1219200" rtl="0" eaLnBrk="1" fontAlgn="base" latinLnBrk="0" hangingPunct="1">
              <a:lnSpc>
                <a:spcPct val="100000"/>
              </a:lnSpc>
              <a:spcBef>
                <a:spcPct val="20000"/>
              </a:spcBef>
              <a:buClrTx/>
              <a:buSzTx/>
              <a:buFont typeface="Wingdings" panose="05000000000000000000" charset="0"/>
              <a:buChar char="l"/>
            </a:pPr>
            <a:endParaRPr lang="zh-CN" altLang="en-US" sz="2800" dirty="0">
              <a:latin typeface="黑体" panose="02010609060101010101" pitchFamily="2" charset="-122"/>
              <a:ea typeface="黑体" panose="02010609060101010101" pitchFamily="2" charset="-122"/>
              <a:cs typeface="+mn-cs"/>
              <a:sym typeface="+mn-ea"/>
            </a:endParaRPr>
          </a:p>
        </p:txBody>
      </p:sp>
      <p:sp>
        <p:nvSpPr>
          <p:cNvPr id="4" name="标题 3"/>
          <p:cNvSpPr>
            <a:spLocks noGrp="1"/>
          </p:cNvSpPr>
          <p:nvPr>
            <p:ph type="title"/>
          </p:nvPr>
        </p:nvSpPr>
        <p:spPr>
          <a:xfrm>
            <a:off x="752475" y="222568"/>
            <a:ext cx="10972800" cy="796908"/>
          </a:xfrm>
        </p:spPr>
        <p:txBody>
          <a:bodyPr/>
          <a:p>
            <a:r>
              <a:rPr lang="en-US" altLang="zh-CN">
                <a:latin typeface="楷体" panose="02010609060101010101" charset="-122"/>
                <a:ea typeface="楷体" panose="02010609060101010101" charset="-122"/>
                <a:cs typeface="楷体" panose="02010609060101010101" charset="-122"/>
                <a:sym typeface="+mn-ea"/>
              </a:rPr>
              <a:t>6.7 </a:t>
            </a:r>
            <a:r>
              <a:rPr lang="en-US" altLang="zh-CN">
                <a:latin typeface="楷体" panose="02010609060101010101" charset="-122"/>
                <a:ea typeface="楷体" panose="02010609060101010101" charset="-122"/>
                <a:cs typeface="楷体" panose="02010609060101010101" charset="-122"/>
                <a:sym typeface="+mn-ea"/>
              </a:rPr>
              <a:t>回溯法与树的遍历</a:t>
            </a:r>
            <a:endParaRPr lang="en-US" altLang="zh-CN">
              <a:latin typeface="楷体" panose="02010609060101010101" charset="-122"/>
              <a:ea typeface="楷体" panose="02010609060101010101" charset="-122"/>
              <a:cs typeface="楷体" panose="02010609060101010101" charset="-122"/>
            </a:endParaRPr>
          </a:p>
        </p:txBody>
      </p:sp>
      <p:sp>
        <p:nvSpPr>
          <p:cNvPr id="2" name="灯片编号占位符 1"/>
          <p:cNvSpPr>
            <a:spLocks noGrp="1"/>
          </p:cNvSpPr>
          <p:nvPr>
            <p:ph type="sldNum" sz="quarter" idx="4"/>
          </p:nvPr>
        </p:nvSpPr>
        <p:spPr/>
        <p:txBody>
          <a:bodyPr/>
          <a:p>
            <a:fld id="{F18B4237-A20D-4DE2-ADD8-75BCC50A7656}" type="slidenum">
              <a:rPr lang="zh-CN" altLang="en-US"/>
            </a:fld>
            <a:endParaRPr lang="zh-CN" altLang="en-US"/>
          </a:p>
        </p:txBody>
      </p:sp>
      <p:pic>
        <p:nvPicPr>
          <p:cNvPr id="5" name="图片 4"/>
          <p:cNvPicPr>
            <a:picLocks noChangeAspect="1"/>
          </p:cNvPicPr>
          <p:nvPr>
            <p:custDataLst>
              <p:tags r:id="rId1"/>
            </p:custDataLst>
          </p:nvPr>
        </p:nvPicPr>
        <p:blipFill>
          <a:blip r:embed="rId2"/>
          <a:stretch>
            <a:fillRect/>
          </a:stretch>
        </p:blipFill>
        <p:spPr>
          <a:xfrm>
            <a:off x="1055370" y="2420620"/>
            <a:ext cx="10026650" cy="3546475"/>
          </a:xfrm>
          <a:prstGeom prst="rect">
            <a:avLst/>
          </a:prstGeom>
        </p:spPr>
      </p:pic>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pPr marL="457200" marR="0" lvl="1" indent="-457200" algn="l" defTabSz="1219200" rtl="0" eaLnBrk="1" fontAlgn="base" latinLnBrk="0" hangingPunct="1">
              <a:lnSpc>
                <a:spcPct val="100000"/>
              </a:lnSpc>
              <a:spcBef>
                <a:spcPct val="20000"/>
              </a:spcBef>
              <a:buClrTx/>
              <a:buSzTx/>
              <a:buFont typeface="Wingdings" panose="05000000000000000000" charset="0"/>
              <a:buChar char="l"/>
            </a:pPr>
            <a:r>
              <a:rPr lang="zh-CN" altLang="en-US" sz="2800" dirty="0">
                <a:latin typeface="黑体" panose="02010609060101010101" pitchFamily="2" charset="-122"/>
                <a:ea typeface="黑体" panose="02010609060101010101" pitchFamily="2" charset="-122"/>
                <a:cs typeface="+mn-cs"/>
                <a:sym typeface="+mn-ea"/>
              </a:rPr>
              <a:t>拓展</a:t>
            </a:r>
            <a:r>
              <a:rPr lang="en-US" altLang="zh-CN" sz="2800" dirty="0">
                <a:latin typeface="黑体" panose="02010609060101010101" pitchFamily="2" charset="-122"/>
                <a:ea typeface="黑体" panose="02010609060101010101" pitchFamily="2" charset="-122"/>
                <a:cs typeface="+mn-cs"/>
                <a:sym typeface="+mn-ea"/>
              </a:rPr>
              <a:t>——</a:t>
            </a:r>
            <a:r>
              <a:rPr lang="zh-CN" altLang="en-US" sz="2800" dirty="0">
                <a:latin typeface="黑体" panose="02010609060101010101" pitchFamily="2" charset="-122"/>
                <a:ea typeface="黑体" panose="02010609060101010101" pitchFamily="2" charset="-122"/>
                <a:cs typeface="+mn-cs"/>
                <a:sym typeface="+mn-ea"/>
              </a:rPr>
              <a:t>二叉树对称问题：一棵</a:t>
            </a:r>
            <a:r>
              <a:rPr lang="zh-CN" altLang="en-US" sz="2800" dirty="0">
                <a:latin typeface="黑体" panose="02010609060101010101" pitchFamily="2" charset="-122"/>
                <a:ea typeface="黑体" panose="02010609060101010101" pitchFamily="2" charset="-122"/>
                <a:cs typeface="+mn-ea"/>
                <a:sym typeface="+mn-ea"/>
              </a:rPr>
              <a:t>二叉树以根结点画一根垂直中轴，它的左右子树结点以中轴对称</a:t>
            </a:r>
            <a:endParaRPr lang="zh-CN" altLang="en-US" sz="2800" dirty="0">
              <a:latin typeface="黑体" panose="02010609060101010101" pitchFamily="2" charset="-122"/>
              <a:ea typeface="黑体" panose="02010609060101010101" pitchFamily="2" charset="-122"/>
              <a:cs typeface="+mn-ea"/>
              <a:sym typeface="+mn-ea"/>
            </a:endParaRPr>
          </a:p>
          <a:p>
            <a:pPr marL="457200" marR="0" lvl="1" indent="-457200" algn="l" defTabSz="1219200" rtl="0" eaLnBrk="1" fontAlgn="base" latinLnBrk="0" hangingPunct="1">
              <a:lnSpc>
                <a:spcPct val="100000"/>
              </a:lnSpc>
              <a:spcBef>
                <a:spcPct val="20000"/>
              </a:spcBef>
              <a:buClrTx/>
              <a:buSzTx/>
              <a:buFont typeface="Wingdings" panose="05000000000000000000" charset="0"/>
              <a:buChar char="l"/>
            </a:pPr>
            <a:r>
              <a:rPr lang="zh-CN" altLang="en-US" sz="2800" dirty="0">
                <a:latin typeface="黑体" panose="02010609060101010101" pitchFamily="2" charset="-122"/>
                <a:ea typeface="黑体" panose="02010609060101010101" pitchFamily="2" charset="-122"/>
                <a:cs typeface="+mn-ea"/>
                <a:sym typeface="+mn-ea"/>
              </a:rPr>
              <a:t>递归算法：若二叉树的左右子树相似，则二叉树是对称</a:t>
            </a:r>
            <a:r>
              <a:rPr lang="zh-CN" altLang="en-US" sz="2800" dirty="0">
                <a:latin typeface="黑体" panose="02010609060101010101" pitchFamily="2" charset="-122"/>
                <a:ea typeface="黑体" panose="02010609060101010101" pitchFamily="2" charset="-122"/>
                <a:cs typeface="+mn-ea"/>
                <a:sym typeface="+mn-ea"/>
              </a:rPr>
              <a:t>的</a:t>
            </a:r>
            <a:endParaRPr lang="zh-CN" altLang="en-US" sz="2800" dirty="0">
              <a:latin typeface="黑体" panose="02010609060101010101" pitchFamily="2" charset="-122"/>
              <a:ea typeface="黑体" panose="02010609060101010101" pitchFamily="2" charset="-122"/>
              <a:cs typeface="+mn-ea"/>
              <a:sym typeface="+mn-ea"/>
            </a:endParaRPr>
          </a:p>
          <a:p>
            <a:pPr marL="609600" marR="0" lvl="1" indent="0" algn="l" defTabSz="1219200" rtl="0" eaLnBrk="1" fontAlgn="base" latinLnBrk="0" hangingPunct="1">
              <a:lnSpc>
                <a:spcPct val="100000"/>
              </a:lnSpc>
              <a:spcBef>
                <a:spcPct val="20000"/>
              </a:spcBef>
              <a:buClrTx/>
              <a:buSzTx/>
              <a:buNone/>
            </a:pPr>
            <a:endParaRPr kumimoji="0" lang="en-US" altLang="zh-CN" sz="2400" b="0" i="0" u="none" strike="noStrike" kern="0" cap="none" spc="0" normalizeH="0" baseline="0" noProof="1" dirty="0">
              <a:solidFill>
                <a:schemeClr val="tx1"/>
              </a:solidFill>
              <a:latin typeface="黑体" panose="02010609060101010101" pitchFamily="2" charset="-122"/>
              <a:ea typeface="黑体" panose="02010609060101010101" pitchFamily="2" charset="-122"/>
              <a:cs typeface="+mn-ea"/>
            </a:endParaRPr>
          </a:p>
          <a:p>
            <a:pPr marL="609600" marR="0" lvl="1" indent="0" algn="l" defTabSz="1219200" rtl="0" eaLnBrk="1" fontAlgn="base" latinLnBrk="0" hangingPunct="1">
              <a:lnSpc>
                <a:spcPct val="100000"/>
              </a:lnSpc>
              <a:spcBef>
                <a:spcPct val="20000"/>
              </a:spcBef>
              <a:buClrTx/>
              <a:buSzTx/>
              <a:buNone/>
            </a:pPr>
            <a:endParaRPr kumimoji="0" lang="zh-CN" altLang="en-US" sz="2400" b="0" i="0" u="none" strike="noStrike" kern="0" cap="none" spc="0" normalizeH="0" baseline="0" noProof="1" dirty="0">
              <a:solidFill>
                <a:schemeClr val="tx1"/>
              </a:solidFill>
              <a:latin typeface="黑体" panose="02010609060101010101" pitchFamily="2" charset="-122"/>
              <a:ea typeface="黑体" panose="02010609060101010101" pitchFamily="2" charset="-122"/>
              <a:cs typeface="+mn-ea"/>
            </a:endParaRPr>
          </a:p>
          <a:p>
            <a:pPr marL="457200" marR="0" lvl="1" indent="-457200" algn="l" defTabSz="1219200" rtl="0" eaLnBrk="1" fontAlgn="base" latinLnBrk="0" hangingPunct="1">
              <a:lnSpc>
                <a:spcPct val="100000"/>
              </a:lnSpc>
              <a:spcBef>
                <a:spcPct val="20000"/>
              </a:spcBef>
              <a:buClrTx/>
              <a:buSzTx/>
              <a:buFont typeface="Wingdings" panose="05000000000000000000" charset="0"/>
              <a:buChar char="l"/>
            </a:pPr>
            <a:endParaRPr lang="zh-CN" altLang="en-US" sz="2800" dirty="0">
              <a:latin typeface="黑体" panose="02010609060101010101" pitchFamily="2" charset="-122"/>
              <a:ea typeface="黑体" panose="02010609060101010101" pitchFamily="2" charset="-122"/>
              <a:cs typeface="+mn-cs"/>
              <a:sym typeface="+mn-ea"/>
            </a:endParaRPr>
          </a:p>
          <a:p>
            <a:pPr marL="457200" marR="0" lvl="1" indent="-457200" algn="l" defTabSz="1219200" rtl="0" eaLnBrk="1" fontAlgn="base" latinLnBrk="0" hangingPunct="1">
              <a:lnSpc>
                <a:spcPct val="100000"/>
              </a:lnSpc>
              <a:spcBef>
                <a:spcPct val="20000"/>
              </a:spcBef>
              <a:buClrTx/>
              <a:buSzTx/>
              <a:buFont typeface="Wingdings" panose="05000000000000000000" charset="0"/>
              <a:buChar char="l"/>
            </a:pPr>
            <a:endParaRPr lang="zh-CN" altLang="en-US" sz="2800" dirty="0">
              <a:latin typeface="黑体" panose="02010609060101010101" pitchFamily="2" charset="-122"/>
              <a:ea typeface="黑体" panose="02010609060101010101" pitchFamily="2" charset="-122"/>
              <a:cs typeface="+mn-cs"/>
              <a:sym typeface="+mn-ea"/>
            </a:endParaRPr>
          </a:p>
        </p:txBody>
      </p:sp>
      <p:sp>
        <p:nvSpPr>
          <p:cNvPr id="4" name="标题 3"/>
          <p:cNvSpPr>
            <a:spLocks noGrp="1"/>
          </p:cNvSpPr>
          <p:nvPr>
            <p:ph type="title"/>
          </p:nvPr>
        </p:nvSpPr>
        <p:spPr>
          <a:xfrm>
            <a:off x="752475" y="222568"/>
            <a:ext cx="10972800" cy="796908"/>
          </a:xfrm>
        </p:spPr>
        <p:txBody>
          <a:bodyPr/>
          <a:p>
            <a:r>
              <a:rPr lang="en-US" altLang="zh-CN">
                <a:latin typeface="楷体" panose="02010609060101010101" charset="-122"/>
                <a:ea typeface="楷体" panose="02010609060101010101" charset="-122"/>
                <a:cs typeface="楷体" panose="02010609060101010101" charset="-122"/>
                <a:sym typeface="+mn-ea"/>
              </a:rPr>
              <a:t>6.7 </a:t>
            </a:r>
            <a:r>
              <a:rPr lang="en-US" altLang="zh-CN">
                <a:latin typeface="楷体" panose="02010609060101010101" charset="-122"/>
                <a:ea typeface="楷体" panose="02010609060101010101" charset="-122"/>
                <a:cs typeface="楷体" panose="02010609060101010101" charset="-122"/>
                <a:sym typeface="+mn-ea"/>
              </a:rPr>
              <a:t>回溯法与树的遍历</a:t>
            </a:r>
            <a:endParaRPr lang="en-US" altLang="zh-CN">
              <a:latin typeface="楷体" panose="02010609060101010101" charset="-122"/>
              <a:ea typeface="楷体" panose="02010609060101010101" charset="-122"/>
              <a:cs typeface="楷体" panose="02010609060101010101" charset="-122"/>
            </a:endParaRPr>
          </a:p>
        </p:txBody>
      </p:sp>
      <p:sp>
        <p:nvSpPr>
          <p:cNvPr id="2" name="灯片编号占位符 1"/>
          <p:cNvSpPr>
            <a:spLocks noGrp="1"/>
          </p:cNvSpPr>
          <p:nvPr>
            <p:ph type="sldNum" sz="quarter" idx="4"/>
          </p:nvPr>
        </p:nvSpPr>
        <p:spPr/>
        <p:txBody>
          <a:bodyPr/>
          <a:p>
            <a:fld id="{F18B4237-A20D-4DE2-ADD8-75BCC50A7656}" type="slidenum">
              <a:rPr lang="zh-CN" altLang="en-US"/>
            </a:fld>
            <a:endParaRPr lang="zh-CN" altLang="en-US"/>
          </a:p>
        </p:txBody>
      </p:sp>
      <p:pic>
        <p:nvPicPr>
          <p:cNvPr id="7" name="图片 6"/>
          <p:cNvPicPr>
            <a:picLocks noChangeAspect="1"/>
          </p:cNvPicPr>
          <p:nvPr/>
        </p:nvPicPr>
        <p:blipFill>
          <a:blip r:embed="rId1"/>
          <a:stretch>
            <a:fillRect/>
          </a:stretch>
        </p:blipFill>
        <p:spPr>
          <a:xfrm>
            <a:off x="1703705" y="2564765"/>
            <a:ext cx="7061835" cy="3131820"/>
          </a:xfrm>
          <a:prstGeom prst="rect">
            <a:avLst/>
          </a:prstGeom>
        </p:spPr>
      </p:pic>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pPr marL="457200" marR="0" lvl="1" indent="-457200" algn="l" defTabSz="1219200" rtl="0" eaLnBrk="1" fontAlgn="base" latinLnBrk="0" hangingPunct="1">
              <a:lnSpc>
                <a:spcPct val="100000"/>
              </a:lnSpc>
              <a:spcBef>
                <a:spcPct val="20000"/>
              </a:spcBef>
              <a:buClrTx/>
              <a:buSzTx/>
              <a:buFont typeface="Wingdings" panose="05000000000000000000" charset="0"/>
              <a:buChar char="l"/>
            </a:pPr>
            <a:r>
              <a:rPr lang="zh-CN" altLang="en-US" sz="2800" dirty="0">
                <a:latin typeface="黑体" panose="02010609060101010101" pitchFamily="2" charset="-122"/>
                <a:ea typeface="黑体" panose="02010609060101010101" pitchFamily="2" charset="-122"/>
                <a:cs typeface="+mn-cs"/>
                <a:sym typeface="+mn-ea"/>
              </a:rPr>
              <a:t>拓展</a:t>
            </a:r>
            <a:r>
              <a:rPr lang="en-US" altLang="zh-CN" sz="2800" dirty="0">
                <a:latin typeface="黑体" panose="02010609060101010101" pitchFamily="2" charset="-122"/>
                <a:ea typeface="黑体" panose="02010609060101010101" pitchFamily="2" charset="-122"/>
                <a:cs typeface="+mn-cs"/>
                <a:sym typeface="+mn-ea"/>
              </a:rPr>
              <a:t>——</a:t>
            </a:r>
            <a:r>
              <a:rPr lang="zh-CN" altLang="en-US" sz="2800" dirty="0">
                <a:latin typeface="黑体" panose="02010609060101010101" pitchFamily="2" charset="-122"/>
                <a:ea typeface="黑体" panose="02010609060101010101" pitchFamily="2" charset="-122"/>
                <a:cs typeface="+mn-cs"/>
                <a:sym typeface="+mn-ea"/>
              </a:rPr>
              <a:t>二叉树同构问题：对于两棵非空</a:t>
            </a:r>
            <a:r>
              <a:rPr lang="zh-CN" altLang="en-US" sz="2800" dirty="0">
                <a:latin typeface="黑体" panose="02010609060101010101" pitchFamily="2" charset="-122"/>
                <a:ea typeface="黑体" panose="02010609060101010101" pitchFamily="2" charset="-122"/>
                <a:cs typeface="+mn-ea"/>
                <a:sym typeface="+mn-ea"/>
              </a:rPr>
              <a:t>二叉树</a:t>
            </a:r>
            <a:r>
              <a:rPr lang="en-US" altLang="zh-CN" sz="2800" dirty="0">
                <a:latin typeface="黑体" panose="02010609060101010101" pitchFamily="2" charset="-122"/>
                <a:ea typeface="黑体" panose="02010609060101010101" pitchFamily="2" charset="-122"/>
                <a:cs typeface="+mn-ea"/>
                <a:sym typeface="+mn-ea"/>
              </a:rPr>
              <a:t>T1</a:t>
            </a:r>
            <a:r>
              <a:rPr lang="zh-CN" altLang="en-US" sz="2800" dirty="0">
                <a:latin typeface="黑体" panose="02010609060101010101" pitchFamily="2" charset="-122"/>
                <a:ea typeface="黑体" panose="02010609060101010101" pitchFamily="2" charset="-122"/>
                <a:cs typeface="+mn-ea"/>
                <a:sym typeface="+mn-ea"/>
              </a:rPr>
              <a:t>和</a:t>
            </a:r>
            <a:r>
              <a:rPr lang="en-US" altLang="zh-CN" sz="2800" dirty="0">
                <a:latin typeface="黑体" panose="02010609060101010101" pitchFamily="2" charset="-122"/>
                <a:ea typeface="黑体" panose="02010609060101010101" pitchFamily="2" charset="-122"/>
                <a:cs typeface="+mn-ea"/>
                <a:sym typeface="+mn-ea"/>
              </a:rPr>
              <a:t>T2</a:t>
            </a:r>
            <a:r>
              <a:rPr lang="zh-CN" altLang="en-US" sz="2800" dirty="0">
                <a:latin typeface="黑体" panose="02010609060101010101" pitchFamily="2" charset="-122"/>
                <a:ea typeface="黑体" panose="02010609060101010101" pitchFamily="2" charset="-122"/>
                <a:cs typeface="+mn-ea"/>
                <a:sym typeface="+mn-ea"/>
              </a:rPr>
              <a:t>，若</a:t>
            </a:r>
            <a:r>
              <a:rPr lang="en-US" altLang="zh-CN" sz="2800" dirty="0">
                <a:latin typeface="黑体" panose="02010609060101010101" pitchFamily="2" charset="-122"/>
                <a:ea typeface="黑体" panose="02010609060101010101" pitchFamily="2" charset="-122"/>
                <a:cs typeface="+mn-ea"/>
                <a:sym typeface="+mn-ea"/>
              </a:rPr>
              <a:t>T1</a:t>
            </a:r>
            <a:r>
              <a:rPr lang="zh-CN" altLang="en-US" sz="2800" dirty="0">
                <a:latin typeface="黑体" panose="02010609060101010101" pitchFamily="2" charset="-122"/>
                <a:ea typeface="黑体" panose="02010609060101010101" pitchFamily="2" charset="-122"/>
                <a:cs typeface="+mn-ea"/>
                <a:sym typeface="+mn-ea"/>
              </a:rPr>
              <a:t>经过若干次左右孩子互换后，变成</a:t>
            </a:r>
            <a:r>
              <a:rPr lang="en-US" altLang="zh-CN" sz="2800" dirty="0">
                <a:latin typeface="黑体" panose="02010609060101010101" pitchFamily="2" charset="-122"/>
                <a:ea typeface="黑体" panose="02010609060101010101" pitchFamily="2" charset="-122"/>
                <a:cs typeface="+mn-ea"/>
                <a:sym typeface="+mn-ea"/>
              </a:rPr>
              <a:t>T2</a:t>
            </a:r>
            <a:r>
              <a:rPr lang="zh-CN" altLang="en-US" sz="2800" dirty="0">
                <a:latin typeface="黑体" panose="02010609060101010101" pitchFamily="2" charset="-122"/>
                <a:ea typeface="黑体" panose="02010609060101010101" pitchFamily="2" charset="-122"/>
                <a:cs typeface="+mn-ea"/>
                <a:sym typeface="+mn-ea"/>
              </a:rPr>
              <a:t>，我们称这两</a:t>
            </a:r>
            <a:r>
              <a:rPr lang="zh-CN" altLang="en-US" sz="2800" dirty="0">
                <a:latin typeface="黑体" panose="02010609060101010101" pitchFamily="2" charset="-122"/>
                <a:ea typeface="黑体" panose="02010609060101010101" pitchFamily="2" charset="-122"/>
                <a:cs typeface="+mn-cs"/>
                <a:sym typeface="+mn-ea"/>
              </a:rPr>
              <a:t>棵</a:t>
            </a:r>
            <a:r>
              <a:rPr lang="zh-CN" altLang="en-US" sz="2800" dirty="0">
                <a:latin typeface="黑体" panose="02010609060101010101" pitchFamily="2" charset="-122"/>
                <a:ea typeface="黑体" panose="02010609060101010101" pitchFamily="2" charset="-122"/>
                <a:cs typeface="+mn-ea"/>
                <a:sym typeface="+mn-ea"/>
              </a:rPr>
              <a:t>二叉树是同构</a:t>
            </a:r>
            <a:r>
              <a:rPr lang="zh-CN" altLang="en-US" sz="2800" dirty="0">
                <a:latin typeface="黑体" panose="02010609060101010101" pitchFamily="2" charset="-122"/>
                <a:ea typeface="黑体" panose="02010609060101010101" pitchFamily="2" charset="-122"/>
                <a:cs typeface="+mn-ea"/>
                <a:sym typeface="+mn-ea"/>
              </a:rPr>
              <a:t>的</a:t>
            </a:r>
            <a:endParaRPr lang="zh-CN" altLang="en-US" sz="2800" dirty="0">
              <a:latin typeface="黑体" panose="02010609060101010101" pitchFamily="2" charset="-122"/>
              <a:ea typeface="黑体" panose="02010609060101010101" pitchFamily="2" charset="-122"/>
              <a:cs typeface="+mn-ea"/>
              <a:sym typeface="+mn-ea"/>
            </a:endParaRPr>
          </a:p>
          <a:p>
            <a:pPr marL="914400" marR="0" lvl="2" indent="-457200" algn="l" defTabSz="1219200" rtl="0" eaLnBrk="1" fontAlgn="base" latinLnBrk="0" hangingPunct="1">
              <a:lnSpc>
                <a:spcPct val="100000"/>
              </a:lnSpc>
              <a:spcBef>
                <a:spcPct val="20000"/>
              </a:spcBef>
              <a:buClrTx/>
              <a:buSzTx/>
              <a:buFont typeface="Arial" panose="020B0604020202020204" pitchFamily="34" charset="0"/>
              <a:buChar char="•"/>
            </a:pPr>
            <a:r>
              <a:rPr lang="en-US" altLang="zh-CN" sz="2330" dirty="0">
                <a:latin typeface="黑体" panose="02010609060101010101" pitchFamily="2" charset="-122"/>
                <a:ea typeface="黑体" panose="02010609060101010101" pitchFamily="2" charset="-122"/>
                <a:cs typeface="+mn-ea"/>
                <a:sym typeface="+mn-ea"/>
              </a:rPr>
              <a:t>T1</a:t>
            </a:r>
            <a:r>
              <a:rPr lang="zh-CN" altLang="en-US" sz="2330" dirty="0">
                <a:latin typeface="黑体" panose="02010609060101010101" pitchFamily="2" charset="-122"/>
                <a:ea typeface="黑体" panose="02010609060101010101" pitchFamily="2" charset="-122"/>
                <a:cs typeface="+mn-ea"/>
                <a:sym typeface="+mn-ea"/>
              </a:rPr>
              <a:t>经过三次交换就变成</a:t>
            </a:r>
            <a:r>
              <a:rPr lang="en-US" altLang="zh-CN" sz="2330" dirty="0">
                <a:latin typeface="黑体" panose="02010609060101010101" pitchFamily="2" charset="-122"/>
                <a:ea typeface="黑体" panose="02010609060101010101" pitchFamily="2" charset="-122"/>
                <a:cs typeface="+mn-ea"/>
                <a:sym typeface="+mn-ea"/>
              </a:rPr>
              <a:t>T2</a:t>
            </a:r>
            <a:r>
              <a:rPr lang="zh-CN" altLang="en-US" sz="2330" dirty="0">
                <a:latin typeface="黑体" panose="02010609060101010101" pitchFamily="2" charset="-122"/>
                <a:ea typeface="黑体" panose="02010609060101010101" pitchFamily="2" charset="-122"/>
                <a:cs typeface="+mn-ea"/>
                <a:sym typeface="+mn-ea"/>
              </a:rPr>
              <a:t>：</a:t>
            </a:r>
            <a:r>
              <a:rPr lang="en-US" altLang="zh-CN" sz="2330" dirty="0">
                <a:latin typeface="黑体" panose="02010609060101010101" pitchFamily="2" charset="-122"/>
                <a:ea typeface="黑体" panose="02010609060101010101" pitchFamily="2" charset="-122"/>
                <a:cs typeface="+mn-ea"/>
                <a:sym typeface="+mn-ea"/>
              </a:rPr>
              <a:t>A</a:t>
            </a:r>
            <a:r>
              <a:rPr lang="zh-CN" altLang="en-US" sz="2330" dirty="0">
                <a:latin typeface="黑体" panose="02010609060101010101" pitchFamily="2" charset="-122"/>
                <a:ea typeface="黑体" panose="02010609060101010101" pitchFamily="2" charset="-122"/>
                <a:cs typeface="+mn-ea"/>
                <a:sym typeface="+mn-ea"/>
              </a:rPr>
              <a:t>的左右孩子交换、</a:t>
            </a:r>
            <a:r>
              <a:rPr lang="en-US" altLang="zh-CN" sz="2330" dirty="0">
                <a:latin typeface="黑体" panose="02010609060101010101" pitchFamily="2" charset="-122"/>
                <a:ea typeface="黑体" panose="02010609060101010101" pitchFamily="2" charset="-122"/>
                <a:cs typeface="+mn-ea"/>
                <a:sym typeface="+mn-ea"/>
              </a:rPr>
              <a:t>B</a:t>
            </a:r>
            <a:r>
              <a:rPr lang="zh-CN" altLang="en-US" sz="2330" dirty="0">
                <a:latin typeface="黑体" panose="02010609060101010101" pitchFamily="2" charset="-122"/>
                <a:ea typeface="黑体" panose="02010609060101010101" pitchFamily="2" charset="-122"/>
                <a:cs typeface="+mn-ea"/>
                <a:sym typeface="+mn-ea"/>
              </a:rPr>
              <a:t>的左右孩子交换、</a:t>
            </a:r>
            <a:r>
              <a:rPr lang="en-US" altLang="zh-CN" sz="2330" dirty="0">
                <a:latin typeface="黑体" panose="02010609060101010101" pitchFamily="2" charset="-122"/>
                <a:ea typeface="黑体" panose="02010609060101010101" pitchFamily="2" charset="-122"/>
                <a:cs typeface="+mn-ea"/>
                <a:sym typeface="+mn-ea"/>
              </a:rPr>
              <a:t>G</a:t>
            </a:r>
            <a:r>
              <a:rPr lang="zh-CN" altLang="en-US" sz="2330" dirty="0">
                <a:latin typeface="黑体" panose="02010609060101010101" pitchFamily="2" charset="-122"/>
                <a:ea typeface="黑体" panose="02010609060101010101" pitchFamily="2" charset="-122"/>
                <a:cs typeface="+mn-ea"/>
                <a:sym typeface="+mn-ea"/>
              </a:rPr>
              <a:t>的左右孩子</a:t>
            </a:r>
            <a:r>
              <a:rPr lang="zh-CN" altLang="en-US" sz="2330" dirty="0">
                <a:latin typeface="黑体" panose="02010609060101010101" pitchFamily="2" charset="-122"/>
                <a:ea typeface="黑体" panose="02010609060101010101" pitchFamily="2" charset="-122"/>
                <a:cs typeface="+mn-ea"/>
                <a:sym typeface="+mn-ea"/>
              </a:rPr>
              <a:t>交换</a:t>
            </a:r>
            <a:endParaRPr lang="zh-CN" altLang="en-US" sz="2330" dirty="0">
              <a:latin typeface="黑体" panose="02010609060101010101" pitchFamily="2" charset="-122"/>
              <a:ea typeface="黑体" panose="02010609060101010101" pitchFamily="2" charset="-122"/>
              <a:cs typeface="+mn-ea"/>
              <a:sym typeface="+mn-ea"/>
            </a:endParaRPr>
          </a:p>
          <a:p>
            <a:pPr marL="914400" marR="0" lvl="2" indent="-457200" algn="l" defTabSz="1219200" rtl="0" eaLnBrk="1" fontAlgn="base" latinLnBrk="0" hangingPunct="1">
              <a:lnSpc>
                <a:spcPct val="100000"/>
              </a:lnSpc>
              <a:spcBef>
                <a:spcPct val="20000"/>
              </a:spcBef>
              <a:buClrTx/>
              <a:buSzTx/>
              <a:buFont typeface="Arial" panose="020B0604020202020204" pitchFamily="34" charset="0"/>
              <a:buChar char="•"/>
            </a:pPr>
            <a:r>
              <a:rPr lang="zh-CN" altLang="en-US" sz="2330" dirty="0">
                <a:latin typeface="黑体" panose="02010609060101010101" pitchFamily="2" charset="-122"/>
                <a:ea typeface="黑体" panose="02010609060101010101" pitchFamily="2" charset="-122"/>
                <a:cs typeface="+mn-ea"/>
                <a:sym typeface="+mn-ea"/>
              </a:rPr>
              <a:t>第一个图的</a:t>
            </a:r>
            <a:r>
              <a:rPr lang="en-US" altLang="zh-CN" sz="2330" dirty="0">
                <a:latin typeface="黑体" panose="02010609060101010101" pitchFamily="2" charset="-122"/>
                <a:ea typeface="黑体" panose="02010609060101010101" pitchFamily="2" charset="-122"/>
                <a:cs typeface="+mn-ea"/>
                <a:sym typeface="+mn-ea"/>
              </a:rPr>
              <a:t>T1</a:t>
            </a:r>
            <a:r>
              <a:rPr lang="zh-CN" altLang="en-US" sz="2330" dirty="0">
                <a:latin typeface="黑体" panose="02010609060101010101" pitchFamily="2" charset="-122"/>
                <a:ea typeface="黑体" panose="02010609060101010101" pitchFamily="2" charset="-122"/>
                <a:cs typeface="+mn-ea"/>
                <a:sym typeface="+mn-ea"/>
              </a:rPr>
              <a:t>和</a:t>
            </a:r>
            <a:r>
              <a:rPr lang="en-US" altLang="zh-CN" sz="2330" dirty="0">
                <a:latin typeface="黑体" panose="02010609060101010101" pitchFamily="2" charset="-122"/>
                <a:ea typeface="黑体" panose="02010609060101010101" pitchFamily="2" charset="-122"/>
                <a:cs typeface="+mn-ea"/>
                <a:sym typeface="+mn-ea"/>
              </a:rPr>
              <a:t>T2</a:t>
            </a:r>
            <a:r>
              <a:rPr lang="zh-CN" altLang="en-US" sz="2330" dirty="0">
                <a:latin typeface="黑体" panose="02010609060101010101" pitchFamily="2" charset="-122"/>
                <a:ea typeface="黑体" panose="02010609060101010101" pitchFamily="2" charset="-122"/>
                <a:cs typeface="+mn-ea"/>
                <a:sym typeface="+mn-ea"/>
              </a:rPr>
              <a:t>同构</a:t>
            </a:r>
            <a:endParaRPr lang="zh-CN" altLang="en-US" sz="2330" dirty="0">
              <a:latin typeface="黑体" panose="02010609060101010101" pitchFamily="2" charset="-122"/>
              <a:ea typeface="黑体" panose="02010609060101010101" pitchFamily="2" charset="-122"/>
              <a:cs typeface="+mn-ea"/>
              <a:sym typeface="+mn-ea"/>
            </a:endParaRPr>
          </a:p>
          <a:p>
            <a:pPr marL="914400" marR="0" lvl="2" indent="-457200" algn="l" defTabSz="1219200" rtl="0" eaLnBrk="1" fontAlgn="base" latinLnBrk="0" hangingPunct="1">
              <a:lnSpc>
                <a:spcPct val="100000"/>
              </a:lnSpc>
              <a:spcBef>
                <a:spcPct val="20000"/>
              </a:spcBef>
              <a:buClrTx/>
              <a:buSzTx/>
              <a:buFont typeface="Arial" panose="020B0604020202020204" pitchFamily="34" charset="0"/>
              <a:buChar char="•"/>
            </a:pPr>
            <a:endParaRPr lang="zh-CN" altLang="en-US" sz="2330" dirty="0">
              <a:latin typeface="黑体" panose="02010609060101010101" pitchFamily="2" charset="-122"/>
              <a:ea typeface="黑体" panose="02010609060101010101" pitchFamily="2" charset="-122"/>
              <a:cs typeface="+mn-ea"/>
              <a:sym typeface="+mn-ea"/>
            </a:endParaRPr>
          </a:p>
          <a:p>
            <a:pPr marL="914400" marR="0" lvl="2" indent="-457200" algn="l" defTabSz="1219200" rtl="0" eaLnBrk="1" fontAlgn="base" latinLnBrk="0" hangingPunct="1">
              <a:lnSpc>
                <a:spcPct val="100000"/>
              </a:lnSpc>
              <a:spcBef>
                <a:spcPct val="20000"/>
              </a:spcBef>
              <a:buClrTx/>
              <a:buSzTx/>
              <a:buFont typeface="Arial" panose="020B0604020202020204" pitchFamily="34" charset="0"/>
              <a:buChar char="•"/>
            </a:pPr>
            <a:endParaRPr lang="zh-CN" altLang="en-US" sz="2330" dirty="0">
              <a:latin typeface="黑体" panose="02010609060101010101" pitchFamily="2" charset="-122"/>
              <a:ea typeface="黑体" panose="02010609060101010101" pitchFamily="2" charset="-122"/>
              <a:cs typeface="+mn-ea"/>
              <a:sym typeface="+mn-ea"/>
            </a:endParaRPr>
          </a:p>
          <a:p>
            <a:pPr marL="914400" marR="0" lvl="2" indent="-457200" algn="l" defTabSz="1219200" rtl="0" eaLnBrk="1" fontAlgn="base" latinLnBrk="0" hangingPunct="1">
              <a:lnSpc>
                <a:spcPct val="100000"/>
              </a:lnSpc>
              <a:spcBef>
                <a:spcPct val="20000"/>
              </a:spcBef>
              <a:buClrTx/>
              <a:buSzTx/>
              <a:buFont typeface="Arial" panose="020B0604020202020204" pitchFamily="34" charset="0"/>
              <a:buChar char="•"/>
            </a:pPr>
            <a:endParaRPr lang="zh-CN" altLang="en-US" sz="2330" dirty="0">
              <a:latin typeface="黑体" panose="02010609060101010101" pitchFamily="2" charset="-122"/>
              <a:ea typeface="黑体" panose="02010609060101010101" pitchFamily="2" charset="-122"/>
              <a:cs typeface="+mn-ea"/>
              <a:sym typeface="+mn-ea"/>
            </a:endParaRPr>
          </a:p>
          <a:p>
            <a:pPr marL="914400" marR="0" lvl="2" indent="-457200" algn="l" defTabSz="1219200" rtl="0" eaLnBrk="1" fontAlgn="base" latinLnBrk="0" hangingPunct="1">
              <a:lnSpc>
                <a:spcPct val="100000"/>
              </a:lnSpc>
              <a:spcBef>
                <a:spcPct val="20000"/>
              </a:spcBef>
              <a:buClrTx/>
              <a:buSzTx/>
              <a:buFont typeface="Arial" panose="020B0604020202020204" pitchFamily="34" charset="0"/>
              <a:buChar char="•"/>
            </a:pPr>
            <a:r>
              <a:rPr lang="zh-CN" altLang="en-US" sz="2330" dirty="0">
                <a:latin typeface="黑体" panose="02010609060101010101" pitchFamily="2" charset="-122"/>
                <a:ea typeface="黑体" panose="02010609060101010101" pitchFamily="2" charset="-122"/>
                <a:cs typeface="+mn-ea"/>
                <a:sym typeface="+mn-ea"/>
              </a:rPr>
              <a:t>第二个图的</a:t>
            </a:r>
            <a:r>
              <a:rPr lang="en-US" altLang="zh-CN" sz="2330" dirty="0">
                <a:latin typeface="黑体" panose="02010609060101010101" pitchFamily="2" charset="-122"/>
                <a:ea typeface="黑体" panose="02010609060101010101" pitchFamily="2" charset="-122"/>
                <a:cs typeface="+mn-ea"/>
                <a:sym typeface="+mn-ea"/>
              </a:rPr>
              <a:t>T1</a:t>
            </a:r>
            <a:r>
              <a:rPr lang="zh-CN" altLang="en-US" sz="2330" dirty="0">
                <a:latin typeface="黑体" panose="02010609060101010101" pitchFamily="2" charset="-122"/>
                <a:ea typeface="黑体" panose="02010609060101010101" pitchFamily="2" charset="-122"/>
                <a:cs typeface="+mn-ea"/>
                <a:sym typeface="+mn-ea"/>
              </a:rPr>
              <a:t>和</a:t>
            </a:r>
            <a:r>
              <a:rPr lang="en-US" altLang="zh-CN" sz="2330" dirty="0">
                <a:latin typeface="黑体" panose="02010609060101010101" pitchFamily="2" charset="-122"/>
                <a:ea typeface="黑体" panose="02010609060101010101" pitchFamily="2" charset="-122"/>
                <a:cs typeface="+mn-ea"/>
                <a:sym typeface="+mn-ea"/>
              </a:rPr>
              <a:t>T2</a:t>
            </a:r>
            <a:r>
              <a:rPr lang="zh-CN" altLang="en-US" sz="2330" dirty="0">
                <a:latin typeface="黑体" panose="02010609060101010101" pitchFamily="2" charset="-122"/>
                <a:ea typeface="黑体" panose="02010609060101010101" pitchFamily="2" charset="-122"/>
                <a:cs typeface="+mn-ea"/>
                <a:sym typeface="+mn-ea"/>
              </a:rPr>
              <a:t>异构</a:t>
            </a:r>
            <a:endParaRPr lang="zh-CN" altLang="en-US" sz="2330" dirty="0">
              <a:latin typeface="黑体" panose="02010609060101010101" pitchFamily="2" charset="-122"/>
              <a:ea typeface="黑体" panose="02010609060101010101" pitchFamily="2" charset="-122"/>
              <a:cs typeface="+mn-ea"/>
              <a:sym typeface="+mn-ea"/>
            </a:endParaRPr>
          </a:p>
          <a:p>
            <a:pPr marL="914400" marR="0" lvl="2" indent="-457200" algn="l" defTabSz="1219200" rtl="0" eaLnBrk="1" fontAlgn="base" latinLnBrk="0" hangingPunct="1">
              <a:lnSpc>
                <a:spcPct val="100000"/>
              </a:lnSpc>
              <a:spcBef>
                <a:spcPct val="20000"/>
              </a:spcBef>
              <a:buClrTx/>
              <a:buSzTx/>
              <a:buFont typeface="Arial" panose="020B0604020202020204" pitchFamily="34" charset="0"/>
              <a:buChar char="•"/>
            </a:pPr>
            <a:endParaRPr lang="zh-CN" altLang="en-US" sz="2330" dirty="0">
              <a:latin typeface="黑体" panose="02010609060101010101" pitchFamily="2" charset="-122"/>
              <a:ea typeface="黑体" panose="02010609060101010101" pitchFamily="2" charset="-122"/>
              <a:cs typeface="+mn-ea"/>
              <a:sym typeface="+mn-ea"/>
            </a:endParaRPr>
          </a:p>
          <a:p>
            <a:pPr marL="914400" marR="0" lvl="2" indent="-457200" algn="l" defTabSz="1219200" rtl="0" eaLnBrk="1" fontAlgn="base" latinLnBrk="0" hangingPunct="1">
              <a:lnSpc>
                <a:spcPct val="100000"/>
              </a:lnSpc>
              <a:spcBef>
                <a:spcPct val="20000"/>
              </a:spcBef>
              <a:buClrTx/>
              <a:buSzTx/>
              <a:buFont typeface="Arial" panose="020B0604020202020204" pitchFamily="34" charset="0"/>
              <a:buChar char="•"/>
            </a:pPr>
            <a:endParaRPr lang="zh-CN" altLang="en-US" sz="2330" dirty="0">
              <a:latin typeface="黑体" panose="02010609060101010101" pitchFamily="2" charset="-122"/>
              <a:ea typeface="黑体" panose="02010609060101010101" pitchFamily="2" charset="-122"/>
              <a:cs typeface="+mn-ea"/>
              <a:sym typeface="+mn-ea"/>
            </a:endParaRPr>
          </a:p>
          <a:p>
            <a:pPr marL="914400" marR="0" lvl="2" indent="-457200" algn="l" defTabSz="1219200" rtl="0" eaLnBrk="1" fontAlgn="base" latinLnBrk="0" hangingPunct="1">
              <a:lnSpc>
                <a:spcPct val="100000"/>
              </a:lnSpc>
              <a:spcBef>
                <a:spcPct val="20000"/>
              </a:spcBef>
              <a:buClrTx/>
              <a:buSzTx/>
              <a:buFont typeface="Arial" panose="020B0604020202020204" pitchFamily="34" charset="0"/>
              <a:buChar char="•"/>
            </a:pPr>
            <a:endParaRPr lang="zh-CN" altLang="en-US" sz="2330" dirty="0">
              <a:latin typeface="黑体" panose="02010609060101010101" pitchFamily="2" charset="-122"/>
              <a:ea typeface="黑体" panose="02010609060101010101" pitchFamily="2" charset="-122"/>
              <a:cs typeface="+mn-ea"/>
              <a:sym typeface="+mn-ea"/>
            </a:endParaRPr>
          </a:p>
          <a:p>
            <a:pPr marL="914400" marR="0" lvl="2" indent="-457200" algn="l" defTabSz="1219200" rtl="0" eaLnBrk="1" fontAlgn="base" latinLnBrk="0" hangingPunct="1">
              <a:lnSpc>
                <a:spcPct val="100000"/>
              </a:lnSpc>
              <a:spcBef>
                <a:spcPct val="20000"/>
              </a:spcBef>
              <a:buClrTx/>
              <a:buSzTx/>
              <a:buFont typeface="Arial" panose="020B0604020202020204" pitchFamily="34" charset="0"/>
              <a:buChar char="•"/>
            </a:pPr>
            <a:endParaRPr lang="zh-CN" altLang="en-US" sz="2330" dirty="0">
              <a:latin typeface="黑体" panose="02010609060101010101" pitchFamily="2" charset="-122"/>
              <a:ea typeface="黑体" panose="02010609060101010101" pitchFamily="2" charset="-122"/>
              <a:cs typeface="+mn-ea"/>
              <a:sym typeface="+mn-ea"/>
            </a:endParaRPr>
          </a:p>
          <a:p>
            <a:pPr marL="914400" marR="0" lvl="2" indent="-457200" algn="l" defTabSz="1219200" rtl="0" eaLnBrk="1" fontAlgn="base" latinLnBrk="0" hangingPunct="1">
              <a:lnSpc>
                <a:spcPct val="100000"/>
              </a:lnSpc>
              <a:spcBef>
                <a:spcPct val="20000"/>
              </a:spcBef>
              <a:buClrTx/>
              <a:buSzTx/>
              <a:buFont typeface="Arial" panose="020B0604020202020204" pitchFamily="34" charset="0"/>
              <a:buChar char="•"/>
            </a:pPr>
            <a:endParaRPr lang="zh-CN" altLang="en-US" sz="2330" dirty="0">
              <a:latin typeface="黑体" panose="02010609060101010101" pitchFamily="2" charset="-122"/>
              <a:ea typeface="黑体" panose="02010609060101010101" pitchFamily="2" charset="-122"/>
              <a:cs typeface="+mn-ea"/>
              <a:sym typeface="+mn-ea"/>
            </a:endParaRPr>
          </a:p>
          <a:p>
            <a:pPr marL="914400" marR="0" lvl="2" indent="-457200" algn="l" defTabSz="1219200" rtl="0" eaLnBrk="1" fontAlgn="base" latinLnBrk="0" hangingPunct="1">
              <a:lnSpc>
                <a:spcPct val="100000"/>
              </a:lnSpc>
              <a:spcBef>
                <a:spcPct val="20000"/>
              </a:spcBef>
              <a:buClrTx/>
              <a:buSzTx/>
              <a:buFont typeface="Arial" panose="020B0604020202020204" pitchFamily="34" charset="0"/>
              <a:buChar char="•"/>
            </a:pPr>
            <a:endParaRPr lang="zh-CN" altLang="en-US" sz="2330" dirty="0">
              <a:latin typeface="黑体" panose="02010609060101010101" pitchFamily="2" charset="-122"/>
              <a:ea typeface="黑体" panose="02010609060101010101" pitchFamily="2" charset="-122"/>
              <a:cs typeface="+mn-ea"/>
              <a:sym typeface="+mn-ea"/>
            </a:endParaRPr>
          </a:p>
        </p:txBody>
      </p:sp>
      <p:sp>
        <p:nvSpPr>
          <p:cNvPr id="4" name="标题 3"/>
          <p:cNvSpPr>
            <a:spLocks noGrp="1"/>
          </p:cNvSpPr>
          <p:nvPr>
            <p:ph type="title"/>
          </p:nvPr>
        </p:nvSpPr>
        <p:spPr>
          <a:xfrm>
            <a:off x="752475" y="222568"/>
            <a:ext cx="10972800" cy="796908"/>
          </a:xfrm>
        </p:spPr>
        <p:txBody>
          <a:bodyPr/>
          <a:p>
            <a:r>
              <a:rPr lang="en-US" altLang="zh-CN">
                <a:latin typeface="楷体" panose="02010609060101010101" charset="-122"/>
                <a:ea typeface="楷体" panose="02010609060101010101" charset="-122"/>
                <a:cs typeface="楷体" panose="02010609060101010101" charset="-122"/>
                <a:sym typeface="+mn-ea"/>
              </a:rPr>
              <a:t>6.7 </a:t>
            </a:r>
            <a:r>
              <a:rPr lang="en-US" altLang="zh-CN">
                <a:latin typeface="楷体" panose="02010609060101010101" charset="-122"/>
                <a:ea typeface="楷体" panose="02010609060101010101" charset="-122"/>
                <a:cs typeface="楷体" panose="02010609060101010101" charset="-122"/>
                <a:sym typeface="+mn-ea"/>
              </a:rPr>
              <a:t>回溯法与树的遍历</a:t>
            </a:r>
            <a:endParaRPr lang="en-US" altLang="zh-CN">
              <a:latin typeface="楷体" panose="02010609060101010101" charset="-122"/>
              <a:ea typeface="楷体" panose="02010609060101010101" charset="-122"/>
              <a:cs typeface="楷体" panose="02010609060101010101" charset="-122"/>
            </a:endParaRPr>
          </a:p>
        </p:txBody>
      </p:sp>
      <p:sp>
        <p:nvSpPr>
          <p:cNvPr id="2" name="灯片编号占位符 1"/>
          <p:cNvSpPr>
            <a:spLocks noGrp="1"/>
          </p:cNvSpPr>
          <p:nvPr>
            <p:ph type="sldNum" sz="quarter" idx="4"/>
          </p:nvPr>
        </p:nvSpPr>
        <p:spPr/>
        <p:txBody>
          <a:bodyPr/>
          <a:p>
            <a:fld id="{F18B4237-A20D-4DE2-ADD8-75BCC50A7656}" type="slidenum">
              <a:rPr lang="zh-CN" altLang="en-US"/>
            </a:fld>
            <a:endParaRPr lang="zh-CN" altLang="en-US"/>
          </a:p>
        </p:txBody>
      </p:sp>
      <p:pic>
        <p:nvPicPr>
          <p:cNvPr id="5" name="图片 4"/>
          <p:cNvPicPr>
            <a:picLocks noChangeAspect="1"/>
          </p:cNvPicPr>
          <p:nvPr/>
        </p:nvPicPr>
        <p:blipFill>
          <a:blip r:embed="rId1"/>
          <a:stretch>
            <a:fillRect/>
          </a:stretch>
        </p:blipFill>
        <p:spPr>
          <a:xfrm>
            <a:off x="5598160" y="2447290"/>
            <a:ext cx="5128260" cy="1698625"/>
          </a:xfrm>
          <a:prstGeom prst="rect">
            <a:avLst/>
          </a:prstGeom>
        </p:spPr>
      </p:pic>
      <p:pic>
        <p:nvPicPr>
          <p:cNvPr id="8" name="图片 7"/>
          <p:cNvPicPr>
            <a:picLocks noChangeAspect="1"/>
          </p:cNvPicPr>
          <p:nvPr/>
        </p:nvPicPr>
        <p:blipFill>
          <a:blip r:embed="rId2"/>
          <a:stretch>
            <a:fillRect/>
          </a:stretch>
        </p:blipFill>
        <p:spPr>
          <a:xfrm>
            <a:off x="5598160" y="4436745"/>
            <a:ext cx="5155565" cy="1783080"/>
          </a:xfrm>
          <a:prstGeom prst="rect">
            <a:avLst/>
          </a:prstGeom>
        </p:spPr>
      </p:pic>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pPr marL="457200" marR="0" lvl="1" indent="-457200" algn="l" defTabSz="1219200" rtl="0" eaLnBrk="1" fontAlgn="base" latinLnBrk="0" hangingPunct="1">
              <a:lnSpc>
                <a:spcPct val="100000"/>
              </a:lnSpc>
              <a:spcBef>
                <a:spcPct val="20000"/>
              </a:spcBef>
              <a:buClrTx/>
              <a:buSzTx/>
              <a:buFont typeface="Wingdings" panose="05000000000000000000" charset="0"/>
              <a:buChar char="l"/>
            </a:pPr>
            <a:r>
              <a:rPr lang="zh-CN" altLang="en-US" sz="2800" dirty="0">
                <a:latin typeface="黑体" panose="02010609060101010101" pitchFamily="2" charset="-122"/>
                <a:ea typeface="黑体" panose="02010609060101010101" pitchFamily="2" charset="-122"/>
                <a:cs typeface="+mn-cs"/>
                <a:sym typeface="+mn-ea"/>
              </a:rPr>
              <a:t>拓展</a:t>
            </a:r>
            <a:r>
              <a:rPr lang="en-US" altLang="zh-CN" sz="2800" dirty="0">
                <a:latin typeface="黑体" panose="02010609060101010101" pitchFamily="2" charset="-122"/>
                <a:ea typeface="黑体" panose="02010609060101010101" pitchFamily="2" charset="-122"/>
                <a:cs typeface="+mn-cs"/>
                <a:sym typeface="+mn-ea"/>
              </a:rPr>
              <a:t>——</a:t>
            </a:r>
            <a:r>
              <a:rPr lang="zh-CN" altLang="en-US" sz="2800" dirty="0">
                <a:latin typeface="黑体" panose="02010609060101010101" pitchFamily="2" charset="-122"/>
                <a:ea typeface="黑体" panose="02010609060101010101" pitchFamily="2" charset="-122"/>
                <a:cs typeface="+mn-cs"/>
                <a:sym typeface="+mn-ea"/>
              </a:rPr>
              <a:t>二叉树同构问题：对于两棵非空</a:t>
            </a:r>
            <a:r>
              <a:rPr lang="zh-CN" altLang="en-US" sz="2800" dirty="0">
                <a:latin typeface="黑体" panose="02010609060101010101" pitchFamily="2" charset="-122"/>
                <a:ea typeface="黑体" panose="02010609060101010101" pitchFamily="2" charset="-122"/>
                <a:cs typeface="+mn-ea"/>
                <a:sym typeface="+mn-ea"/>
              </a:rPr>
              <a:t>二叉树</a:t>
            </a:r>
            <a:r>
              <a:rPr lang="en-US" altLang="zh-CN" sz="2800" dirty="0">
                <a:latin typeface="黑体" panose="02010609060101010101" pitchFamily="2" charset="-122"/>
                <a:ea typeface="黑体" panose="02010609060101010101" pitchFamily="2" charset="-122"/>
                <a:cs typeface="+mn-ea"/>
                <a:sym typeface="+mn-ea"/>
              </a:rPr>
              <a:t>T1</a:t>
            </a:r>
            <a:r>
              <a:rPr lang="zh-CN" altLang="en-US" sz="2800" dirty="0">
                <a:latin typeface="黑体" panose="02010609060101010101" pitchFamily="2" charset="-122"/>
                <a:ea typeface="黑体" panose="02010609060101010101" pitchFamily="2" charset="-122"/>
                <a:cs typeface="+mn-ea"/>
                <a:sym typeface="+mn-ea"/>
              </a:rPr>
              <a:t>和</a:t>
            </a:r>
            <a:r>
              <a:rPr lang="en-US" altLang="zh-CN" sz="2800" dirty="0">
                <a:latin typeface="黑体" panose="02010609060101010101" pitchFamily="2" charset="-122"/>
                <a:ea typeface="黑体" panose="02010609060101010101" pitchFamily="2" charset="-122"/>
                <a:cs typeface="+mn-ea"/>
                <a:sym typeface="+mn-ea"/>
              </a:rPr>
              <a:t>T2</a:t>
            </a:r>
            <a:r>
              <a:rPr lang="zh-CN" altLang="en-US" sz="2800" dirty="0">
                <a:latin typeface="黑体" panose="02010609060101010101" pitchFamily="2" charset="-122"/>
                <a:ea typeface="黑体" panose="02010609060101010101" pitchFamily="2" charset="-122"/>
                <a:cs typeface="+mn-ea"/>
                <a:sym typeface="+mn-ea"/>
              </a:rPr>
              <a:t>，若</a:t>
            </a:r>
            <a:r>
              <a:rPr lang="en-US" altLang="zh-CN" sz="2800" dirty="0">
                <a:latin typeface="黑体" panose="02010609060101010101" pitchFamily="2" charset="-122"/>
                <a:ea typeface="黑体" panose="02010609060101010101" pitchFamily="2" charset="-122"/>
                <a:cs typeface="+mn-ea"/>
                <a:sym typeface="+mn-ea"/>
              </a:rPr>
              <a:t>T1</a:t>
            </a:r>
            <a:r>
              <a:rPr lang="zh-CN" altLang="en-US" sz="2800" dirty="0">
                <a:latin typeface="黑体" panose="02010609060101010101" pitchFamily="2" charset="-122"/>
                <a:ea typeface="黑体" panose="02010609060101010101" pitchFamily="2" charset="-122"/>
                <a:cs typeface="+mn-ea"/>
                <a:sym typeface="+mn-ea"/>
              </a:rPr>
              <a:t>经过若干次左右孩子互换后，变成</a:t>
            </a:r>
            <a:r>
              <a:rPr lang="en-US" altLang="zh-CN" sz="2800" dirty="0">
                <a:latin typeface="黑体" panose="02010609060101010101" pitchFamily="2" charset="-122"/>
                <a:ea typeface="黑体" panose="02010609060101010101" pitchFamily="2" charset="-122"/>
                <a:cs typeface="+mn-ea"/>
                <a:sym typeface="+mn-ea"/>
              </a:rPr>
              <a:t>T2</a:t>
            </a:r>
            <a:r>
              <a:rPr lang="zh-CN" altLang="en-US" sz="2800" dirty="0">
                <a:latin typeface="黑体" panose="02010609060101010101" pitchFamily="2" charset="-122"/>
                <a:ea typeface="黑体" panose="02010609060101010101" pitchFamily="2" charset="-122"/>
                <a:cs typeface="+mn-ea"/>
                <a:sym typeface="+mn-ea"/>
              </a:rPr>
              <a:t>，我们称这两</a:t>
            </a:r>
            <a:r>
              <a:rPr lang="zh-CN" altLang="en-US" sz="2800" dirty="0">
                <a:latin typeface="黑体" panose="02010609060101010101" pitchFamily="2" charset="-122"/>
                <a:ea typeface="黑体" panose="02010609060101010101" pitchFamily="2" charset="-122"/>
                <a:cs typeface="+mn-cs"/>
                <a:sym typeface="+mn-ea"/>
              </a:rPr>
              <a:t>棵</a:t>
            </a:r>
            <a:r>
              <a:rPr lang="zh-CN" altLang="en-US" sz="2800" dirty="0">
                <a:latin typeface="黑体" panose="02010609060101010101" pitchFamily="2" charset="-122"/>
                <a:ea typeface="黑体" panose="02010609060101010101" pitchFamily="2" charset="-122"/>
                <a:cs typeface="+mn-ea"/>
                <a:sym typeface="+mn-ea"/>
              </a:rPr>
              <a:t>二叉树是同构</a:t>
            </a:r>
            <a:r>
              <a:rPr lang="zh-CN" altLang="en-US" sz="2800" dirty="0">
                <a:latin typeface="黑体" panose="02010609060101010101" pitchFamily="2" charset="-122"/>
                <a:ea typeface="黑体" panose="02010609060101010101" pitchFamily="2" charset="-122"/>
                <a:cs typeface="+mn-ea"/>
                <a:sym typeface="+mn-ea"/>
              </a:rPr>
              <a:t>的</a:t>
            </a:r>
            <a:endParaRPr lang="zh-CN" altLang="en-US" sz="2800" dirty="0">
              <a:latin typeface="黑体" panose="02010609060101010101" pitchFamily="2" charset="-122"/>
              <a:ea typeface="黑体" panose="02010609060101010101" pitchFamily="2" charset="-122"/>
              <a:cs typeface="+mn-ea"/>
              <a:sym typeface="+mn-ea"/>
            </a:endParaRPr>
          </a:p>
          <a:p>
            <a:pPr marL="457200" marR="0" lvl="1" indent="-457200" algn="l" defTabSz="1219200" rtl="0" eaLnBrk="1" fontAlgn="base" latinLnBrk="0" hangingPunct="1">
              <a:lnSpc>
                <a:spcPct val="100000"/>
              </a:lnSpc>
              <a:spcBef>
                <a:spcPct val="20000"/>
              </a:spcBef>
              <a:buClrTx/>
              <a:buSzTx/>
              <a:buFont typeface="Wingdings" panose="05000000000000000000" charset="0"/>
              <a:buChar char="l"/>
            </a:pPr>
            <a:r>
              <a:rPr lang="zh-CN" altLang="en-US" sz="2800" dirty="0">
                <a:latin typeface="黑体" panose="02010609060101010101" pitchFamily="2" charset="-122"/>
                <a:ea typeface="黑体" panose="02010609060101010101" pitchFamily="2" charset="-122"/>
                <a:cs typeface="+mn-ea"/>
                <a:sym typeface="+mn-ea"/>
              </a:rPr>
              <a:t>递归算法思想：</a:t>
            </a:r>
            <a:endParaRPr lang="zh-CN" altLang="en-US" sz="2800" dirty="0">
              <a:latin typeface="黑体" panose="02010609060101010101" pitchFamily="2" charset="-122"/>
              <a:ea typeface="黑体" panose="02010609060101010101" pitchFamily="2" charset="-122"/>
              <a:cs typeface="+mn-ea"/>
              <a:sym typeface="+mn-ea"/>
            </a:endParaRPr>
          </a:p>
          <a:p>
            <a:pPr marL="914400" marR="0" lvl="2" indent="-457200" algn="l" defTabSz="1219200" rtl="0" eaLnBrk="1" fontAlgn="base" latinLnBrk="0" hangingPunct="1">
              <a:lnSpc>
                <a:spcPct val="100000"/>
              </a:lnSpc>
              <a:spcBef>
                <a:spcPct val="20000"/>
              </a:spcBef>
              <a:buClrTx/>
              <a:buSzTx/>
              <a:buChar char="•"/>
            </a:pPr>
            <a:r>
              <a:rPr lang="en-US" altLang="zh-CN" sz="2330" dirty="0">
                <a:latin typeface="黑体" panose="02010609060101010101" pitchFamily="2" charset="-122"/>
                <a:ea typeface="黑体" panose="02010609060101010101" pitchFamily="2" charset="-122"/>
                <a:cs typeface="+mn-ea"/>
                <a:sym typeface="+mn-ea"/>
              </a:rPr>
              <a:t>两棵树的当前结点比较</a:t>
            </a:r>
            <a:r>
              <a:rPr lang="zh-CN" altLang="en-US" sz="2330" dirty="0">
                <a:latin typeface="黑体" panose="02010609060101010101" pitchFamily="2" charset="-122"/>
                <a:ea typeface="黑体" panose="02010609060101010101" pitchFamily="2" charset="-122"/>
                <a:cs typeface="+mn-ea"/>
                <a:sym typeface="+mn-ea"/>
              </a:rPr>
              <a:t>是否相等，不等则退出</a:t>
            </a:r>
            <a:endParaRPr lang="zh-CN" altLang="en-US" sz="2330" dirty="0">
              <a:latin typeface="黑体" panose="02010609060101010101" pitchFamily="2" charset="-122"/>
              <a:ea typeface="黑体" panose="02010609060101010101" pitchFamily="2" charset="-122"/>
              <a:cs typeface="+mn-ea"/>
              <a:sym typeface="+mn-ea"/>
            </a:endParaRPr>
          </a:p>
          <a:p>
            <a:pPr marL="914400" marR="0" lvl="2" indent="-457200" algn="l" defTabSz="1219200" rtl="0" eaLnBrk="1" fontAlgn="base" latinLnBrk="0" hangingPunct="1">
              <a:lnSpc>
                <a:spcPct val="100000"/>
              </a:lnSpc>
              <a:spcBef>
                <a:spcPct val="20000"/>
              </a:spcBef>
              <a:buClrTx/>
              <a:buSzTx/>
              <a:buChar char="•"/>
            </a:pPr>
            <a:r>
              <a:rPr lang="zh-CN" altLang="en-US" sz="2330" dirty="0">
                <a:latin typeface="黑体" panose="02010609060101010101" pitchFamily="2" charset="-122"/>
                <a:ea typeface="黑体" panose="02010609060101010101" pitchFamily="2" charset="-122"/>
                <a:cs typeface="+mn-ea"/>
                <a:sym typeface="+mn-ea"/>
              </a:rPr>
              <a:t>交换</a:t>
            </a:r>
            <a:r>
              <a:rPr lang="en-US" altLang="zh-CN" sz="2330" dirty="0">
                <a:latin typeface="黑体" panose="02010609060101010101" pitchFamily="2" charset="-122"/>
                <a:ea typeface="黑体" panose="02010609060101010101" pitchFamily="2" charset="-122"/>
                <a:cs typeface="+mn-ea"/>
                <a:sym typeface="+mn-ea"/>
              </a:rPr>
              <a:t>T1</a:t>
            </a:r>
            <a:r>
              <a:rPr lang="zh-CN" altLang="en-US" sz="2330" dirty="0">
                <a:latin typeface="黑体" panose="02010609060101010101" pitchFamily="2" charset="-122"/>
                <a:ea typeface="黑体" panose="02010609060101010101" pitchFamily="2" charset="-122"/>
                <a:cs typeface="+mn-ea"/>
                <a:sym typeface="+mn-ea"/>
              </a:rPr>
              <a:t>当前结点的左右子树，递归比较左右子树是否全等</a:t>
            </a:r>
            <a:endParaRPr lang="en-US" altLang="zh-CN" sz="2330" dirty="0">
              <a:latin typeface="黑体" panose="02010609060101010101" pitchFamily="2" charset="-122"/>
              <a:ea typeface="黑体" panose="02010609060101010101" pitchFamily="2" charset="-122"/>
              <a:cs typeface="+mn-ea"/>
              <a:sym typeface="+mn-ea"/>
            </a:endParaRPr>
          </a:p>
          <a:p>
            <a:pPr marL="914400" marR="0" lvl="2" indent="-457200" algn="l" defTabSz="1219200" rtl="0" eaLnBrk="1" fontAlgn="base" latinLnBrk="0" hangingPunct="1">
              <a:lnSpc>
                <a:spcPct val="100000"/>
              </a:lnSpc>
              <a:spcBef>
                <a:spcPct val="20000"/>
              </a:spcBef>
              <a:buClrTx/>
              <a:buSzTx/>
              <a:buFont typeface="Arial" panose="020B0604020202020204" pitchFamily="34" charset="0"/>
              <a:buChar char="•"/>
            </a:pPr>
            <a:endParaRPr lang="zh-CN" altLang="en-US" sz="2330" dirty="0">
              <a:latin typeface="黑体" panose="02010609060101010101" pitchFamily="2" charset="-122"/>
              <a:ea typeface="黑体" panose="02010609060101010101" pitchFamily="2" charset="-122"/>
              <a:cs typeface="+mn-ea"/>
              <a:sym typeface="+mn-ea"/>
            </a:endParaRPr>
          </a:p>
        </p:txBody>
      </p:sp>
      <p:sp>
        <p:nvSpPr>
          <p:cNvPr id="4" name="标题 3"/>
          <p:cNvSpPr>
            <a:spLocks noGrp="1"/>
          </p:cNvSpPr>
          <p:nvPr>
            <p:ph type="title"/>
          </p:nvPr>
        </p:nvSpPr>
        <p:spPr>
          <a:xfrm>
            <a:off x="752475" y="222568"/>
            <a:ext cx="10972800" cy="796908"/>
          </a:xfrm>
        </p:spPr>
        <p:txBody>
          <a:bodyPr/>
          <a:p>
            <a:r>
              <a:rPr lang="en-US" altLang="zh-CN">
                <a:latin typeface="楷体" panose="02010609060101010101" charset="-122"/>
                <a:ea typeface="楷体" panose="02010609060101010101" charset="-122"/>
                <a:cs typeface="楷体" panose="02010609060101010101" charset="-122"/>
                <a:sym typeface="+mn-ea"/>
              </a:rPr>
              <a:t>6.7 </a:t>
            </a:r>
            <a:r>
              <a:rPr lang="en-US" altLang="zh-CN">
                <a:latin typeface="楷体" panose="02010609060101010101" charset="-122"/>
                <a:ea typeface="楷体" panose="02010609060101010101" charset="-122"/>
                <a:cs typeface="楷体" panose="02010609060101010101" charset="-122"/>
                <a:sym typeface="+mn-ea"/>
              </a:rPr>
              <a:t>回溯法与树的遍历</a:t>
            </a:r>
            <a:endParaRPr lang="en-US" altLang="zh-CN">
              <a:latin typeface="楷体" panose="02010609060101010101" charset="-122"/>
              <a:ea typeface="楷体" panose="02010609060101010101" charset="-122"/>
              <a:cs typeface="楷体" panose="02010609060101010101" charset="-122"/>
            </a:endParaRPr>
          </a:p>
        </p:txBody>
      </p:sp>
      <p:sp>
        <p:nvSpPr>
          <p:cNvPr id="2" name="灯片编号占位符 1"/>
          <p:cNvSpPr>
            <a:spLocks noGrp="1"/>
          </p:cNvSpPr>
          <p:nvPr>
            <p:ph type="sldNum" sz="quarter" idx="4"/>
          </p:nvPr>
        </p:nvSpPr>
        <p:spPr/>
        <p:txBody>
          <a:bodyPr/>
          <a:p>
            <a:fld id="{F18B4237-A20D-4DE2-ADD8-75BCC50A7656}" type="slidenum">
              <a:rPr lang="zh-CN" altLang="en-US"/>
            </a:fld>
            <a:endParaRPr lang="zh-CN" altLang="en-US"/>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a:spLocks noGrp="1"/>
          </p:cNvSpPr>
          <p:nvPr>
            <p:ph type="sldNum" sz="quarter" idx="4"/>
          </p:nvPr>
        </p:nvSpPr>
        <p:spPr/>
        <p:txBody>
          <a:bodyPr/>
          <a:p>
            <a:fld id="{F18B4237-A20D-4DE2-ADD8-75BCC50A7656}" type="slidenum">
              <a:rPr lang="zh-CN" altLang="en-US"/>
            </a:fld>
            <a:endParaRPr lang="zh-CN" altLang="en-US"/>
          </a:p>
        </p:txBody>
      </p:sp>
      <p:sp>
        <p:nvSpPr>
          <p:cNvPr id="5" name="文本框 4"/>
          <p:cNvSpPr txBox="1"/>
          <p:nvPr/>
        </p:nvSpPr>
        <p:spPr>
          <a:xfrm>
            <a:off x="407035" y="1052830"/>
            <a:ext cx="11266805" cy="5114290"/>
          </a:xfrm>
          <a:prstGeom prst="rect">
            <a:avLst/>
          </a:prstGeom>
        </p:spPr>
        <p:txBody>
          <a:bodyPr vert="horz" lIns="91440" tIns="45720" rIns="91440" bIns="45720" rtlCol="0">
            <a:noAutofit/>
          </a:bodyPr>
          <a:p>
            <a:pPr marL="428625" marR="0" lvl="0" indent="-428625" algn="l" rtl="0" eaLnBrk="1" fontAlgn="base" latinLnBrk="0" hangingPunct="1">
              <a:lnSpc>
                <a:spcPct val="90000"/>
              </a:lnSpc>
              <a:spcBef>
                <a:spcPts val="1000"/>
              </a:spcBef>
              <a:buClr>
                <a:schemeClr val="accent2"/>
              </a:buClr>
              <a:buSzTx/>
              <a:buFont typeface="Wingdings" panose="05000000000000000000" charset="0"/>
              <a:buChar char="l"/>
            </a:pPr>
            <a:r>
              <a:rPr lang="zh-CN" altLang="en-US" sz="2400">
                <a:latin typeface="黑体" panose="02010609060101010101" pitchFamily="2" charset="-122"/>
                <a:ea typeface="黑体" panose="02010609060101010101" pitchFamily="2" charset="-122"/>
                <a:sym typeface="+mn-ea"/>
              </a:rPr>
              <a:t>树的概念和术语，拥有唯一根结点，父子关系</a:t>
            </a:r>
            <a:endParaRPr kumimoji="0" lang="zh-CN" altLang="en-US" sz="2400" i="0" u="none" strike="noStrike" cap="none" spc="0" normalizeH="0" baseline="0">
              <a:solidFill>
                <a:schemeClr val="tx1"/>
              </a:solidFill>
              <a:latin typeface="黑体" panose="02010609060101010101" pitchFamily="2" charset="-122"/>
              <a:ea typeface="黑体" panose="02010609060101010101" pitchFamily="2" charset="-122"/>
              <a:cs typeface="+mn-cs"/>
            </a:endParaRPr>
          </a:p>
          <a:p>
            <a:pPr marL="885825" marR="0" lvl="2" indent="-428625" algn="l" rtl="0" eaLnBrk="1" fontAlgn="base" latinLnBrk="0" hangingPunct="1">
              <a:lnSpc>
                <a:spcPct val="90000"/>
              </a:lnSpc>
              <a:spcBef>
                <a:spcPts val="1000"/>
              </a:spcBef>
              <a:buClr>
                <a:schemeClr val="accent2"/>
              </a:buClr>
              <a:buSzTx/>
              <a:buChar char="•"/>
            </a:pPr>
            <a:r>
              <a:rPr lang="zh-CN" altLang="en-US" sz="2400">
                <a:latin typeface="黑体" panose="02010609060101010101" pitchFamily="2" charset="-122"/>
                <a:ea typeface="黑体" panose="02010609060101010101" pitchFamily="2" charset="-122"/>
                <a:sym typeface="+mn-ea"/>
              </a:rPr>
              <a:t>结点、度、叶结点、孩子、兄弟、祖先、双亲、层次、深度、森林</a:t>
            </a:r>
            <a:endParaRPr kumimoji="0" lang="zh-CN" altLang="en-US" sz="2400" i="0" u="none" strike="noStrike" cap="none" spc="0" normalizeH="0" baseline="0">
              <a:solidFill>
                <a:schemeClr val="tx1"/>
              </a:solidFill>
              <a:latin typeface="黑体" panose="02010609060101010101" pitchFamily="2" charset="-122"/>
              <a:ea typeface="黑体" panose="02010609060101010101" pitchFamily="2" charset="-122"/>
            </a:endParaRPr>
          </a:p>
          <a:p>
            <a:pPr marL="428625" marR="0" lvl="0" indent="-428625" algn="l" rtl="0" eaLnBrk="1" fontAlgn="base" latinLnBrk="0" hangingPunct="1">
              <a:lnSpc>
                <a:spcPct val="90000"/>
              </a:lnSpc>
              <a:spcBef>
                <a:spcPts val="1000"/>
              </a:spcBef>
              <a:buClr>
                <a:schemeClr val="accent2"/>
              </a:buClr>
              <a:buSzTx/>
              <a:buFont typeface="Wingdings" panose="05000000000000000000" charset="0"/>
              <a:buChar char="l"/>
            </a:pPr>
            <a:r>
              <a:rPr lang="zh-CN" altLang="en-US" sz="2400">
                <a:latin typeface="黑体" panose="02010609060101010101" pitchFamily="2" charset="-122"/>
                <a:ea typeface="黑体" panose="02010609060101010101" pitchFamily="2" charset="-122"/>
                <a:sym typeface="+mn-ea"/>
              </a:rPr>
              <a:t>二叉树的概念和五个性质（性质5）</a:t>
            </a:r>
            <a:endParaRPr kumimoji="0" lang="zh-CN" altLang="en-US" sz="2400" i="0" u="none" strike="noStrike" cap="none" spc="0" normalizeH="0" baseline="0">
              <a:solidFill>
                <a:schemeClr val="tx1"/>
              </a:solidFill>
              <a:latin typeface="黑体" panose="02010609060101010101" pitchFamily="2" charset="-122"/>
              <a:ea typeface="黑体" panose="02010609060101010101" pitchFamily="2" charset="-122"/>
              <a:cs typeface="+mn-cs"/>
            </a:endParaRPr>
          </a:p>
          <a:p>
            <a:pPr marL="885825" marR="0" lvl="2" indent="-428625" algn="l" rtl="0" eaLnBrk="1" fontAlgn="base" latinLnBrk="0" hangingPunct="1">
              <a:lnSpc>
                <a:spcPct val="90000"/>
              </a:lnSpc>
              <a:spcBef>
                <a:spcPts val="1000"/>
              </a:spcBef>
              <a:buClr>
                <a:schemeClr val="accent2"/>
              </a:buClr>
              <a:buSzTx/>
              <a:buChar char="•"/>
            </a:pPr>
            <a:r>
              <a:rPr lang="zh-CN" altLang="en-US" sz="2400">
                <a:latin typeface="黑体" panose="02010609060101010101" pitchFamily="2" charset="-122"/>
                <a:ea typeface="黑体" panose="02010609060101010101" pitchFamily="2" charset="-122"/>
                <a:sym typeface="+mn-ea"/>
              </a:rPr>
              <a:t>二叉树特定</a:t>
            </a:r>
            <a:r>
              <a:rPr lang="zh-CN" altLang="en-US" sz="2400">
                <a:latin typeface="黑体" panose="02010609060101010101" pitchFamily="2" charset="-122"/>
                <a:ea typeface="黑体" panose="02010609060101010101" pitchFamily="2" charset="-122"/>
                <a:sym typeface="+mn-ea"/>
              </a:rPr>
              <a:t>形态：满二叉树和完全二叉树</a:t>
            </a:r>
            <a:endParaRPr kumimoji="0" lang="zh-CN" altLang="en-US" sz="2400" i="0" u="none" strike="noStrike" cap="none" spc="0" normalizeH="0" baseline="0">
              <a:solidFill>
                <a:schemeClr val="tx1"/>
              </a:solidFill>
              <a:latin typeface="黑体" panose="02010609060101010101" pitchFamily="2" charset="-122"/>
              <a:ea typeface="黑体" panose="02010609060101010101" pitchFamily="2" charset="-122"/>
              <a:cs typeface="+mn-cs"/>
            </a:endParaRPr>
          </a:p>
          <a:p>
            <a:pPr marL="428625" marR="0" lvl="0" indent="-428625" algn="l" rtl="0" eaLnBrk="1" fontAlgn="base" latinLnBrk="0" hangingPunct="1">
              <a:lnSpc>
                <a:spcPct val="90000"/>
              </a:lnSpc>
              <a:spcBef>
                <a:spcPts val="1000"/>
              </a:spcBef>
              <a:buClr>
                <a:schemeClr val="accent2"/>
              </a:buClr>
              <a:buSzTx/>
              <a:buFont typeface="Wingdings" panose="05000000000000000000" charset="0"/>
              <a:buChar char="l"/>
            </a:pPr>
            <a:r>
              <a:rPr lang="zh-CN" altLang="en-US" sz="2400">
                <a:latin typeface="黑体" panose="02010609060101010101" pitchFamily="2" charset="-122"/>
                <a:ea typeface="黑体" panose="02010609060101010101" pitchFamily="2" charset="-122"/>
                <a:sym typeface="+mn-ea"/>
              </a:rPr>
              <a:t>二叉树的存储结构</a:t>
            </a:r>
            <a:endParaRPr lang="zh-CN" altLang="en-US" sz="2400">
              <a:latin typeface="黑体" panose="02010609060101010101" pitchFamily="2" charset="-122"/>
              <a:ea typeface="黑体" panose="02010609060101010101" pitchFamily="2" charset="-122"/>
              <a:sym typeface="+mn-ea"/>
            </a:endParaRPr>
          </a:p>
          <a:p>
            <a:pPr marL="885825" marR="0" lvl="2" indent="-428625" algn="l" rtl="0" eaLnBrk="1" fontAlgn="base" latinLnBrk="0" hangingPunct="1">
              <a:lnSpc>
                <a:spcPct val="90000"/>
              </a:lnSpc>
              <a:spcBef>
                <a:spcPts val="1000"/>
              </a:spcBef>
              <a:buClr>
                <a:schemeClr val="accent2"/>
              </a:buClr>
              <a:buSzTx/>
              <a:buChar char="•"/>
            </a:pPr>
            <a:r>
              <a:rPr lang="zh-CN" altLang="en-US" sz="2400">
                <a:latin typeface="黑体" panose="02010609060101010101" pitchFamily="2" charset="-122"/>
                <a:ea typeface="黑体" panose="02010609060101010101" pitchFamily="2" charset="-122"/>
                <a:sym typeface="+mn-ea"/>
              </a:rPr>
              <a:t>顺序存储、链式存储（二叉、三叉）</a:t>
            </a:r>
            <a:endParaRPr kumimoji="0" lang="zh-CN" altLang="en-US" sz="2400" i="0" u="none" strike="noStrike" cap="none" spc="0" normalizeH="0" baseline="0">
              <a:solidFill>
                <a:schemeClr val="tx1"/>
              </a:solidFill>
              <a:latin typeface="黑体" panose="02010609060101010101" pitchFamily="2" charset="-122"/>
              <a:ea typeface="黑体" panose="02010609060101010101" pitchFamily="2" charset="-122"/>
              <a:cs typeface="+mn-cs"/>
            </a:endParaRPr>
          </a:p>
          <a:p>
            <a:pPr marL="428625" marR="0" lvl="0" indent="-428625" algn="l" rtl="0" eaLnBrk="1" fontAlgn="base" latinLnBrk="0" hangingPunct="1">
              <a:lnSpc>
                <a:spcPct val="90000"/>
              </a:lnSpc>
              <a:spcBef>
                <a:spcPts val="1000"/>
              </a:spcBef>
              <a:buClr>
                <a:schemeClr val="accent2"/>
              </a:buClr>
              <a:buSzTx/>
              <a:buFont typeface="Wingdings" panose="05000000000000000000" charset="0"/>
              <a:buChar char="l"/>
            </a:pPr>
            <a:r>
              <a:rPr lang="zh-CN" altLang="en-US" sz="2400">
                <a:latin typeface="黑体" panose="02010609060101010101" pitchFamily="2" charset="-122"/>
                <a:ea typeface="黑体" panose="02010609060101010101" pitchFamily="2" charset="-122"/>
                <a:sym typeface="+mn-ea"/>
              </a:rPr>
              <a:t>二叉树的四种遍历：先序、中序、后序、层次</a:t>
            </a:r>
            <a:endParaRPr kumimoji="0" lang="zh-CN" altLang="en-US" sz="2400" i="0" u="none" strike="noStrike" cap="none" spc="0" normalizeH="0" baseline="0">
              <a:solidFill>
                <a:schemeClr val="tx1"/>
              </a:solidFill>
              <a:latin typeface="黑体" panose="02010609060101010101" pitchFamily="2" charset="-122"/>
              <a:ea typeface="黑体" panose="02010609060101010101" pitchFamily="2" charset="-122"/>
              <a:cs typeface="+mn-cs"/>
            </a:endParaRPr>
          </a:p>
          <a:p>
            <a:pPr marL="428625" marR="0" lvl="0" indent="-428625" algn="l" rtl="0" eaLnBrk="1" fontAlgn="base" latinLnBrk="0" hangingPunct="1">
              <a:lnSpc>
                <a:spcPct val="90000"/>
              </a:lnSpc>
              <a:spcBef>
                <a:spcPts val="1000"/>
              </a:spcBef>
              <a:buClr>
                <a:schemeClr val="accent2"/>
              </a:buClr>
              <a:buSzTx/>
              <a:buFont typeface="Wingdings" panose="05000000000000000000" charset="0"/>
              <a:buChar char="l"/>
            </a:pPr>
            <a:r>
              <a:rPr lang="zh-CN" altLang="en-US" sz="2400">
                <a:latin typeface="黑体" panose="02010609060101010101" pitchFamily="2" charset="-122"/>
                <a:ea typeface="黑体" panose="02010609060101010101" pitchFamily="2" charset="-122"/>
                <a:sym typeface="+mn-ea"/>
              </a:rPr>
              <a:t>二叉树的</a:t>
            </a:r>
            <a:r>
              <a:rPr lang="zh-CN" altLang="en-US" sz="2400">
                <a:latin typeface="黑体" panose="02010609060101010101" pitchFamily="2" charset="-122"/>
                <a:ea typeface="黑体" panose="02010609060101010101" pitchFamily="2" charset="-122"/>
                <a:sym typeface="+mn-ea"/>
              </a:rPr>
              <a:t>三种创建方法：</a:t>
            </a:r>
            <a:endParaRPr kumimoji="0" lang="zh-CN" altLang="en-US" sz="2400" i="0" u="none" strike="noStrike" cap="none" spc="0" normalizeH="0" baseline="0">
              <a:solidFill>
                <a:schemeClr val="tx1"/>
              </a:solidFill>
              <a:latin typeface="黑体" panose="02010609060101010101" pitchFamily="2" charset="-122"/>
              <a:ea typeface="黑体" panose="02010609060101010101" pitchFamily="2" charset="-122"/>
              <a:cs typeface="+mn-cs"/>
            </a:endParaRPr>
          </a:p>
          <a:p>
            <a:pPr marL="885825" marR="0" lvl="2" indent="-428625" algn="l" rtl="0" eaLnBrk="1" fontAlgn="base" latinLnBrk="0" hangingPunct="1">
              <a:lnSpc>
                <a:spcPct val="90000"/>
              </a:lnSpc>
              <a:spcBef>
                <a:spcPts val="1000"/>
              </a:spcBef>
              <a:buClr>
                <a:schemeClr val="accent2"/>
              </a:buClr>
              <a:buSzTx/>
              <a:buChar char="•"/>
            </a:pPr>
            <a:r>
              <a:rPr lang="zh-CN" altLang="en-US" sz="2400">
                <a:latin typeface="黑体" panose="02010609060101010101" pitchFamily="2" charset="-122"/>
                <a:ea typeface="黑体" panose="02010609060101010101" pitchFamily="2" charset="-122"/>
                <a:sym typeface="+mn-ea"/>
              </a:rPr>
              <a:t>带空子树</a:t>
            </a:r>
            <a:r>
              <a:rPr lang="en-US" altLang="zh-CN" sz="2400">
                <a:latin typeface="黑体" panose="02010609060101010101" pitchFamily="2" charset="-122"/>
                <a:ea typeface="黑体" panose="02010609060101010101" pitchFamily="2" charset="-122"/>
                <a:sym typeface="+mn-ea"/>
              </a:rPr>
              <a:t>0</a:t>
            </a:r>
            <a:r>
              <a:rPr lang="zh-CN" altLang="en-US" sz="2400">
                <a:latin typeface="黑体" panose="02010609060101010101" pitchFamily="2" charset="-122"/>
                <a:ea typeface="黑体" panose="02010609060101010101" pitchFamily="2" charset="-122"/>
                <a:sym typeface="+mn-ea"/>
              </a:rPr>
              <a:t>的先序遍历</a:t>
            </a:r>
            <a:endParaRPr lang="zh-CN" altLang="en-US" sz="2400">
              <a:latin typeface="黑体" panose="02010609060101010101" pitchFamily="2" charset="-122"/>
              <a:ea typeface="黑体" panose="02010609060101010101" pitchFamily="2" charset="-122"/>
              <a:sym typeface="+mn-ea"/>
            </a:endParaRPr>
          </a:p>
          <a:p>
            <a:pPr marL="885825" marR="0" lvl="2" indent="-428625" algn="l" rtl="0" eaLnBrk="1" fontAlgn="base" latinLnBrk="0" hangingPunct="1">
              <a:lnSpc>
                <a:spcPct val="90000"/>
              </a:lnSpc>
              <a:spcBef>
                <a:spcPts val="1000"/>
              </a:spcBef>
              <a:buClr>
                <a:schemeClr val="accent2"/>
              </a:buClr>
              <a:buSzTx/>
              <a:buChar char="•"/>
            </a:pPr>
            <a:r>
              <a:rPr lang="zh-CN" altLang="en-US" sz="2400">
                <a:latin typeface="黑体" panose="02010609060101010101" pitchFamily="2" charset="-122"/>
                <a:ea typeface="黑体" panose="02010609060101010101" pitchFamily="2" charset="-122"/>
                <a:sym typeface="+mn-ea"/>
              </a:rPr>
              <a:t>带</a:t>
            </a:r>
            <a:r>
              <a:rPr lang="zh-CN" altLang="en-US" sz="2400">
                <a:latin typeface="黑体" panose="02010609060101010101" pitchFamily="2" charset="-122"/>
                <a:ea typeface="黑体" panose="02010609060101010101" pitchFamily="2" charset="-122"/>
                <a:sym typeface="+mn-ea"/>
              </a:rPr>
              <a:t>空子树0的</a:t>
            </a:r>
            <a:r>
              <a:rPr lang="zh-CN" altLang="en-US" sz="2400">
                <a:latin typeface="黑体" panose="02010609060101010101" pitchFamily="2" charset="-122"/>
                <a:ea typeface="黑体" panose="02010609060101010101" pitchFamily="2" charset="-122"/>
                <a:sym typeface="+mn-ea"/>
              </a:rPr>
              <a:t>层次遍历</a:t>
            </a:r>
            <a:endParaRPr kumimoji="0" lang="zh-CN" altLang="en-US" sz="2400" i="0" u="none" strike="noStrike" cap="none" spc="0" normalizeH="0" baseline="0">
              <a:solidFill>
                <a:schemeClr val="tx1"/>
              </a:solidFill>
              <a:latin typeface="黑体" panose="02010609060101010101" pitchFamily="2" charset="-122"/>
              <a:ea typeface="黑体" panose="02010609060101010101" pitchFamily="2" charset="-122"/>
            </a:endParaRPr>
          </a:p>
          <a:p>
            <a:pPr marL="885825" marR="0" lvl="2" indent="-428625" algn="l" rtl="0" eaLnBrk="1" fontAlgn="base" latinLnBrk="0" hangingPunct="1">
              <a:lnSpc>
                <a:spcPct val="90000"/>
              </a:lnSpc>
              <a:spcBef>
                <a:spcPts val="1000"/>
              </a:spcBef>
              <a:buClr>
                <a:schemeClr val="accent2"/>
              </a:buClr>
              <a:buSzTx/>
              <a:buChar char="•"/>
            </a:pPr>
            <a:r>
              <a:rPr lang="zh-CN" altLang="en-US" sz="2400">
                <a:latin typeface="黑体" panose="02010609060101010101" pitchFamily="2" charset="-122"/>
                <a:ea typeface="黑体" panose="02010609060101010101" pitchFamily="2" charset="-122"/>
                <a:sym typeface="+mn-ea"/>
              </a:rPr>
              <a:t>先序+中序、后序+中序</a:t>
            </a:r>
            <a:endParaRPr kumimoji="0" lang="zh-CN" altLang="en-US" sz="2400" i="0" u="none" strike="noStrike" cap="none" spc="0" normalizeH="0" baseline="0">
              <a:solidFill>
                <a:schemeClr val="tx1"/>
              </a:solidFill>
              <a:latin typeface="黑体" panose="02010609060101010101" pitchFamily="2" charset="-122"/>
              <a:ea typeface="黑体" panose="02010609060101010101" pitchFamily="2" charset="-122"/>
            </a:endParaRPr>
          </a:p>
          <a:p>
            <a:pPr marL="428625" indent="-428625" algn="l" eaLnBrk="1" hangingPunct="1">
              <a:lnSpc>
                <a:spcPct val="90000"/>
              </a:lnSpc>
              <a:spcBef>
                <a:spcPts val="1000"/>
              </a:spcBef>
              <a:buClr>
                <a:schemeClr val="accent2"/>
              </a:buClr>
              <a:buSzTx/>
              <a:buFont typeface="Wingdings" panose="05000000000000000000" charset="0"/>
              <a:buChar char="l"/>
            </a:pPr>
            <a:endParaRPr kumimoji="0" lang="zh-CN" altLang="en-US" sz="2400" i="0" u="none" strike="noStrike" cap="none" spc="0" normalizeH="0" baseline="0">
              <a:solidFill>
                <a:schemeClr val="tx1"/>
              </a:solidFill>
              <a:latin typeface="黑体" panose="02010609060101010101" pitchFamily="2" charset="-122"/>
              <a:ea typeface="黑体" panose="02010609060101010101" pitchFamily="2" charset="-122"/>
            </a:endParaRPr>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a:spLocks noGrp="1"/>
          </p:cNvSpPr>
          <p:nvPr>
            <p:ph type="sldNum" sz="quarter" idx="4"/>
          </p:nvPr>
        </p:nvSpPr>
        <p:spPr/>
        <p:txBody>
          <a:bodyPr/>
          <a:p>
            <a:fld id="{F18B4237-A20D-4DE2-ADD8-75BCC50A7656}" type="slidenum">
              <a:rPr lang="zh-CN" altLang="en-US"/>
            </a:fld>
            <a:endParaRPr lang="zh-CN" altLang="en-US"/>
          </a:p>
        </p:txBody>
      </p:sp>
      <p:sp>
        <p:nvSpPr>
          <p:cNvPr id="5" name="文本框 4"/>
          <p:cNvSpPr txBox="1"/>
          <p:nvPr/>
        </p:nvSpPr>
        <p:spPr>
          <a:xfrm>
            <a:off x="407035" y="1052830"/>
            <a:ext cx="11266805" cy="5114290"/>
          </a:xfrm>
          <a:prstGeom prst="rect">
            <a:avLst/>
          </a:prstGeom>
        </p:spPr>
        <p:txBody>
          <a:bodyPr vert="horz" lIns="91440" tIns="45720" rIns="91440" bIns="45720" rtlCol="0">
            <a:noAutofit/>
          </a:bodyPr>
          <a:p>
            <a:pPr marL="428625" marR="0" lvl="0" indent="-428625" algn="l" rtl="0" eaLnBrk="1" fontAlgn="base" latinLnBrk="0" hangingPunct="1">
              <a:lnSpc>
                <a:spcPct val="90000"/>
              </a:lnSpc>
              <a:spcBef>
                <a:spcPts val="1000"/>
              </a:spcBef>
              <a:buClr>
                <a:schemeClr val="accent2"/>
              </a:buClr>
              <a:buSzTx/>
              <a:buFont typeface="Wingdings" panose="05000000000000000000" charset="0"/>
              <a:buChar char="l"/>
            </a:pPr>
            <a:r>
              <a:rPr lang="zh-CN" altLang="en-US" sz="2400">
                <a:latin typeface="黑体" panose="02010609060101010101" pitchFamily="2" charset="-122"/>
                <a:ea typeface="黑体" panose="02010609060101010101" pitchFamily="2" charset="-122"/>
                <a:sym typeface="+mn-ea"/>
              </a:rPr>
              <a:t>树的存储结构</a:t>
            </a:r>
            <a:endParaRPr kumimoji="0" lang="zh-CN" altLang="en-US" sz="2400" i="0" u="none" strike="noStrike" cap="none" spc="0" normalizeH="0" baseline="0">
              <a:solidFill>
                <a:schemeClr val="tx1"/>
              </a:solidFill>
              <a:latin typeface="黑体" panose="02010609060101010101" pitchFamily="2" charset="-122"/>
              <a:ea typeface="黑体" panose="02010609060101010101" pitchFamily="2" charset="-122"/>
              <a:cs typeface="+mn-cs"/>
            </a:endParaRPr>
          </a:p>
          <a:p>
            <a:pPr marL="885825" marR="0" lvl="2" indent="-428625" algn="l" rtl="0" eaLnBrk="1" fontAlgn="base" latinLnBrk="0" hangingPunct="1">
              <a:lnSpc>
                <a:spcPct val="90000"/>
              </a:lnSpc>
              <a:spcBef>
                <a:spcPts val="1000"/>
              </a:spcBef>
              <a:buClr>
                <a:schemeClr val="accent2"/>
              </a:buClr>
              <a:buSzTx/>
              <a:buChar char="•"/>
            </a:pPr>
            <a:r>
              <a:rPr lang="zh-CN" altLang="en-US" sz="2400">
                <a:latin typeface="黑体" panose="02010609060101010101" pitchFamily="2" charset="-122"/>
                <a:ea typeface="黑体" panose="02010609060101010101" pitchFamily="2" charset="-122"/>
                <a:sym typeface="+mn-ea"/>
              </a:rPr>
              <a:t>双亲</a:t>
            </a:r>
            <a:r>
              <a:rPr lang="zh-CN" altLang="en-US" sz="2400">
                <a:latin typeface="黑体" panose="02010609060101010101" pitchFamily="2" charset="-122"/>
                <a:ea typeface="黑体" panose="02010609060101010101" pitchFamily="2" charset="-122"/>
                <a:sym typeface="+mn-ea"/>
              </a:rPr>
              <a:t>表示法</a:t>
            </a:r>
            <a:endParaRPr lang="zh-CN" altLang="en-US" sz="2400">
              <a:latin typeface="黑体" panose="02010609060101010101" pitchFamily="2" charset="-122"/>
              <a:ea typeface="黑体" panose="02010609060101010101" pitchFamily="2" charset="-122"/>
              <a:sym typeface="+mn-ea"/>
            </a:endParaRPr>
          </a:p>
          <a:p>
            <a:pPr marL="885825" marR="0" lvl="2" indent="-428625" algn="l" rtl="0" eaLnBrk="1" fontAlgn="base" latinLnBrk="0" hangingPunct="1">
              <a:lnSpc>
                <a:spcPct val="90000"/>
              </a:lnSpc>
              <a:spcBef>
                <a:spcPts val="1000"/>
              </a:spcBef>
              <a:buClr>
                <a:schemeClr val="accent2"/>
              </a:buClr>
              <a:buSzTx/>
              <a:buChar char="•"/>
            </a:pPr>
            <a:r>
              <a:rPr lang="zh-CN" altLang="en-US" sz="2400">
                <a:latin typeface="黑体" panose="02010609060101010101" pitchFamily="2" charset="-122"/>
                <a:ea typeface="黑体" panose="02010609060101010101" pitchFamily="2" charset="-122"/>
                <a:sym typeface="+mn-ea"/>
              </a:rPr>
              <a:t>孩子多重链表</a:t>
            </a:r>
            <a:r>
              <a:rPr lang="zh-CN" altLang="en-US" sz="2400">
                <a:latin typeface="黑体" panose="02010609060101010101" pitchFamily="2" charset="-122"/>
                <a:ea typeface="黑体" panose="02010609060101010101" pitchFamily="2" charset="-122"/>
                <a:sym typeface="+mn-ea"/>
              </a:rPr>
              <a:t>法、</a:t>
            </a:r>
            <a:endParaRPr lang="zh-CN" altLang="en-US" sz="2400">
              <a:latin typeface="黑体" panose="02010609060101010101" pitchFamily="2" charset="-122"/>
              <a:ea typeface="黑体" panose="02010609060101010101" pitchFamily="2" charset="-122"/>
              <a:sym typeface="+mn-ea"/>
            </a:endParaRPr>
          </a:p>
          <a:p>
            <a:pPr marL="885825" marR="0" lvl="2" indent="-428625" algn="l" rtl="0" eaLnBrk="1" fontAlgn="base" latinLnBrk="0" hangingPunct="1">
              <a:lnSpc>
                <a:spcPct val="90000"/>
              </a:lnSpc>
              <a:spcBef>
                <a:spcPts val="1000"/>
              </a:spcBef>
              <a:buClr>
                <a:schemeClr val="accent2"/>
              </a:buClr>
              <a:buSzTx/>
              <a:buChar char="•"/>
            </a:pPr>
            <a:r>
              <a:rPr lang="zh-CN" altLang="en-US" sz="2400">
                <a:latin typeface="黑体" panose="02010609060101010101" pitchFamily="2" charset="-122"/>
                <a:ea typeface="黑体" panose="02010609060101010101" pitchFamily="2" charset="-122"/>
                <a:sym typeface="+mn-ea"/>
              </a:rPr>
              <a:t>孩子链表法、带双亲的孩子链表法</a:t>
            </a:r>
            <a:endParaRPr kumimoji="0" lang="zh-CN" altLang="en-US" sz="2400" i="0" u="none" strike="noStrike" cap="none" spc="0" normalizeH="0" baseline="0">
              <a:solidFill>
                <a:schemeClr val="tx1"/>
              </a:solidFill>
              <a:latin typeface="黑体" panose="02010609060101010101" pitchFamily="2" charset="-122"/>
              <a:ea typeface="黑体" panose="02010609060101010101" pitchFamily="2" charset="-122"/>
            </a:endParaRPr>
          </a:p>
          <a:p>
            <a:pPr marL="885825" marR="0" lvl="2" indent="-428625" algn="l" rtl="0" eaLnBrk="1" fontAlgn="base" latinLnBrk="0" hangingPunct="1">
              <a:lnSpc>
                <a:spcPct val="90000"/>
              </a:lnSpc>
              <a:spcBef>
                <a:spcPts val="1000"/>
              </a:spcBef>
              <a:buClr>
                <a:schemeClr val="accent2"/>
              </a:buClr>
              <a:buSzTx/>
              <a:buChar char="•"/>
            </a:pPr>
            <a:r>
              <a:rPr lang="zh-CN" altLang="en-US" sz="2400">
                <a:latin typeface="黑体" panose="02010609060101010101" pitchFamily="2" charset="-122"/>
                <a:ea typeface="黑体" panose="02010609060101010101" pitchFamily="2" charset="-122"/>
                <a:sym typeface="+mn-ea"/>
              </a:rPr>
              <a:t>孩子兄弟表示法</a:t>
            </a:r>
            <a:endParaRPr kumimoji="0" lang="zh-CN" altLang="en-US" sz="2400" i="0" u="none" strike="noStrike" cap="none" spc="0" normalizeH="0" baseline="0">
              <a:solidFill>
                <a:schemeClr val="tx1"/>
              </a:solidFill>
              <a:latin typeface="黑体" panose="02010609060101010101" pitchFamily="2" charset="-122"/>
              <a:ea typeface="黑体" panose="02010609060101010101" pitchFamily="2" charset="-122"/>
            </a:endParaRPr>
          </a:p>
          <a:p>
            <a:pPr marL="428625" marR="0" lvl="0" indent="-428625" algn="l" rtl="0" eaLnBrk="1" fontAlgn="base" latinLnBrk="0" hangingPunct="1">
              <a:lnSpc>
                <a:spcPct val="90000"/>
              </a:lnSpc>
              <a:spcBef>
                <a:spcPts val="1000"/>
              </a:spcBef>
              <a:buClr>
                <a:schemeClr val="accent2"/>
              </a:buClr>
              <a:buSzTx/>
              <a:buFont typeface="Wingdings" panose="05000000000000000000" charset="0"/>
              <a:buChar char="l"/>
            </a:pPr>
            <a:r>
              <a:rPr lang="zh-CN" altLang="en-US" sz="2400">
                <a:latin typeface="黑体" panose="02010609060101010101" pitchFamily="2" charset="-122"/>
                <a:ea typeface="黑体" panose="02010609060101010101" pitchFamily="2" charset="-122"/>
                <a:sym typeface="+mn-ea"/>
              </a:rPr>
              <a:t>树、森林与二叉树的相互</a:t>
            </a:r>
            <a:r>
              <a:rPr lang="zh-CN" altLang="en-US" sz="2400">
                <a:latin typeface="黑体" panose="02010609060101010101" pitchFamily="2" charset="-122"/>
                <a:ea typeface="黑体" panose="02010609060101010101" pitchFamily="2" charset="-122"/>
                <a:sym typeface="+mn-ea"/>
              </a:rPr>
              <a:t>转换</a:t>
            </a:r>
            <a:endParaRPr lang="zh-CN" altLang="en-US" sz="2400">
              <a:latin typeface="黑体" panose="02010609060101010101" pitchFamily="2" charset="-122"/>
              <a:ea typeface="黑体" panose="02010609060101010101" pitchFamily="2" charset="-122"/>
              <a:sym typeface="+mn-ea"/>
            </a:endParaRPr>
          </a:p>
          <a:p>
            <a:pPr marL="428625" marR="0" lvl="0" indent="-428625" algn="l" rtl="0" eaLnBrk="1" fontAlgn="base" latinLnBrk="0" hangingPunct="1">
              <a:lnSpc>
                <a:spcPct val="90000"/>
              </a:lnSpc>
              <a:spcBef>
                <a:spcPts val="1000"/>
              </a:spcBef>
              <a:buClr>
                <a:schemeClr val="accent2"/>
              </a:buClr>
              <a:buSzTx/>
              <a:buFont typeface="Wingdings" panose="05000000000000000000" charset="0"/>
              <a:buChar char="l"/>
            </a:pPr>
            <a:r>
              <a:rPr lang="zh-CN" altLang="en-US" sz="2400">
                <a:latin typeface="黑体" panose="02010609060101010101" pitchFamily="2" charset="-122"/>
                <a:ea typeface="黑体" panose="02010609060101010101" pitchFamily="2" charset="-122"/>
                <a:sym typeface="+mn-ea"/>
              </a:rPr>
              <a:t>树、森林的遍历，与二叉树遍历的对应</a:t>
            </a:r>
            <a:r>
              <a:rPr lang="zh-CN" altLang="en-US" sz="2400">
                <a:latin typeface="黑体" panose="02010609060101010101" pitchFamily="2" charset="-122"/>
                <a:ea typeface="黑体" panose="02010609060101010101" pitchFamily="2" charset="-122"/>
                <a:sym typeface="+mn-ea"/>
              </a:rPr>
              <a:t>关系</a:t>
            </a:r>
            <a:endParaRPr kumimoji="0" lang="zh-CN" altLang="en-US" sz="2400" i="0" u="none" strike="noStrike" cap="none" spc="0" normalizeH="0" baseline="0">
              <a:solidFill>
                <a:schemeClr val="tx1"/>
              </a:solidFill>
              <a:latin typeface="黑体" panose="02010609060101010101" pitchFamily="2" charset="-122"/>
              <a:ea typeface="黑体" panose="02010609060101010101" pitchFamily="2" charset="-122"/>
              <a:cs typeface="+mn-cs"/>
            </a:endParaRPr>
          </a:p>
          <a:p>
            <a:pPr marL="428625" marR="0" lvl="0" indent="-428625" algn="l" rtl="0" eaLnBrk="1" fontAlgn="base" latinLnBrk="0" hangingPunct="1">
              <a:lnSpc>
                <a:spcPct val="90000"/>
              </a:lnSpc>
              <a:spcBef>
                <a:spcPts val="1000"/>
              </a:spcBef>
              <a:buClr>
                <a:schemeClr val="accent2"/>
              </a:buClr>
              <a:buSzTx/>
              <a:buFont typeface="Wingdings" panose="05000000000000000000" charset="0"/>
              <a:buChar char="l"/>
            </a:pPr>
            <a:r>
              <a:rPr lang="zh-CN" altLang="en-US" sz="2400">
                <a:latin typeface="黑体" panose="02010609060101010101" pitchFamily="2" charset="-122"/>
                <a:ea typeface="黑体" panose="02010609060101010101" pitchFamily="2" charset="-122"/>
                <a:sym typeface="+mn-ea"/>
              </a:rPr>
              <a:t>树的路径长度、树的带权路径长度</a:t>
            </a:r>
            <a:endParaRPr kumimoji="0" lang="zh-CN" altLang="en-US" sz="2400" i="0" u="none" strike="noStrike" cap="none" spc="0" normalizeH="0" baseline="0">
              <a:solidFill>
                <a:schemeClr val="tx1"/>
              </a:solidFill>
              <a:latin typeface="黑体" panose="02010609060101010101" pitchFamily="2" charset="-122"/>
              <a:ea typeface="黑体" panose="02010609060101010101" pitchFamily="2" charset="-122"/>
              <a:cs typeface="+mn-cs"/>
            </a:endParaRPr>
          </a:p>
          <a:p>
            <a:pPr marL="428625" marR="0" lvl="0" indent="-428625" algn="l" rtl="0" eaLnBrk="1" fontAlgn="base" latinLnBrk="0" hangingPunct="1">
              <a:lnSpc>
                <a:spcPct val="90000"/>
              </a:lnSpc>
              <a:spcBef>
                <a:spcPts val="1000"/>
              </a:spcBef>
              <a:buClr>
                <a:schemeClr val="accent2"/>
              </a:buClr>
              <a:buSzTx/>
              <a:buFont typeface="Wingdings" panose="05000000000000000000" charset="0"/>
              <a:buChar char="l"/>
            </a:pPr>
            <a:r>
              <a:rPr lang="zh-CN" altLang="en-US" sz="2400">
                <a:latin typeface="黑体" panose="02010609060101010101" pitchFamily="2" charset="-122"/>
                <a:ea typeface="黑体" panose="02010609060101010101" pitchFamily="2" charset="-122"/>
                <a:sym typeface="+mn-ea"/>
              </a:rPr>
              <a:t>赫夫曼树的构建、编码、解码</a:t>
            </a:r>
            <a:endParaRPr kumimoji="0" lang="zh-CN" altLang="en-US" sz="2400" i="0" u="none" strike="noStrike" cap="none" spc="0" normalizeH="0" baseline="0">
              <a:solidFill>
                <a:schemeClr val="tx1"/>
              </a:solidFill>
              <a:latin typeface="黑体" panose="02010609060101010101" pitchFamily="2" charset="-122"/>
              <a:ea typeface="黑体" panose="02010609060101010101" pitchFamily="2" charset="-122"/>
              <a:cs typeface="+mn-cs"/>
            </a:endParaRPr>
          </a:p>
          <a:p>
            <a:pPr marL="428625" indent="-428625" algn="l" eaLnBrk="1" hangingPunct="1">
              <a:lnSpc>
                <a:spcPct val="90000"/>
              </a:lnSpc>
              <a:spcBef>
                <a:spcPts val="1000"/>
              </a:spcBef>
              <a:buClr>
                <a:schemeClr val="accent2"/>
              </a:buClr>
              <a:buSzTx/>
              <a:buFont typeface="Wingdings" panose="05000000000000000000" charset="0"/>
              <a:buChar char="l"/>
            </a:pPr>
            <a:endParaRPr kumimoji="0" lang="zh-CN" altLang="en-US" sz="2400" i="0" u="none" strike="noStrike" cap="none" spc="0" normalizeH="0" baseline="0">
              <a:solidFill>
                <a:schemeClr val="tx1"/>
              </a:solidFill>
              <a:latin typeface="黑体" panose="02010609060101010101" pitchFamily="2" charset="-122"/>
              <a:ea typeface="黑体" panose="02010609060101010101" pitchFamily="2" charset="-122"/>
            </a:endParaRPr>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pPr marL="457200" marR="0" lvl="1" indent="-457200" algn="l" defTabSz="1219200" rtl="0" eaLnBrk="1" fontAlgn="base" latinLnBrk="0" hangingPunct="1">
              <a:lnSpc>
                <a:spcPct val="100000"/>
              </a:lnSpc>
              <a:spcBef>
                <a:spcPct val="20000"/>
              </a:spcBef>
              <a:buClrTx/>
              <a:buSzTx/>
              <a:buFont typeface="Wingdings" panose="05000000000000000000" charset="0"/>
              <a:buChar char="l"/>
            </a:pP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二叉树性质</a:t>
            </a:r>
            <a:r>
              <a:rPr lang="en-US" altLang="zh-CN" sz="2800" dirty="0">
                <a:latin typeface="黑体" panose="02010609060101010101" pitchFamily="2" charset="-122"/>
                <a:ea typeface="黑体" panose="02010609060101010101" pitchFamily="2" charset="-122"/>
                <a:cs typeface="黑体" panose="02010609060101010101" pitchFamily="2" charset="-122"/>
                <a:sym typeface="+mn-ea"/>
              </a:rPr>
              <a:t>1</a:t>
            </a: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：在二叉树的第i层上至多有2i-1个结点</a:t>
            </a:r>
            <a:endParaRPr kumimoji="0" lang="zh-CN" altLang="en-US" sz="2800" i="0" u="none" strike="noStrike" kern="0" cap="none" spc="0" normalizeH="0" baseline="0" noProof="1" dirty="0">
              <a:solidFill>
                <a:schemeClr val="tx1"/>
              </a:solidFill>
              <a:latin typeface="黑体" panose="02010609060101010101" pitchFamily="2" charset="-122"/>
              <a:ea typeface="黑体" panose="02010609060101010101" pitchFamily="2" charset="-122"/>
              <a:cs typeface="黑体" panose="02010609060101010101" pitchFamily="2" charset="-122"/>
            </a:endParaRPr>
          </a:p>
          <a:p>
            <a:pPr marL="457200" marR="0" lvl="1" indent="-457200" algn="l" defTabSz="1219200" rtl="0" eaLnBrk="1" fontAlgn="base" latinLnBrk="0" hangingPunct="1">
              <a:lnSpc>
                <a:spcPct val="100000"/>
              </a:lnSpc>
              <a:spcBef>
                <a:spcPct val="20000"/>
              </a:spcBef>
              <a:buClrTx/>
              <a:buSzTx/>
              <a:buFont typeface="Wingdings" panose="05000000000000000000" charset="0"/>
              <a:buChar char="l"/>
            </a:pP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二叉树性质</a:t>
            </a:r>
            <a:r>
              <a:rPr lang="en-US" altLang="zh-CN" sz="2800" dirty="0">
                <a:latin typeface="黑体" panose="02010609060101010101" pitchFamily="2" charset="-122"/>
                <a:ea typeface="黑体" panose="02010609060101010101" pitchFamily="2" charset="-122"/>
                <a:cs typeface="黑体" panose="02010609060101010101" pitchFamily="2" charset="-122"/>
                <a:sym typeface="+mn-ea"/>
              </a:rPr>
              <a:t>2</a:t>
            </a: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a:t>
            </a: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深度为k的二叉树至多有2</a:t>
            </a:r>
            <a:r>
              <a:rPr lang="zh-CN" altLang="en-US" sz="2800" baseline="30000" dirty="0">
                <a:latin typeface="黑体" panose="02010609060101010101" pitchFamily="2" charset="-122"/>
                <a:ea typeface="黑体" panose="02010609060101010101" pitchFamily="2" charset="-122"/>
                <a:cs typeface="黑体" panose="02010609060101010101" pitchFamily="2" charset="-122"/>
                <a:sym typeface="+mn-ea"/>
              </a:rPr>
              <a:t>k</a:t>
            </a: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-1个结点</a:t>
            </a:r>
            <a:endParaRPr kumimoji="0" lang="zh-CN" altLang="en-US" sz="2800" i="0" u="none" strike="noStrike" kern="0" cap="none" spc="0" normalizeH="0" baseline="0" noProof="1" dirty="0">
              <a:solidFill>
                <a:schemeClr val="tx1"/>
              </a:solidFill>
              <a:latin typeface="黑体" panose="02010609060101010101" pitchFamily="2" charset="-122"/>
              <a:ea typeface="黑体" panose="02010609060101010101" pitchFamily="2" charset="-122"/>
              <a:cs typeface="黑体" panose="02010609060101010101" pitchFamily="2" charset="-122"/>
            </a:endParaRPr>
          </a:p>
          <a:p>
            <a:pPr marL="457200" marR="0" lvl="1" indent="-457200" algn="l" defTabSz="1219200" rtl="0" eaLnBrk="1" fontAlgn="base" latinLnBrk="0" hangingPunct="1">
              <a:lnSpc>
                <a:spcPct val="100000"/>
              </a:lnSpc>
              <a:spcBef>
                <a:spcPct val="20000"/>
              </a:spcBef>
              <a:buClrTx/>
              <a:buSzTx/>
              <a:buFont typeface="Wingdings" panose="05000000000000000000" charset="0"/>
              <a:buChar char="l"/>
            </a:pP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二叉树性质</a:t>
            </a:r>
            <a:r>
              <a:rPr lang="en-US" altLang="zh-CN" sz="2800" dirty="0">
                <a:latin typeface="黑体" panose="02010609060101010101" pitchFamily="2" charset="-122"/>
                <a:ea typeface="黑体" panose="02010609060101010101" pitchFamily="2" charset="-122"/>
                <a:cs typeface="黑体" panose="02010609060101010101" pitchFamily="2" charset="-122"/>
                <a:sym typeface="+mn-ea"/>
              </a:rPr>
              <a:t>3</a:t>
            </a: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a:t>
            </a: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如果二叉树终端结点数为n</a:t>
            </a:r>
            <a:r>
              <a:rPr lang="zh-CN" altLang="en-US" sz="2800" baseline="-25000" dirty="0">
                <a:latin typeface="黑体" panose="02010609060101010101" pitchFamily="2" charset="-122"/>
                <a:ea typeface="黑体" panose="02010609060101010101" pitchFamily="2" charset="-122"/>
                <a:cs typeface="黑体" panose="02010609060101010101" pitchFamily="2" charset="-122"/>
                <a:sym typeface="+mn-ea"/>
              </a:rPr>
              <a:t>0</a:t>
            </a: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，度为2的结点数为n</a:t>
            </a:r>
            <a:r>
              <a:rPr lang="zh-CN" altLang="en-US" sz="2800" baseline="-25000" dirty="0">
                <a:latin typeface="黑体" panose="02010609060101010101" pitchFamily="2" charset="-122"/>
                <a:ea typeface="黑体" panose="02010609060101010101" pitchFamily="2" charset="-122"/>
                <a:cs typeface="黑体" panose="02010609060101010101" pitchFamily="2" charset="-122"/>
                <a:sym typeface="+mn-ea"/>
              </a:rPr>
              <a:t>2</a:t>
            </a: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，则n</a:t>
            </a:r>
            <a:r>
              <a:rPr lang="zh-CN" altLang="en-US" sz="2800" baseline="-25000" dirty="0">
                <a:latin typeface="黑体" panose="02010609060101010101" pitchFamily="2" charset="-122"/>
                <a:ea typeface="黑体" panose="02010609060101010101" pitchFamily="2" charset="-122"/>
                <a:cs typeface="黑体" panose="02010609060101010101" pitchFamily="2" charset="-122"/>
                <a:sym typeface="+mn-ea"/>
              </a:rPr>
              <a:t>0</a:t>
            </a: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=n</a:t>
            </a:r>
            <a:r>
              <a:rPr lang="zh-CN" altLang="en-US" sz="2800" baseline="-25000" dirty="0">
                <a:latin typeface="黑体" panose="02010609060101010101" pitchFamily="2" charset="-122"/>
                <a:ea typeface="黑体" panose="02010609060101010101" pitchFamily="2" charset="-122"/>
                <a:cs typeface="黑体" panose="02010609060101010101" pitchFamily="2" charset="-122"/>
                <a:sym typeface="+mn-ea"/>
              </a:rPr>
              <a:t>2</a:t>
            </a: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+1</a:t>
            </a:r>
            <a:endParaRPr kumimoji="0" lang="zh-CN" altLang="en-US" sz="2800" i="0" u="none" strike="noStrike" kern="0" cap="none" spc="0" normalizeH="0" baseline="0" noProof="1" dirty="0">
              <a:solidFill>
                <a:schemeClr val="tx1"/>
              </a:solidFill>
              <a:latin typeface="黑体" panose="02010609060101010101" pitchFamily="2" charset="-122"/>
              <a:ea typeface="黑体" panose="02010609060101010101" pitchFamily="2" charset="-122"/>
              <a:cs typeface="黑体" panose="02010609060101010101" pitchFamily="2" charset="-122"/>
            </a:endParaRPr>
          </a:p>
          <a:p>
            <a:pPr marL="457200" marR="0" lvl="1" indent="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lang="zh-CN" altLang="en-US" sz="2800" b="1" dirty="0">
                <a:solidFill>
                  <a:srgbClr val="FF0000"/>
                </a:solidFill>
                <a:latin typeface="宋体" panose="02010600030101010101" pitchFamily="2" charset="-122"/>
                <a:ea typeface="宋体" panose="02010600030101010101" pitchFamily="2" charset="-122"/>
                <a:cs typeface="+mn-ea"/>
                <a:sym typeface="+mn-ea"/>
              </a:rPr>
              <a:t>证明：</a:t>
            </a:r>
            <a:endParaRPr lang="en-US" altLang="zh-CN" sz="2800" b="1" dirty="0">
              <a:latin typeface="宋体" panose="02010600030101010101" pitchFamily="2" charset="-122"/>
              <a:cs typeface="+mn-ea"/>
              <a:sym typeface="+mn-ea"/>
            </a:endParaRPr>
          </a:p>
          <a:p>
            <a:pPr marL="457200" marR="0" lvl="1" indent="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lang="en-US" altLang="zh-CN" sz="2800" b="1" dirty="0">
                <a:latin typeface="宋体" panose="02010600030101010101" pitchFamily="2" charset="-122"/>
                <a:cs typeface="+mn-ea"/>
                <a:sym typeface="+mn-ea"/>
              </a:rPr>
              <a:t>n = n</a:t>
            </a:r>
            <a:r>
              <a:rPr lang="en-US" altLang="zh-CN" sz="2800" b="1" baseline="-25000" dirty="0">
                <a:latin typeface="宋体" panose="02010600030101010101" pitchFamily="2" charset="-122"/>
                <a:cs typeface="+mn-ea"/>
                <a:sym typeface="+mn-ea"/>
              </a:rPr>
              <a:t>0 </a:t>
            </a:r>
            <a:r>
              <a:rPr lang="en-US" altLang="zh-CN" sz="2800" b="1" dirty="0">
                <a:latin typeface="宋体" panose="02010600030101010101" pitchFamily="2" charset="-122"/>
                <a:cs typeface="+mn-ea"/>
                <a:sym typeface="+mn-ea"/>
              </a:rPr>
              <a:t>+n</a:t>
            </a:r>
            <a:r>
              <a:rPr lang="en-US" altLang="zh-CN" sz="2800" b="1" baseline="-25000" dirty="0">
                <a:latin typeface="宋体" panose="02010600030101010101" pitchFamily="2" charset="-122"/>
                <a:cs typeface="+mn-ea"/>
                <a:sym typeface="+mn-ea"/>
              </a:rPr>
              <a:t>1</a:t>
            </a:r>
            <a:r>
              <a:rPr lang="en-US" altLang="zh-CN" sz="2800" b="1" dirty="0">
                <a:latin typeface="宋体" panose="02010600030101010101" pitchFamily="2" charset="-122"/>
                <a:cs typeface="+mn-ea"/>
                <a:sym typeface="+mn-ea"/>
              </a:rPr>
              <a:t>+n</a:t>
            </a:r>
            <a:r>
              <a:rPr lang="en-US" altLang="zh-CN" sz="2800" b="1" baseline="-25000" dirty="0">
                <a:latin typeface="宋体" panose="02010600030101010101" pitchFamily="2" charset="-122"/>
                <a:cs typeface="+mn-ea"/>
                <a:sym typeface="+mn-ea"/>
              </a:rPr>
              <a:t>2 </a:t>
            </a:r>
            <a:r>
              <a:rPr lang="en-US" altLang="zh-CN" sz="2800" b="1" dirty="0">
                <a:latin typeface="宋体" panose="02010600030101010101" pitchFamily="2" charset="-122"/>
                <a:cs typeface="+mn-ea"/>
                <a:sym typeface="+mn-ea"/>
              </a:rPr>
              <a:t>, n = B+1</a:t>
            </a:r>
            <a:r>
              <a:rPr lang="zh-CN" altLang="en-US" sz="2800" b="1" dirty="0">
                <a:latin typeface="宋体" panose="02010600030101010101" pitchFamily="2" charset="-122"/>
                <a:cs typeface="+mn-ea"/>
                <a:sym typeface="+mn-ea"/>
              </a:rPr>
              <a:t>， </a:t>
            </a:r>
            <a:r>
              <a:rPr lang="en-US" altLang="zh-CN" sz="2800" b="1" dirty="0">
                <a:latin typeface="宋体" panose="02010600030101010101" pitchFamily="2" charset="-122"/>
                <a:cs typeface="+mn-ea"/>
                <a:sym typeface="+mn-ea"/>
              </a:rPr>
              <a:t>B= n</a:t>
            </a:r>
            <a:r>
              <a:rPr lang="en-US" altLang="zh-CN" sz="2800" b="1" baseline="-25000" dirty="0">
                <a:latin typeface="宋体" panose="02010600030101010101" pitchFamily="2" charset="-122"/>
                <a:cs typeface="+mn-ea"/>
                <a:sym typeface="+mn-ea"/>
              </a:rPr>
              <a:t>1</a:t>
            </a:r>
            <a:r>
              <a:rPr lang="en-US" altLang="zh-CN" sz="2800" b="1" dirty="0">
                <a:latin typeface="宋体" panose="02010600030101010101" pitchFamily="2" charset="-122"/>
                <a:cs typeface="+mn-ea"/>
                <a:sym typeface="+mn-ea"/>
              </a:rPr>
              <a:t>+2n</a:t>
            </a:r>
            <a:r>
              <a:rPr lang="en-US" altLang="zh-CN" sz="2800" b="1" baseline="-25000" dirty="0">
                <a:latin typeface="宋体" panose="02010600030101010101" pitchFamily="2" charset="-122"/>
                <a:cs typeface="+mn-ea"/>
                <a:sym typeface="+mn-ea"/>
              </a:rPr>
              <a:t>2 	</a:t>
            </a:r>
            <a:r>
              <a:rPr lang="en-US" altLang="zh-CN" sz="2800" b="1" dirty="0">
                <a:latin typeface="宋体" panose="02010600030101010101" pitchFamily="2" charset="-122"/>
                <a:ea typeface="宋体" panose="02010600030101010101" pitchFamily="2" charset="-122"/>
                <a:cs typeface="宋体" panose="02010600030101010101" pitchFamily="2" charset="-122"/>
                <a:sym typeface="+mn-ea"/>
              </a:rPr>
              <a:t>(B</a:t>
            </a:r>
            <a:r>
              <a:rPr lang="zh-CN" altLang="en-US" sz="2800" b="1" dirty="0">
                <a:latin typeface="宋体" panose="02010600030101010101" pitchFamily="2" charset="-122"/>
                <a:ea typeface="宋体" panose="02010600030101010101" pitchFamily="2" charset="-122"/>
                <a:cs typeface="宋体" panose="02010600030101010101" pitchFamily="2" charset="-122"/>
                <a:sym typeface="+mn-ea"/>
              </a:rPr>
              <a:t>是分支数量</a:t>
            </a:r>
            <a:r>
              <a:rPr lang="en-US" altLang="zh-CN" sz="2800" b="1" dirty="0">
                <a:latin typeface="宋体" panose="02010600030101010101" pitchFamily="2" charset="-122"/>
                <a:ea typeface="宋体" panose="02010600030101010101" pitchFamily="2" charset="-122"/>
                <a:cs typeface="宋体" panose="02010600030101010101" pitchFamily="2" charset="-122"/>
                <a:sym typeface="+mn-ea"/>
              </a:rPr>
              <a:t>)</a:t>
            </a:r>
            <a:endParaRPr kumimoji="0" lang="en-US" altLang="zh-CN" sz="2800" b="1" i="0" u="none" strike="noStrike" kern="0" cap="none" spc="0" normalizeH="0" baseline="0" noProof="1" dirty="0">
              <a:solidFill>
                <a:schemeClr val="tx1"/>
              </a:solidFill>
              <a:latin typeface="宋体" panose="02010600030101010101" pitchFamily="2" charset="-122"/>
              <a:ea typeface="+mn-ea"/>
              <a:cs typeface="+mn-ea"/>
            </a:endParaRPr>
          </a:p>
          <a:p>
            <a:pPr marL="457200" marR="0" lvl="1" indent="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lang="en-US" altLang="zh-CN" sz="2800" b="1" dirty="0">
                <a:latin typeface="宋体" panose="02010600030101010101" pitchFamily="2" charset="-122"/>
                <a:cs typeface="+mn-ea"/>
                <a:sym typeface="+mn-ea"/>
              </a:rPr>
              <a:t>n = n</a:t>
            </a:r>
            <a:r>
              <a:rPr lang="en-US" altLang="zh-CN" sz="2800" b="1" baseline="-25000" dirty="0">
                <a:latin typeface="宋体" panose="02010600030101010101" pitchFamily="2" charset="-122"/>
                <a:cs typeface="+mn-ea"/>
                <a:sym typeface="+mn-ea"/>
              </a:rPr>
              <a:t>1</a:t>
            </a:r>
            <a:r>
              <a:rPr lang="en-US" altLang="zh-CN" sz="2800" b="1" dirty="0">
                <a:latin typeface="宋体" panose="02010600030101010101" pitchFamily="2" charset="-122"/>
                <a:cs typeface="+mn-ea"/>
                <a:sym typeface="+mn-ea"/>
              </a:rPr>
              <a:t>+2n</a:t>
            </a:r>
            <a:r>
              <a:rPr lang="en-US" altLang="zh-CN" sz="2800" b="1" baseline="-25000" dirty="0">
                <a:latin typeface="宋体" panose="02010600030101010101" pitchFamily="2" charset="-122"/>
                <a:cs typeface="+mn-ea"/>
                <a:sym typeface="+mn-ea"/>
              </a:rPr>
              <a:t>2</a:t>
            </a:r>
            <a:r>
              <a:rPr lang="en-US" altLang="zh-CN" sz="2800" b="1" dirty="0">
                <a:latin typeface="宋体" panose="02010600030101010101" pitchFamily="2" charset="-122"/>
                <a:cs typeface="+mn-ea"/>
                <a:sym typeface="+mn-ea"/>
              </a:rPr>
              <a:t>+1</a:t>
            </a:r>
            <a:endParaRPr kumimoji="0" lang="en-US" altLang="zh-CN" sz="2800" b="1" i="0" u="none" strike="noStrike" kern="0" cap="none" spc="0" normalizeH="0" baseline="0" noProof="1" dirty="0">
              <a:solidFill>
                <a:schemeClr val="tx1"/>
              </a:solidFill>
              <a:latin typeface="宋体" panose="02010600030101010101" pitchFamily="2" charset="-122"/>
              <a:ea typeface="+mn-ea"/>
              <a:cs typeface="+mn-ea"/>
            </a:endParaRPr>
          </a:p>
          <a:p>
            <a:pPr marL="457200" marR="0" lvl="1" indent="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lang="en-US" altLang="zh-CN" sz="2800" b="1" dirty="0">
                <a:latin typeface="宋体" panose="02010600030101010101" pitchFamily="2" charset="-122"/>
                <a:cs typeface="+mn-ea"/>
                <a:sym typeface="+mn-ea"/>
              </a:rPr>
              <a:t>n</a:t>
            </a:r>
            <a:r>
              <a:rPr lang="en-US" altLang="zh-CN" sz="2800" b="1" baseline="-25000" dirty="0">
                <a:latin typeface="宋体" panose="02010600030101010101" pitchFamily="2" charset="-122"/>
                <a:cs typeface="+mn-ea"/>
                <a:sym typeface="+mn-ea"/>
              </a:rPr>
              <a:t>0 </a:t>
            </a:r>
            <a:r>
              <a:rPr lang="en-US" altLang="zh-CN" sz="2800" b="1" dirty="0">
                <a:latin typeface="宋体" panose="02010600030101010101" pitchFamily="2" charset="-122"/>
                <a:cs typeface="+mn-ea"/>
                <a:sym typeface="+mn-ea"/>
              </a:rPr>
              <a:t>+n</a:t>
            </a:r>
            <a:r>
              <a:rPr lang="en-US" altLang="zh-CN" sz="2800" b="1" baseline="-25000" dirty="0">
                <a:latin typeface="宋体" panose="02010600030101010101" pitchFamily="2" charset="-122"/>
                <a:cs typeface="+mn-ea"/>
                <a:sym typeface="+mn-ea"/>
              </a:rPr>
              <a:t>1</a:t>
            </a:r>
            <a:r>
              <a:rPr lang="en-US" altLang="zh-CN" sz="2800" b="1" dirty="0">
                <a:latin typeface="宋体" panose="02010600030101010101" pitchFamily="2" charset="-122"/>
                <a:cs typeface="+mn-ea"/>
                <a:sym typeface="+mn-ea"/>
              </a:rPr>
              <a:t>+n</a:t>
            </a:r>
            <a:r>
              <a:rPr lang="en-US" altLang="zh-CN" sz="2800" b="1" baseline="-25000" dirty="0">
                <a:latin typeface="宋体" panose="02010600030101010101" pitchFamily="2" charset="-122"/>
                <a:cs typeface="+mn-ea"/>
                <a:sym typeface="+mn-ea"/>
              </a:rPr>
              <a:t>2 </a:t>
            </a:r>
            <a:r>
              <a:rPr lang="en-US" altLang="zh-CN" sz="2800" b="1" dirty="0">
                <a:latin typeface="宋体" panose="02010600030101010101" pitchFamily="2" charset="-122"/>
                <a:cs typeface="+mn-ea"/>
                <a:sym typeface="+mn-ea"/>
              </a:rPr>
              <a:t>= n</a:t>
            </a:r>
            <a:r>
              <a:rPr lang="en-US" altLang="zh-CN" sz="2800" b="1" baseline="-25000" dirty="0">
                <a:latin typeface="宋体" panose="02010600030101010101" pitchFamily="2" charset="-122"/>
                <a:cs typeface="+mn-ea"/>
                <a:sym typeface="+mn-ea"/>
              </a:rPr>
              <a:t>1</a:t>
            </a:r>
            <a:r>
              <a:rPr lang="en-US" altLang="zh-CN" sz="2800" b="1" dirty="0">
                <a:latin typeface="宋体" panose="02010600030101010101" pitchFamily="2" charset="-122"/>
                <a:cs typeface="+mn-ea"/>
                <a:sym typeface="+mn-ea"/>
              </a:rPr>
              <a:t>+2n</a:t>
            </a:r>
            <a:r>
              <a:rPr lang="en-US" altLang="zh-CN" sz="2800" b="1" baseline="-25000" dirty="0">
                <a:latin typeface="宋体" panose="02010600030101010101" pitchFamily="2" charset="-122"/>
                <a:cs typeface="+mn-ea"/>
                <a:sym typeface="+mn-ea"/>
              </a:rPr>
              <a:t>2</a:t>
            </a:r>
            <a:r>
              <a:rPr lang="en-US" altLang="zh-CN" sz="2800" b="1" dirty="0">
                <a:latin typeface="宋体" panose="02010600030101010101" pitchFamily="2" charset="-122"/>
                <a:cs typeface="+mn-ea"/>
                <a:sym typeface="+mn-ea"/>
              </a:rPr>
              <a:t>+1</a:t>
            </a:r>
            <a:endParaRPr kumimoji="0" lang="en-US" altLang="zh-CN" sz="2800" b="1" i="0" u="none" strike="noStrike" kern="0" cap="none" spc="0" normalizeH="0" baseline="0" noProof="1" dirty="0">
              <a:solidFill>
                <a:schemeClr val="tx1"/>
              </a:solidFill>
              <a:latin typeface="宋体" panose="02010600030101010101" pitchFamily="2" charset="-122"/>
              <a:ea typeface="+mn-ea"/>
              <a:cs typeface="+mn-ea"/>
            </a:endParaRPr>
          </a:p>
          <a:p>
            <a:pPr marL="457200" marR="0" lvl="1" indent="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lang="en-US" altLang="zh-CN" sz="2800" b="1" dirty="0">
                <a:latin typeface="宋体" panose="02010600030101010101" pitchFamily="2" charset="-122"/>
                <a:cs typeface="+mn-ea"/>
                <a:sym typeface="+mn-ea"/>
              </a:rPr>
              <a:t>n</a:t>
            </a:r>
            <a:r>
              <a:rPr lang="en-US" altLang="zh-CN" sz="2800" b="1" baseline="-25000" dirty="0">
                <a:latin typeface="宋体" panose="02010600030101010101" pitchFamily="2" charset="-122"/>
                <a:cs typeface="+mn-ea"/>
                <a:sym typeface="+mn-ea"/>
              </a:rPr>
              <a:t>0</a:t>
            </a:r>
            <a:r>
              <a:rPr lang="en-US" altLang="zh-CN" sz="2800" b="1" dirty="0">
                <a:latin typeface="宋体" panose="02010600030101010101" pitchFamily="2" charset="-122"/>
                <a:cs typeface="+mn-ea"/>
                <a:sym typeface="+mn-ea"/>
              </a:rPr>
              <a:t>=n</a:t>
            </a:r>
            <a:r>
              <a:rPr lang="en-US" altLang="zh-CN" sz="2800" b="1" baseline="-25000" dirty="0">
                <a:latin typeface="宋体" panose="02010600030101010101" pitchFamily="2" charset="-122"/>
                <a:cs typeface="+mn-ea"/>
                <a:sym typeface="+mn-ea"/>
              </a:rPr>
              <a:t>2</a:t>
            </a:r>
            <a:r>
              <a:rPr lang="en-US" altLang="zh-CN" sz="2800" b="1" dirty="0">
                <a:latin typeface="宋体" panose="02010600030101010101" pitchFamily="2" charset="-122"/>
                <a:cs typeface="+mn-ea"/>
                <a:sym typeface="+mn-ea"/>
              </a:rPr>
              <a:t>+1</a:t>
            </a:r>
            <a:endParaRPr kumimoji="0" lang="en-US" altLang="zh-CN" sz="2800" b="1" i="0" u="none" strike="noStrike" kern="0" cap="none" spc="0" normalizeH="0" baseline="0" noProof="1" dirty="0">
              <a:solidFill>
                <a:schemeClr val="tx1"/>
              </a:solidFill>
              <a:latin typeface="宋体" panose="02010600030101010101" pitchFamily="2" charset="-122"/>
              <a:ea typeface="+mn-ea"/>
              <a:cs typeface="+mn-ea"/>
            </a:endParaRPr>
          </a:p>
          <a:p>
            <a:pPr marL="457200" marR="0" lvl="1" indent="-457200" algn="l" defTabSz="1219200" rtl="0" eaLnBrk="1" fontAlgn="base" latinLnBrk="0" hangingPunct="1">
              <a:lnSpc>
                <a:spcPct val="100000"/>
              </a:lnSpc>
              <a:spcBef>
                <a:spcPct val="20000"/>
              </a:spcBef>
              <a:buClrTx/>
              <a:buSzTx/>
              <a:buFont typeface="Wingdings" panose="05000000000000000000" charset="0"/>
              <a:buChar char="l"/>
            </a:pPr>
            <a:endParaRPr kumimoji="0" lang="zh-CN" altLang="en-US" sz="2800" i="0" u="none" strike="noStrike" kern="0" cap="none" spc="0" normalizeH="0" baseline="0" noProof="1" dirty="0">
              <a:solidFill>
                <a:schemeClr val="tx1"/>
              </a:solidFill>
              <a:latin typeface="黑体" panose="02010609060101010101" pitchFamily="2" charset="-122"/>
              <a:ea typeface="+mn-ea"/>
              <a:cs typeface="+mn-cs"/>
            </a:endParaRPr>
          </a:p>
          <a:p>
            <a:pPr marL="457200" marR="0" lvl="1" indent="-457200" algn="l" defTabSz="1219200" rtl="0" eaLnBrk="1" fontAlgn="base" latinLnBrk="0" hangingPunct="1">
              <a:lnSpc>
                <a:spcPct val="100000"/>
              </a:lnSpc>
              <a:spcBef>
                <a:spcPct val="20000"/>
              </a:spcBef>
              <a:buClrTx/>
              <a:buSzTx/>
              <a:buFont typeface="Wingdings" panose="05000000000000000000" charset="0"/>
              <a:buChar char="l"/>
            </a:pPr>
            <a:endParaRPr kumimoji="0" lang="zh-CN" altLang="en-US" sz="2800" i="0" u="none" strike="noStrike" kern="0" cap="none" spc="0" normalizeH="0" baseline="0" noProof="1" dirty="0">
              <a:solidFill>
                <a:schemeClr val="tx1"/>
              </a:solidFill>
              <a:latin typeface="黑体" panose="02010609060101010101" pitchFamily="2" charset="-122"/>
              <a:cs typeface="+mn-cs"/>
            </a:endParaRPr>
          </a:p>
          <a:p>
            <a:pPr marL="457200" lvl="1" indent="-457200" algn="l" eaLnBrk="1" hangingPunct="1">
              <a:buClrTx/>
              <a:buSzTx/>
              <a:buFont typeface="Wingdings" panose="05000000000000000000" charset="0"/>
              <a:buChar char="l"/>
            </a:pPr>
            <a:endParaRPr lang="zh-CN" altLang="en-US" sz="2800" dirty="0">
              <a:latin typeface="黑体" panose="02010609060101010101" pitchFamily="2" charset="-122"/>
              <a:cs typeface="+mn-cs"/>
              <a:sym typeface="+mn-ea"/>
            </a:endParaRPr>
          </a:p>
          <a:p>
            <a:pPr marL="457200" lvl="1" indent="-457200" algn="l" eaLnBrk="1" hangingPunct="1">
              <a:buClrTx/>
              <a:buSzTx/>
              <a:buFont typeface="Wingdings" panose="05000000000000000000" charset="0"/>
              <a:buChar char="l"/>
            </a:pPr>
            <a:endParaRPr lang="zh-CN" altLang="en-US" sz="2800" dirty="0">
              <a:latin typeface="黑体" panose="02010609060101010101" pitchFamily="2" charset="-122"/>
              <a:cs typeface="+mn-cs"/>
              <a:sym typeface="+mn-ea"/>
            </a:endParaRPr>
          </a:p>
          <a:p>
            <a:pPr marL="457200" lvl="1" indent="-457200" algn="l" eaLnBrk="1" hangingPunct="1">
              <a:buClrTx/>
              <a:buSzTx/>
              <a:buFont typeface="Wingdings" panose="05000000000000000000" charset="0"/>
              <a:buChar char="l"/>
            </a:pPr>
            <a:endParaRPr lang="zh-CN" altLang="en-US" sz="2800" dirty="0">
              <a:latin typeface="黑体" panose="02010609060101010101" pitchFamily="2" charset="-122"/>
              <a:cs typeface="+mn-cs"/>
              <a:sym typeface="+mn-ea"/>
            </a:endParaRPr>
          </a:p>
          <a:p>
            <a:pPr marL="457200" lvl="1" indent="-457200" algn="l" eaLnBrk="1" hangingPunct="1">
              <a:buClrTx/>
              <a:buSzTx/>
              <a:buFont typeface="Wingdings" panose="05000000000000000000" charset="0"/>
              <a:buChar char="l"/>
            </a:pPr>
            <a:endParaRPr lang="zh-CN" altLang="en-US" sz="2800" dirty="0">
              <a:latin typeface="黑体" panose="02010609060101010101" pitchFamily="2" charset="-122"/>
              <a:cs typeface="+mn-cs"/>
              <a:sym typeface="+mn-ea"/>
            </a:endParaRPr>
          </a:p>
          <a:p>
            <a:pPr marL="457200" lvl="1" indent="-457200" algn="l" eaLnBrk="1" hangingPunct="1">
              <a:buClrTx/>
              <a:buSzTx/>
              <a:buFont typeface="Wingdings" panose="05000000000000000000" charset="0"/>
              <a:buChar char="l"/>
            </a:pPr>
            <a:endParaRPr lang="zh-CN" altLang="en-US" sz="2800" dirty="0">
              <a:latin typeface="黑体" panose="02010609060101010101" pitchFamily="2" charset="-122"/>
              <a:cs typeface="+mn-cs"/>
              <a:sym typeface="+mn-ea"/>
            </a:endParaRPr>
          </a:p>
          <a:p>
            <a:pPr marL="0" lvl="1" indent="0" algn="l" eaLnBrk="1" hangingPunct="1">
              <a:buClrTx/>
              <a:buSzTx/>
              <a:buFont typeface="Wingdings" panose="05000000000000000000" charset="0"/>
              <a:buNone/>
            </a:pPr>
            <a:endParaRPr lang="zh-CN" altLang="en-US" dirty="0">
              <a:solidFill>
                <a:srgbClr val="FF0000"/>
              </a:solidFill>
              <a:latin typeface="黑体" panose="02010609060101010101" pitchFamily="2" charset="-122"/>
              <a:ea typeface="黑体" panose="02010609060101010101" pitchFamily="2" charset="-122"/>
              <a:cs typeface="黑体" panose="02010609060101010101" pitchFamily="2" charset="-122"/>
              <a:sym typeface="+mn-ea"/>
            </a:endParaRPr>
          </a:p>
        </p:txBody>
      </p:sp>
      <p:sp>
        <p:nvSpPr>
          <p:cNvPr id="4" name="标题 3"/>
          <p:cNvSpPr>
            <a:spLocks noGrp="1"/>
          </p:cNvSpPr>
          <p:nvPr>
            <p:ph type="title"/>
          </p:nvPr>
        </p:nvSpPr>
        <p:spPr>
          <a:xfrm>
            <a:off x="752475" y="222568"/>
            <a:ext cx="10972800" cy="796908"/>
          </a:xfrm>
        </p:spPr>
        <p:txBody>
          <a:bodyPr/>
          <a:p>
            <a:r>
              <a:rPr lang="en-US" altLang="zh-CN">
                <a:latin typeface="楷体" panose="02010609060101010101" charset="-122"/>
                <a:ea typeface="楷体" panose="02010609060101010101" charset="-122"/>
                <a:cs typeface="楷体" panose="02010609060101010101" charset="-122"/>
                <a:sym typeface="+mn-ea"/>
              </a:rPr>
              <a:t>6.2 </a:t>
            </a:r>
            <a:r>
              <a:rPr lang="zh-CN" altLang="en-US">
                <a:latin typeface="楷体" panose="02010609060101010101" charset="-122"/>
                <a:ea typeface="楷体" panose="02010609060101010101" charset="-122"/>
                <a:cs typeface="楷体" panose="02010609060101010101" charset="-122"/>
                <a:sym typeface="+mn-ea"/>
              </a:rPr>
              <a:t>二叉</a:t>
            </a:r>
            <a:r>
              <a:rPr lang="zh-CN" altLang="en-US" dirty="0">
                <a:latin typeface="楷体" panose="02010609060101010101" charset="-122"/>
                <a:ea typeface="楷体" panose="02010609060101010101" charset="-122"/>
                <a:sym typeface="+mn-ea"/>
              </a:rPr>
              <a:t>树</a:t>
            </a:r>
            <a:endParaRPr lang="en-US" altLang="zh-CN">
              <a:latin typeface="楷体" panose="02010609060101010101" charset="-122"/>
              <a:ea typeface="楷体" panose="02010609060101010101" charset="-122"/>
              <a:cs typeface="楷体" panose="02010609060101010101" charset="-122"/>
            </a:endParaRPr>
          </a:p>
        </p:txBody>
      </p:sp>
      <p:sp>
        <p:nvSpPr>
          <p:cNvPr id="2" name="灯片编号占位符 1"/>
          <p:cNvSpPr>
            <a:spLocks noGrp="1"/>
          </p:cNvSpPr>
          <p:nvPr>
            <p:ph type="sldNum" sz="quarter" idx="4"/>
          </p:nvPr>
        </p:nvSpPr>
        <p:spPr/>
        <p:txBody>
          <a:bodyPr/>
          <a:p>
            <a:fld id="{F18B4237-A20D-4DE2-ADD8-75BCC50A7656}" type="slidenum">
              <a:rPr lang="zh-CN" altLang="en-US"/>
            </a:fld>
            <a:endParaRPr lang="zh-CN" alt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内容占位符 1"/>
          <p:cNvSpPr>
            <a:spLocks noGrp="1"/>
          </p:cNvSpPr>
          <p:nvPr>
            <p:ph idx="1"/>
          </p:nvPr>
        </p:nvSpPr>
        <p:spPr/>
        <p:txBody>
          <a:bodyPr/>
          <a:p>
            <a:pPr marR="0" algn="l" defTabSz="1219200" rtl="0" eaLnBrk="1" fontAlgn="base" latinLnBrk="0" hangingPunct="1">
              <a:lnSpc>
                <a:spcPct val="100000"/>
              </a:lnSpc>
              <a:spcBef>
                <a:spcPct val="20000"/>
              </a:spcBef>
              <a:buClrTx/>
              <a:buSzTx/>
              <a:buChar char="l"/>
            </a:pP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已知二叉树包含10个结点，求它的最大/最小深度</a:t>
            </a:r>
            <a:endParaRPr kumimoji="0" lang="zh-CN" altLang="en-US" sz="2800" i="0" u="none" strike="noStrike" kern="0" cap="none" spc="0" normalizeH="0" baseline="0" noProof="1" dirty="0">
              <a:solidFill>
                <a:schemeClr val="tx1"/>
              </a:solidFill>
              <a:latin typeface="黑体" panose="02010609060101010101" pitchFamily="2" charset="-122"/>
              <a:ea typeface="黑体" panose="02010609060101010101" pitchFamily="2" charset="-122"/>
              <a:cs typeface="黑体" panose="02010609060101010101" pitchFamily="2" charset="-122"/>
            </a:endParaRPr>
          </a:p>
          <a:p>
            <a:pPr marR="0" algn="l" defTabSz="1219200" rtl="0" eaLnBrk="1" fontAlgn="base" latinLnBrk="0" hangingPunct="1">
              <a:lnSpc>
                <a:spcPct val="100000"/>
              </a:lnSpc>
              <a:spcBef>
                <a:spcPct val="20000"/>
              </a:spcBef>
              <a:buClrTx/>
              <a:buSzTx/>
              <a:buChar char="l"/>
            </a:pP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已知二叉树包含5个结点是只有1个孩子，叶子有7个，求二叉树的结点总数</a:t>
            </a:r>
            <a:endParaRPr lang="zh-CN" altLang="en-US" sz="2800" dirty="0">
              <a:latin typeface="黑体" panose="02010609060101010101" pitchFamily="2" charset="-122"/>
              <a:ea typeface="黑体" panose="02010609060101010101" pitchFamily="2" charset="-122"/>
              <a:cs typeface="黑体" panose="02010609060101010101" pitchFamily="2" charset="-122"/>
              <a:sym typeface="+mn-ea"/>
            </a:endParaRPr>
          </a:p>
          <a:p>
            <a:pPr marR="0" algn="l" defTabSz="1219200" rtl="0" eaLnBrk="1" fontAlgn="base" latinLnBrk="0" hangingPunct="1">
              <a:lnSpc>
                <a:spcPct val="100000"/>
              </a:lnSpc>
              <a:spcBef>
                <a:spcPct val="20000"/>
              </a:spcBef>
              <a:buClrTx/>
              <a:buSzTx/>
              <a:buChar char="l"/>
            </a:pP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深度为5（树层次从1开始）的二叉树最多有</a:t>
            </a: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多少个叶结点。</a:t>
            </a:r>
            <a:endParaRPr lang="zh-CN" altLang="en-US" sz="2800" dirty="0">
              <a:latin typeface="黑体" panose="02010609060101010101" pitchFamily="2" charset="-122"/>
              <a:ea typeface="黑体" panose="02010609060101010101" pitchFamily="2" charset="-122"/>
              <a:cs typeface="黑体" panose="02010609060101010101" pitchFamily="2" charset="-122"/>
              <a:sym typeface="+mn-ea"/>
            </a:endParaRPr>
          </a:p>
          <a:p>
            <a:pPr marR="0" algn="l" defTabSz="1219200" rtl="0" eaLnBrk="1" fontAlgn="base" latinLnBrk="0" hangingPunct="1">
              <a:lnSpc>
                <a:spcPct val="100000"/>
              </a:lnSpc>
              <a:spcBef>
                <a:spcPct val="20000"/>
              </a:spcBef>
              <a:buClrTx/>
              <a:buSzTx/>
              <a:buChar char="l"/>
            </a:pPr>
            <a:endParaRPr kumimoji="0" lang="zh-CN" altLang="en-US" sz="2800" i="0" u="none" strike="noStrike" kern="0" cap="none" spc="0" normalizeH="0" baseline="0" noProof="1" dirty="0">
              <a:solidFill>
                <a:schemeClr val="tx1"/>
              </a:solidFill>
              <a:latin typeface="黑体" panose="02010609060101010101" pitchFamily="2" charset="-122"/>
              <a:ea typeface="黑体" panose="02010609060101010101" pitchFamily="2" charset="-122"/>
              <a:cs typeface="黑体" panose="02010609060101010101" pitchFamily="2" charset="-122"/>
            </a:endParaRPr>
          </a:p>
          <a:p>
            <a:endParaRPr lang="zh-CN" altLang="en-US">
              <a:latin typeface="黑体" panose="02010609060101010101" pitchFamily="2" charset="-122"/>
              <a:ea typeface="黑体" panose="02010609060101010101" pitchFamily="2" charset="-122"/>
            </a:endParaRPr>
          </a:p>
        </p:txBody>
      </p:sp>
      <p:sp>
        <p:nvSpPr>
          <p:cNvPr id="3" name="标题 2"/>
          <p:cNvSpPr>
            <a:spLocks noGrp="1"/>
          </p:cNvSpPr>
          <p:nvPr>
            <p:ph type="title"/>
          </p:nvPr>
        </p:nvSpPr>
        <p:spPr/>
        <p:txBody>
          <a:bodyPr/>
          <a:p>
            <a:pPr algn="l">
              <a:buClrTx/>
              <a:buSzTx/>
              <a:buFontTx/>
            </a:pPr>
            <a:r>
              <a:rPr lang="zh-CN" altLang="en-US" sz="4000">
                <a:solidFill>
                  <a:srgbClr val="FF0000"/>
                </a:solidFill>
                <a:latin typeface="楷体" panose="02010609060101010101" charset="-122"/>
                <a:ea typeface="楷体" panose="02010609060101010101" charset="-122"/>
              </a:rPr>
              <a:t>练习</a:t>
            </a:r>
            <a:endParaRPr lang="zh-CN" altLang="en-US" sz="4000">
              <a:solidFill>
                <a:srgbClr val="FF0000"/>
              </a:solidFill>
              <a:latin typeface="楷体" panose="02010609060101010101" charset="-122"/>
              <a:ea typeface="楷体" panose="02010609060101010101" charset="-122"/>
            </a:endParaRPr>
          </a:p>
        </p:txBody>
      </p:sp>
      <p:sp>
        <p:nvSpPr>
          <p:cNvPr id="4" name="灯片编号占位符 3"/>
          <p:cNvSpPr>
            <a:spLocks noGrp="1"/>
          </p:cNvSpPr>
          <p:nvPr>
            <p:ph type="sldNum" sz="quarter" idx="4"/>
          </p:nvPr>
        </p:nvSpPr>
        <p:spPr/>
        <p:txBody>
          <a:bodyPr/>
          <a:p>
            <a:fld id="{F18B4237-A20D-4DE2-ADD8-75BCC50A7656}" type="slidenum">
              <a:rPr lang="zh-CN" altLang="en-US"/>
            </a:fld>
            <a:endParaRPr lang="zh-CN" alt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pPr marL="457200" marR="0" lvl="1" indent="-457200" algn="l" defTabSz="1219200" rtl="0" eaLnBrk="1" fontAlgn="base" latinLnBrk="0" hangingPunct="1">
              <a:lnSpc>
                <a:spcPct val="100000"/>
              </a:lnSpc>
              <a:spcBef>
                <a:spcPct val="20000"/>
              </a:spcBef>
              <a:buClrTx/>
              <a:buSzTx/>
              <a:buFont typeface="Wingdings" panose="05000000000000000000" charset="0"/>
              <a:buChar char="l"/>
            </a:pP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二叉树特定</a:t>
            </a: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形态：满二叉树、完全</a:t>
            </a: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二叉树</a:t>
            </a:r>
            <a:endParaRPr lang="zh-CN" altLang="en-US" sz="2800" dirty="0">
              <a:latin typeface="黑体" panose="02010609060101010101" pitchFamily="2" charset="-122"/>
              <a:ea typeface="黑体" panose="02010609060101010101" pitchFamily="2" charset="-122"/>
              <a:cs typeface="黑体" panose="02010609060101010101" pitchFamily="2" charset="-122"/>
              <a:sym typeface="+mn-ea"/>
            </a:endParaRPr>
          </a:p>
          <a:p>
            <a:pPr marL="457200" marR="0" lvl="1" indent="-457200" algn="l" defTabSz="1219200" rtl="0" eaLnBrk="1" fontAlgn="base" latinLnBrk="0" hangingPunct="1">
              <a:lnSpc>
                <a:spcPct val="100000"/>
              </a:lnSpc>
              <a:spcBef>
                <a:spcPct val="20000"/>
              </a:spcBef>
              <a:buClrTx/>
              <a:buSzTx/>
              <a:buFont typeface="Wingdings" panose="05000000000000000000" charset="0"/>
              <a:buChar char="l"/>
            </a:pP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满二叉树，一个深度为k且有2</a:t>
            </a:r>
            <a:r>
              <a:rPr lang="zh-CN" altLang="en-US" sz="2800" baseline="30000" dirty="0">
                <a:latin typeface="黑体" panose="02010609060101010101" pitchFamily="2" charset="-122"/>
                <a:ea typeface="黑体" panose="02010609060101010101" pitchFamily="2" charset="-122"/>
                <a:cs typeface="黑体" panose="02010609060101010101" pitchFamily="2" charset="-122"/>
                <a:sym typeface="+mn-ea"/>
              </a:rPr>
              <a:t>k</a:t>
            </a: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-1个结点的二叉树</a:t>
            </a:r>
            <a:endParaRPr kumimoji="0" lang="zh-CN" altLang="en-US" sz="2800" i="0" u="none" strike="noStrike" kern="0" cap="none" spc="0" normalizeH="0" baseline="0" noProof="1" dirty="0">
              <a:solidFill>
                <a:schemeClr val="tx1"/>
              </a:solidFill>
              <a:latin typeface="黑体" panose="02010609060101010101" pitchFamily="2" charset="-122"/>
              <a:ea typeface="黑体" panose="02010609060101010101" pitchFamily="2" charset="-122"/>
              <a:cs typeface="黑体" panose="02010609060101010101" pitchFamily="2" charset="-122"/>
            </a:endParaRPr>
          </a:p>
          <a:p>
            <a:pPr marR="0" lvl="1" algn="l" defTabSz="1219200" rtl="0" eaLnBrk="1" fontAlgn="base" latinLnBrk="0" hangingPunct="1">
              <a:lnSpc>
                <a:spcPct val="100000"/>
              </a:lnSpc>
              <a:spcBef>
                <a:spcPct val="20000"/>
              </a:spcBef>
              <a:buClrTx/>
              <a:buSzTx/>
              <a:buChar char="•"/>
            </a:pPr>
            <a:r>
              <a:rPr lang="zh-CN" altLang="en-US" sz="2400" dirty="0">
                <a:latin typeface="黑体" panose="02010609060101010101" pitchFamily="2" charset="-122"/>
                <a:ea typeface="黑体" panose="02010609060101010101" pitchFamily="2" charset="-122"/>
                <a:cs typeface="+mn-ea"/>
                <a:sym typeface="+mn-ea"/>
              </a:rPr>
              <a:t>每层结点数都是满的（都是</a:t>
            </a:r>
            <a:r>
              <a:rPr lang="en-US" altLang="zh-CN" sz="2400" dirty="0">
                <a:latin typeface="黑体" panose="02010609060101010101" pitchFamily="2" charset="-122"/>
                <a:ea typeface="黑体" panose="02010609060101010101" pitchFamily="2" charset="-122"/>
                <a:cs typeface="+mn-ea"/>
                <a:sym typeface="+mn-ea"/>
              </a:rPr>
              <a:t>2</a:t>
            </a:r>
            <a:r>
              <a:rPr lang="en-US" altLang="zh-CN" sz="2400" baseline="30000" dirty="0">
                <a:latin typeface="黑体" panose="02010609060101010101" pitchFamily="2" charset="-122"/>
                <a:ea typeface="黑体" panose="02010609060101010101" pitchFamily="2" charset="-122"/>
                <a:cs typeface="+mn-ea"/>
                <a:sym typeface="+mn-ea"/>
              </a:rPr>
              <a:t>k-1</a:t>
            </a:r>
            <a:r>
              <a:rPr lang="zh-CN" altLang="en-US" sz="2400" dirty="0">
                <a:latin typeface="黑体" panose="02010609060101010101" pitchFamily="2" charset="-122"/>
                <a:ea typeface="黑体" panose="02010609060101010101" pitchFamily="2" charset="-122"/>
                <a:cs typeface="+mn-ea"/>
                <a:sym typeface="+mn-ea"/>
              </a:rPr>
              <a:t>个）</a:t>
            </a:r>
            <a:endParaRPr kumimoji="0" lang="zh-CN" altLang="en-US" sz="2400" i="0" u="none" strike="noStrike" kern="0" cap="none" spc="0" normalizeH="0" baseline="0" noProof="1" dirty="0">
              <a:solidFill>
                <a:schemeClr val="tx1"/>
              </a:solidFill>
              <a:latin typeface="黑体" panose="02010609060101010101" pitchFamily="2" charset="-122"/>
              <a:ea typeface="黑体" panose="02010609060101010101" pitchFamily="2" charset="-122"/>
              <a:cs typeface="+mn-ea"/>
            </a:endParaRPr>
          </a:p>
          <a:p>
            <a:pPr marR="0" lvl="1" algn="l" defTabSz="1219200" rtl="0" eaLnBrk="1" fontAlgn="base" latinLnBrk="0" hangingPunct="1">
              <a:lnSpc>
                <a:spcPct val="100000"/>
              </a:lnSpc>
              <a:spcBef>
                <a:spcPct val="20000"/>
              </a:spcBef>
              <a:buClrTx/>
              <a:buSzTx/>
              <a:buChar char="•"/>
            </a:pPr>
            <a:r>
              <a:rPr lang="zh-CN" altLang="en-US" sz="2400" dirty="0">
                <a:latin typeface="黑体" panose="02010609060101010101" pitchFamily="2" charset="-122"/>
                <a:ea typeface="黑体" panose="02010609060101010101" pitchFamily="2" charset="-122"/>
                <a:cs typeface="+mn-ea"/>
                <a:sym typeface="+mn-ea"/>
              </a:rPr>
              <a:t>自上而下、自左至右连续编号，符合以下形态</a:t>
            </a:r>
            <a:endParaRPr lang="zh-CN" altLang="en-US" sz="2400" dirty="0">
              <a:latin typeface="黑体" panose="02010609060101010101" pitchFamily="2" charset="-122"/>
              <a:ea typeface="黑体" panose="02010609060101010101" pitchFamily="2" charset="-122"/>
              <a:cs typeface="+mn-ea"/>
              <a:sym typeface="+mn-ea"/>
            </a:endParaRPr>
          </a:p>
          <a:p>
            <a:pPr marR="0" lvl="1" algn="l" defTabSz="1219200" rtl="0" eaLnBrk="1" fontAlgn="base" latinLnBrk="0" hangingPunct="1">
              <a:lnSpc>
                <a:spcPct val="100000"/>
              </a:lnSpc>
              <a:spcBef>
                <a:spcPct val="20000"/>
              </a:spcBef>
              <a:buClrTx/>
              <a:buSzTx/>
              <a:buChar char="•"/>
            </a:pPr>
            <a:r>
              <a:rPr kumimoji="0" lang="zh-CN" altLang="en-US" sz="2400" i="0" u="none" strike="noStrike" kern="0" cap="none" spc="0" normalizeH="0" baseline="0" noProof="1" dirty="0">
                <a:solidFill>
                  <a:schemeClr val="tx1"/>
                </a:solidFill>
                <a:latin typeface="黑体" panose="02010609060101010101" pitchFamily="2" charset="-122"/>
                <a:ea typeface="黑体" panose="02010609060101010101" pitchFamily="2" charset="-122"/>
                <a:cs typeface="+mn-ea"/>
              </a:rPr>
              <a:t>深度为</a:t>
            </a:r>
            <a:r>
              <a:rPr kumimoji="0" lang="en-US" altLang="zh-CN" sz="2400" i="0" u="none" strike="noStrike" kern="0" cap="none" spc="0" normalizeH="0" baseline="0" noProof="1" dirty="0">
                <a:solidFill>
                  <a:schemeClr val="tx1"/>
                </a:solidFill>
                <a:latin typeface="黑体" panose="02010609060101010101" pitchFamily="2" charset="-122"/>
                <a:ea typeface="黑体" panose="02010609060101010101" pitchFamily="2" charset="-122"/>
                <a:cs typeface="+mn-ea"/>
              </a:rPr>
              <a:t>n</a:t>
            </a:r>
            <a:r>
              <a:rPr kumimoji="0" lang="zh-CN" altLang="en-US" sz="2400" i="0" u="none" strike="noStrike" kern="0" cap="none" spc="0" normalizeH="0" baseline="0" noProof="1" dirty="0">
                <a:solidFill>
                  <a:schemeClr val="tx1"/>
                </a:solidFill>
                <a:latin typeface="黑体" panose="02010609060101010101" pitchFamily="2" charset="-122"/>
                <a:ea typeface="黑体" panose="02010609060101010101" pitchFamily="2" charset="-122"/>
                <a:cs typeface="+mn-ea"/>
              </a:rPr>
              <a:t>的满二叉树是唯一</a:t>
            </a:r>
            <a:r>
              <a:rPr kumimoji="0" lang="zh-CN" altLang="en-US" sz="2400" i="0" u="none" strike="noStrike" kern="0" cap="none" spc="0" normalizeH="0" baseline="0" noProof="1" dirty="0">
                <a:solidFill>
                  <a:schemeClr val="tx1"/>
                </a:solidFill>
                <a:latin typeface="黑体" panose="02010609060101010101" pitchFamily="2" charset="-122"/>
                <a:ea typeface="黑体" panose="02010609060101010101" pitchFamily="2" charset="-122"/>
                <a:cs typeface="+mn-ea"/>
              </a:rPr>
              <a:t>的</a:t>
            </a:r>
            <a:endParaRPr lang="zh-CN" altLang="en-US" sz="2800" dirty="0">
              <a:latin typeface="黑体" panose="02010609060101010101" pitchFamily="2" charset="-122"/>
              <a:ea typeface="黑体" panose="02010609060101010101" pitchFamily="2" charset="-122"/>
              <a:cs typeface="黑体" panose="02010609060101010101" pitchFamily="2" charset="-122"/>
              <a:sym typeface="+mn-ea"/>
            </a:endParaRPr>
          </a:p>
        </p:txBody>
      </p:sp>
      <p:sp>
        <p:nvSpPr>
          <p:cNvPr id="4" name="标题 3"/>
          <p:cNvSpPr>
            <a:spLocks noGrp="1"/>
          </p:cNvSpPr>
          <p:nvPr>
            <p:ph type="title"/>
          </p:nvPr>
        </p:nvSpPr>
        <p:spPr>
          <a:xfrm>
            <a:off x="752475" y="222568"/>
            <a:ext cx="10972800" cy="796908"/>
          </a:xfrm>
        </p:spPr>
        <p:txBody>
          <a:bodyPr/>
          <a:p>
            <a:r>
              <a:rPr lang="en-US" altLang="zh-CN">
                <a:latin typeface="楷体" panose="02010609060101010101" charset="-122"/>
                <a:ea typeface="楷体" panose="02010609060101010101" charset="-122"/>
                <a:cs typeface="楷体" panose="02010609060101010101" charset="-122"/>
                <a:sym typeface="+mn-ea"/>
              </a:rPr>
              <a:t>6.2 </a:t>
            </a:r>
            <a:r>
              <a:rPr lang="zh-CN" altLang="en-US">
                <a:latin typeface="楷体" panose="02010609060101010101" charset="-122"/>
                <a:ea typeface="楷体" panose="02010609060101010101" charset="-122"/>
                <a:cs typeface="楷体" panose="02010609060101010101" charset="-122"/>
                <a:sym typeface="+mn-ea"/>
              </a:rPr>
              <a:t>二叉</a:t>
            </a:r>
            <a:r>
              <a:rPr lang="zh-CN" altLang="en-US" dirty="0">
                <a:latin typeface="楷体" panose="02010609060101010101" charset="-122"/>
                <a:ea typeface="楷体" panose="02010609060101010101" charset="-122"/>
                <a:sym typeface="+mn-ea"/>
              </a:rPr>
              <a:t>树</a:t>
            </a:r>
            <a:endParaRPr lang="en-US" altLang="zh-CN">
              <a:latin typeface="楷体" panose="02010609060101010101" charset="-122"/>
              <a:ea typeface="楷体" panose="02010609060101010101" charset="-122"/>
              <a:cs typeface="楷体" panose="02010609060101010101" charset="-122"/>
            </a:endParaRPr>
          </a:p>
        </p:txBody>
      </p:sp>
      <p:sp>
        <p:nvSpPr>
          <p:cNvPr id="2" name="灯片编号占位符 1"/>
          <p:cNvSpPr>
            <a:spLocks noGrp="1"/>
          </p:cNvSpPr>
          <p:nvPr>
            <p:ph type="sldNum" sz="quarter" idx="4"/>
          </p:nvPr>
        </p:nvSpPr>
        <p:spPr/>
        <p:txBody>
          <a:bodyPr/>
          <a:p>
            <a:fld id="{F18B4237-A20D-4DE2-ADD8-75BCC50A7656}" type="slidenum">
              <a:rPr lang="zh-CN" altLang="en-US"/>
            </a:fld>
            <a:endParaRPr lang="zh-CN" altLang="en-US"/>
          </a:p>
        </p:txBody>
      </p:sp>
      <p:grpSp>
        <p:nvGrpSpPr>
          <p:cNvPr id="18436" name="Group 4"/>
          <p:cNvGrpSpPr/>
          <p:nvPr/>
        </p:nvGrpSpPr>
        <p:grpSpPr>
          <a:xfrm>
            <a:off x="6587490" y="2932113"/>
            <a:ext cx="4195763" cy="2655887"/>
            <a:chOff x="1536" y="2400"/>
            <a:chExt cx="2643" cy="1673"/>
          </a:xfrm>
        </p:grpSpPr>
        <p:sp>
          <p:nvSpPr>
            <p:cNvPr id="18437" name="Line 5"/>
            <p:cNvSpPr/>
            <p:nvPr/>
          </p:nvSpPr>
          <p:spPr>
            <a:xfrm>
              <a:off x="2995" y="2577"/>
              <a:ext cx="561" cy="355"/>
            </a:xfrm>
            <a:prstGeom prst="line">
              <a:avLst/>
            </a:prstGeom>
            <a:ln w="38100" cap="flat" cmpd="sng">
              <a:solidFill>
                <a:srgbClr val="009900"/>
              </a:solidFill>
              <a:prstDash val="solid"/>
              <a:round/>
              <a:headEnd type="none" w="med" len="med"/>
              <a:tailEnd type="none" w="med" len="med"/>
            </a:ln>
          </p:spPr>
        </p:sp>
        <p:sp>
          <p:nvSpPr>
            <p:cNvPr id="18438" name="Line 6"/>
            <p:cNvSpPr/>
            <p:nvPr/>
          </p:nvSpPr>
          <p:spPr>
            <a:xfrm flipH="1">
              <a:off x="2266" y="2539"/>
              <a:ext cx="581" cy="393"/>
            </a:xfrm>
            <a:prstGeom prst="line">
              <a:avLst/>
            </a:prstGeom>
            <a:ln w="38100" cap="flat" cmpd="sng">
              <a:solidFill>
                <a:srgbClr val="009900"/>
              </a:solidFill>
              <a:prstDash val="solid"/>
              <a:round/>
              <a:headEnd type="none" w="med" len="med"/>
              <a:tailEnd type="none" w="med" len="med"/>
            </a:ln>
          </p:spPr>
        </p:sp>
        <p:sp>
          <p:nvSpPr>
            <p:cNvPr id="18439" name="Line 7"/>
            <p:cNvSpPr/>
            <p:nvPr/>
          </p:nvSpPr>
          <p:spPr>
            <a:xfrm>
              <a:off x="3612" y="3052"/>
              <a:ext cx="225" cy="293"/>
            </a:xfrm>
            <a:prstGeom prst="line">
              <a:avLst/>
            </a:prstGeom>
            <a:ln w="38100" cap="flat" cmpd="sng">
              <a:solidFill>
                <a:srgbClr val="009900"/>
              </a:solidFill>
              <a:prstDash val="solid"/>
              <a:round/>
              <a:headEnd type="none" w="med" len="med"/>
              <a:tailEnd type="none" w="med" len="med"/>
            </a:ln>
          </p:spPr>
        </p:sp>
        <p:sp>
          <p:nvSpPr>
            <p:cNvPr id="18440" name="Line 8"/>
            <p:cNvSpPr/>
            <p:nvPr/>
          </p:nvSpPr>
          <p:spPr>
            <a:xfrm flipH="1">
              <a:off x="3275" y="2991"/>
              <a:ext cx="281" cy="354"/>
            </a:xfrm>
            <a:prstGeom prst="line">
              <a:avLst/>
            </a:prstGeom>
            <a:ln w="38100" cap="flat" cmpd="sng">
              <a:solidFill>
                <a:srgbClr val="009900"/>
              </a:solidFill>
              <a:prstDash val="solid"/>
              <a:round/>
              <a:headEnd type="none" w="med" len="med"/>
              <a:tailEnd type="none" w="med" len="med"/>
            </a:ln>
          </p:spPr>
        </p:sp>
        <p:sp>
          <p:nvSpPr>
            <p:cNvPr id="18441" name="Line 9"/>
            <p:cNvSpPr/>
            <p:nvPr/>
          </p:nvSpPr>
          <p:spPr>
            <a:xfrm>
              <a:off x="2266" y="2991"/>
              <a:ext cx="223" cy="354"/>
            </a:xfrm>
            <a:prstGeom prst="line">
              <a:avLst/>
            </a:prstGeom>
            <a:ln w="38100" cap="flat" cmpd="sng">
              <a:solidFill>
                <a:srgbClr val="009900"/>
              </a:solidFill>
              <a:prstDash val="solid"/>
              <a:round/>
              <a:headEnd type="none" w="med" len="med"/>
              <a:tailEnd type="none" w="med" len="med"/>
            </a:ln>
          </p:spPr>
        </p:sp>
        <p:sp>
          <p:nvSpPr>
            <p:cNvPr id="18442" name="Line 10"/>
            <p:cNvSpPr/>
            <p:nvPr/>
          </p:nvSpPr>
          <p:spPr>
            <a:xfrm flipH="1">
              <a:off x="1872" y="3052"/>
              <a:ext cx="282" cy="352"/>
            </a:xfrm>
            <a:prstGeom prst="line">
              <a:avLst/>
            </a:prstGeom>
            <a:ln w="38100" cap="flat" cmpd="sng">
              <a:solidFill>
                <a:srgbClr val="009900"/>
              </a:solidFill>
              <a:prstDash val="solid"/>
              <a:round/>
              <a:headEnd type="none" w="med" len="med"/>
              <a:tailEnd type="none" w="med" len="med"/>
            </a:ln>
          </p:spPr>
        </p:sp>
        <p:sp>
          <p:nvSpPr>
            <p:cNvPr id="18443" name="Line 11"/>
            <p:cNvSpPr/>
            <p:nvPr/>
          </p:nvSpPr>
          <p:spPr>
            <a:xfrm>
              <a:off x="3893" y="3465"/>
              <a:ext cx="112" cy="354"/>
            </a:xfrm>
            <a:prstGeom prst="line">
              <a:avLst/>
            </a:prstGeom>
            <a:ln w="38100" cap="flat" cmpd="sng">
              <a:solidFill>
                <a:srgbClr val="009900"/>
              </a:solidFill>
              <a:prstDash val="solid"/>
              <a:round/>
              <a:headEnd type="none" w="med" len="med"/>
              <a:tailEnd type="none" w="med" len="med"/>
            </a:ln>
          </p:spPr>
        </p:sp>
        <p:sp>
          <p:nvSpPr>
            <p:cNvPr id="18444" name="Line 12"/>
            <p:cNvSpPr/>
            <p:nvPr/>
          </p:nvSpPr>
          <p:spPr>
            <a:xfrm flipH="1">
              <a:off x="3669" y="3465"/>
              <a:ext cx="168" cy="414"/>
            </a:xfrm>
            <a:prstGeom prst="line">
              <a:avLst/>
            </a:prstGeom>
            <a:ln w="38100" cap="flat" cmpd="sng">
              <a:solidFill>
                <a:srgbClr val="009900"/>
              </a:solidFill>
              <a:prstDash val="solid"/>
              <a:round/>
              <a:headEnd type="none" w="med" len="med"/>
              <a:tailEnd type="none" w="med" len="med"/>
            </a:ln>
          </p:spPr>
        </p:sp>
        <p:sp>
          <p:nvSpPr>
            <p:cNvPr id="18445" name="Line 13"/>
            <p:cNvSpPr/>
            <p:nvPr/>
          </p:nvSpPr>
          <p:spPr>
            <a:xfrm>
              <a:off x="3275" y="3524"/>
              <a:ext cx="112" cy="355"/>
            </a:xfrm>
            <a:prstGeom prst="line">
              <a:avLst/>
            </a:prstGeom>
            <a:ln w="38100" cap="flat" cmpd="sng">
              <a:solidFill>
                <a:srgbClr val="009900"/>
              </a:solidFill>
              <a:prstDash val="solid"/>
              <a:round/>
              <a:headEnd type="none" w="med" len="med"/>
              <a:tailEnd type="none" w="med" len="med"/>
            </a:ln>
          </p:spPr>
        </p:sp>
        <p:sp>
          <p:nvSpPr>
            <p:cNvPr id="18446" name="Line 14"/>
            <p:cNvSpPr/>
            <p:nvPr/>
          </p:nvSpPr>
          <p:spPr>
            <a:xfrm flipH="1">
              <a:off x="2995" y="3465"/>
              <a:ext cx="224" cy="414"/>
            </a:xfrm>
            <a:prstGeom prst="line">
              <a:avLst/>
            </a:prstGeom>
            <a:ln w="38100" cap="flat" cmpd="sng">
              <a:solidFill>
                <a:srgbClr val="009900"/>
              </a:solidFill>
              <a:prstDash val="solid"/>
              <a:round/>
              <a:headEnd type="none" w="med" len="med"/>
              <a:tailEnd type="none" w="med" len="med"/>
            </a:ln>
          </p:spPr>
        </p:sp>
        <p:sp>
          <p:nvSpPr>
            <p:cNvPr id="18447" name="Line 15"/>
            <p:cNvSpPr/>
            <p:nvPr/>
          </p:nvSpPr>
          <p:spPr>
            <a:xfrm>
              <a:off x="2545" y="3465"/>
              <a:ext cx="112" cy="354"/>
            </a:xfrm>
            <a:prstGeom prst="line">
              <a:avLst/>
            </a:prstGeom>
            <a:ln w="38100" cap="flat" cmpd="sng">
              <a:solidFill>
                <a:srgbClr val="009900"/>
              </a:solidFill>
              <a:prstDash val="solid"/>
              <a:round/>
              <a:headEnd type="none" w="med" len="med"/>
              <a:tailEnd type="none" w="med" len="med"/>
            </a:ln>
          </p:spPr>
        </p:sp>
        <p:sp>
          <p:nvSpPr>
            <p:cNvPr id="18448" name="Line 16"/>
            <p:cNvSpPr/>
            <p:nvPr/>
          </p:nvSpPr>
          <p:spPr>
            <a:xfrm flipH="1">
              <a:off x="2322" y="3465"/>
              <a:ext cx="167" cy="414"/>
            </a:xfrm>
            <a:prstGeom prst="line">
              <a:avLst/>
            </a:prstGeom>
            <a:ln w="38100" cap="flat" cmpd="sng">
              <a:solidFill>
                <a:srgbClr val="009900"/>
              </a:solidFill>
              <a:prstDash val="solid"/>
              <a:round/>
              <a:headEnd type="none" w="med" len="med"/>
              <a:tailEnd type="none" w="med" len="med"/>
            </a:ln>
          </p:spPr>
        </p:sp>
        <p:sp>
          <p:nvSpPr>
            <p:cNvPr id="18449" name="Line 17"/>
            <p:cNvSpPr/>
            <p:nvPr/>
          </p:nvSpPr>
          <p:spPr>
            <a:xfrm>
              <a:off x="1930" y="3524"/>
              <a:ext cx="112" cy="355"/>
            </a:xfrm>
            <a:prstGeom prst="line">
              <a:avLst/>
            </a:prstGeom>
            <a:ln w="38100" cap="flat" cmpd="sng">
              <a:solidFill>
                <a:srgbClr val="009900"/>
              </a:solidFill>
              <a:prstDash val="solid"/>
              <a:round/>
              <a:headEnd type="none" w="med" len="med"/>
              <a:tailEnd type="none" w="med" len="med"/>
            </a:ln>
          </p:spPr>
        </p:sp>
        <p:sp>
          <p:nvSpPr>
            <p:cNvPr id="18450" name="Line 18"/>
            <p:cNvSpPr/>
            <p:nvPr/>
          </p:nvSpPr>
          <p:spPr>
            <a:xfrm flipH="1">
              <a:off x="1648" y="3465"/>
              <a:ext cx="224" cy="414"/>
            </a:xfrm>
            <a:prstGeom prst="line">
              <a:avLst/>
            </a:prstGeom>
            <a:ln w="38100" cap="flat" cmpd="sng">
              <a:solidFill>
                <a:srgbClr val="009900"/>
              </a:solidFill>
              <a:prstDash val="solid"/>
              <a:round/>
              <a:headEnd type="none" w="med" len="med"/>
              <a:tailEnd type="none" w="med" len="med"/>
            </a:ln>
          </p:spPr>
        </p:sp>
        <p:sp>
          <p:nvSpPr>
            <p:cNvPr id="18451" name="Oval 19"/>
            <p:cNvSpPr/>
            <p:nvPr/>
          </p:nvSpPr>
          <p:spPr>
            <a:xfrm>
              <a:off x="1536" y="3760"/>
              <a:ext cx="280" cy="296"/>
            </a:xfrm>
            <a:prstGeom prst="ellipse">
              <a:avLst/>
            </a:prstGeom>
            <a:gradFill rotWithShape="0">
              <a:gsLst>
                <a:gs pos="0">
                  <a:srgbClr val="FF6600"/>
                </a:gs>
                <a:gs pos="100000">
                  <a:srgbClr val="762F00"/>
                </a:gs>
              </a:gsLst>
              <a:lin ang="2700000" scaled="1"/>
              <a:tileRect/>
            </a:gradFill>
            <a:ln w="38100">
              <a:noFill/>
            </a:ln>
          </p:spPr>
          <p:txBody>
            <a:bodyPr wrap="none" anchor="ctr" anchorCtr="0"/>
            <a:p>
              <a:endParaRPr lang="zh-CN" altLang="en-US" dirty="0">
                <a:latin typeface="Arial" panose="020B0604020202020204" pitchFamily="34" charset="0"/>
                <a:ea typeface="宋体" panose="02010600030101010101" pitchFamily="2" charset="-122"/>
              </a:endParaRPr>
            </a:p>
          </p:txBody>
        </p:sp>
        <p:sp>
          <p:nvSpPr>
            <p:cNvPr id="18452" name="Oval 20"/>
            <p:cNvSpPr/>
            <p:nvPr/>
          </p:nvSpPr>
          <p:spPr>
            <a:xfrm>
              <a:off x="1872" y="3760"/>
              <a:ext cx="282" cy="296"/>
            </a:xfrm>
            <a:prstGeom prst="ellipse">
              <a:avLst/>
            </a:prstGeom>
            <a:gradFill rotWithShape="0">
              <a:gsLst>
                <a:gs pos="0">
                  <a:srgbClr val="FF6600"/>
                </a:gs>
                <a:gs pos="100000">
                  <a:srgbClr val="762F00"/>
                </a:gs>
              </a:gsLst>
              <a:lin ang="2700000" scaled="1"/>
              <a:tileRect/>
            </a:gradFill>
            <a:ln w="38100">
              <a:noFill/>
            </a:ln>
          </p:spPr>
          <p:txBody>
            <a:bodyPr wrap="none" anchor="ctr" anchorCtr="0"/>
            <a:p>
              <a:endParaRPr lang="zh-CN" altLang="en-US" dirty="0">
                <a:latin typeface="Arial" panose="020B0604020202020204" pitchFamily="34" charset="0"/>
                <a:ea typeface="宋体" panose="02010600030101010101" pitchFamily="2" charset="-122"/>
              </a:endParaRPr>
            </a:p>
          </p:txBody>
        </p:sp>
        <p:sp>
          <p:nvSpPr>
            <p:cNvPr id="18453" name="Oval 21"/>
            <p:cNvSpPr/>
            <p:nvPr/>
          </p:nvSpPr>
          <p:spPr>
            <a:xfrm>
              <a:off x="2210" y="3760"/>
              <a:ext cx="279" cy="296"/>
            </a:xfrm>
            <a:prstGeom prst="ellipse">
              <a:avLst/>
            </a:prstGeom>
            <a:gradFill rotWithShape="0">
              <a:gsLst>
                <a:gs pos="0">
                  <a:srgbClr val="FF6600"/>
                </a:gs>
                <a:gs pos="100000">
                  <a:srgbClr val="762F00"/>
                </a:gs>
              </a:gsLst>
              <a:lin ang="2700000" scaled="1"/>
              <a:tileRect/>
            </a:gradFill>
            <a:ln w="38100">
              <a:noFill/>
            </a:ln>
          </p:spPr>
          <p:txBody>
            <a:bodyPr wrap="none" anchor="ctr" anchorCtr="0"/>
            <a:p>
              <a:endParaRPr lang="zh-CN" altLang="en-US" dirty="0">
                <a:latin typeface="Arial" panose="020B0604020202020204" pitchFamily="34" charset="0"/>
                <a:ea typeface="宋体" panose="02010600030101010101" pitchFamily="2" charset="-122"/>
              </a:endParaRPr>
            </a:p>
          </p:txBody>
        </p:sp>
        <p:sp>
          <p:nvSpPr>
            <p:cNvPr id="18454" name="Oval 22"/>
            <p:cNvSpPr/>
            <p:nvPr/>
          </p:nvSpPr>
          <p:spPr>
            <a:xfrm>
              <a:off x="2545" y="3760"/>
              <a:ext cx="281" cy="296"/>
            </a:xfrm>
            <a:prstGeom prst="ellipse">
              <a:avLst/>
            </a:prstGeom>
            <a:gradFill rotWithShape="0">
              <a:gsLst>
                <a:gs pos="0">
                  <a:srgbClr val="FF6600"/>
                </a:gs>
                <a:gs pos="100000">
                  <a:srgbClr val="762F00"/>
                </a:gs>
              </a:gsLst>
              <a:lin ang="2700000" scaled="1"/>
              <a:tileRect/>
            </a:gradFill>
            <a:ln w="38100">
              <a:noFill/>
            </a:ln>
          </p:spPr>
          <p:txBody>
            <a:bodyPr wrap="none" anchor="ctr" anchorCtr="0"/>
            <a:p>
              <a:endParaRPr lang="zh-CN" altLang="en-US" dirty="0">
                <a:latin typeface="Arial" panose="020B0604020202020204" pitchFamily="34" charset="0"/>
                <a:ea typeface="宋体" panose="02010600030101010101" pitchFamily="2" charset="-122"/>
              </a:endParaRPr>
            </a:p>
          </p:txBody>
        </p:sp>
        <p:sp>
          <p:nvSpPr>
            <p:cNvPr id="18455" name="Oval 23"/>
            <p:cNvSpPr/>
            <p:nvPr/>
          </p:nvSpPr>
          <p:spPr>
            <a:xfrm>
              <a:off x="2883" y="3760"/>
              <a:ext cx="280" cy="296"/>
            </a:xfrm>
            <a:prstGeom prst="ellipse">
              <a:avLst/>
            </a:prstGeom>
            <a:gradFill rotWithShape="0">
              <a:gsLst>
                <a:gs pos="0">
                  <a:srgbClr val="FF6600"/>
                </a:gs>
                <a:gs pos="100000">
                  <a:srgbClr val="762F00"/>
                </a:gs>
              </a:gsLst>
              <a:lin ang="2700000" scaled="1"/>
              <a:tileRect/>
            </a:gradFill>
            <a:ln w="38100">
              <a:noFill/>
            </a:ln>
          </p:spPr>
          <p:txBody>
            <a:bodyPr wrap="none" anchor="ctr" anchorCtr="0"/>
            <a:p>
              <a:endParaRPr lang="zh-CN" altLang="en-US" dirty="0">
                <a:latin typeface="Arial" panose="020B0604020202020204" pitchFamily="34" charset="0"/>
                <a:ea typeface="宋体" panose="02010600030101010101" pitchFamily="2" charset="-122"/>
              </a:endParaRPr>
            </a:p>
          </p:txBody>
        </p:sp>
        <p:sp>
          <p:nvSpPr>
            <p:cNvPr id="18456" name="Oval 24"/>
            <p:cNvSpPr/>
            <p:nvPr/>
          </p:nvSpPr>
          <p:spPr>
            <a:xfrm>
              <a:off x="3219" y="3760"/>
              <a:ext cx="281" cy="296"/>
            </a:xfrm>
            <a:prstGeom prst="ellipse">
              <a:avLst/>
            </a:prstGeom>
            <a:gradFill rotWithShape="0">
              <a:gsLst>
                <a:gs pos="0">
                  <a:srgbClr val="FF6600"/>
                </a:gs>
                <a:gs pos="100000">
                  <a:srgbClr val="762F00"/>
                </a:gs>
              </a:gsLst>
              <a:lin ang="2700000" scaled="1"/>
              <a:tileRect/>
            </a:gradFill>
            <a:ln w="38100">
              <a:noFill/>
            </a:ln>
          </p:spPr>
          <p:txBody>
            <a:bodyPr wrap="none" anchor="ctr" anchorCtr="0"/>
            <a:p>
              <a:endParaRPr lang="zh-CN" altLang="en-US" dirty="0">
                <a:latin typeface="Arial" panose="020B0604020202020204" pitchFamily="34" charset="0"/>
                <a:ea typeface="宋体" panose="02010600030101010101" pitchFamily="2" charset="-122"/>
              </a:endParaRPr>
            </a:p>
          </p:txBody>
        </p:sp>
        <p:sp>
          <p:nvSpPr>
            <p:cNvPr id="18457" name="Oval 25"/>
            <p:cNvSpPr/>
            <p:nvPr/>
          </p:nvSpPr>
          <p:spPr>
            <a:xfrm>
              <a:off x="3556" y="3760"/>
              <a:ext cx="281" cy="296"/>
            </a:xfrm>
            <a:prstGeom prst="ellipse">
              <a:avLst/>
            </a:prstGeom>
            <a:gradFill rotWithShape="0">
              <a:gsLst>
                <a:gs pos="0">
                  <a:srgbClr val="FF6600"/>
                </a:gs>
                <a:gs pos="100000">
                  <a:srgbClr val="762F00"/>
                </a:gs>
              </a:gsLst>
              <a:lin ang="2700000" scaled="1"/>
              <a:tileRect/>
            </a:gradFill>
            <a:ln w="38100">
              <a:noFill/>
            </a:ln>
          </p:spPr>
          <p:txBody>
            <a:bodyPr wrap="none" anchor="ctr" anchorCtr="0"/>
            <a:p>
              <a:endParaRPr lang="zh-CN" altLang="en-US" dirty="0">
                <a:latin typeface="Arial" panose="020B0604020202020204" pitchFamily="34" charset="0"/>
                <a:ea typeface="宋体" panose="02010600030101010101" pitchFamily="2" charset="-122"/>
              </a:endParaRPr>
            </a:p>
          </p:txBody>
        </p:sp>
        <p:sp>
          <p:nvSpPr>
            <p:cNvPr id="18458" name="Oval 26"/>
            <p:cNvSpPr/>
            <p:nvPr/>
          </p:nvSpPr>
          <p:spPr>
            <a:xfrm>
              <a:off x="3893" y="3760"/>
              <a:ext cx="280" cy="296"/>
            </a:xfrm>
            <a:prstGeom prst="ellipse">
              <a:avLst/>
            </a:prstGeom>
            <a:gradFill rotWithShape="0">
              <a:gsLst>
                <a:gs pos="0">
                  <a:srgbClr val="FF6600"/>
                </a:gs>
                <a:gs pos="100000">
                  <a:srgbClr val="762F00"/>
                </a:gs>
              </a:gsLst>
              <a:lin ang="2700000" scaled="1"/>
              <a:tileRect/>
            </a:gradFill>
            <a:ln w="38100">
              <a:noFill/>
            </a:ln>
          </p:spPr>
          <p:txBody>
            <a:bodyPr wrap="none" anchor="ctr" anchorCtr="0"/>
            <a:p>
              <a:endParaRPr lang="zh-CN" altLang="en-US" dirty="0">
                <a:latin typeface="Arial" panose="020B0604020202020204" pitchFamily="34" charset="0"/>
                <a:ea typeface="宋体" panose="02010600030101010101" pitchFamily="2" charset="-122"/>
              </a:endParaRPr>
            </a:p>
          </p:txBody>
        </p:sp>
        <p:sp>
          <p:nvSpPr>
            <p:cNvPr id="18459" name="Oval 27"/>
            <p:cNvSpPr/>
            <p:nvPr/>
          </p:nvSpPr>
          <p:spPr>
            <a:xfrm>
              <a:off x="1760" y="3286"/>
              <a:ext cx="282" cy="297"/>
            </a:xfrm>
            <a:prstGeom prst="ellipse">
              <a:avLst/>
            </a:prstGeom>
            <a:gradFill rotWithShape="0">
              <a:gsLst>
                <a:gs pos="0">
                  <a:srgbClr val="FF6600"/>
                </a:gs>
                <a:gs pos="100000">
                  <a:srgbClr val="762F00"/>
                </a:gs>
              </a:gsLst>
              <a:lin ang="2700000" scaled="1"/>
              <a:tileRect/>
            </a:gradFill>
            <a:ln w="38100">
              <a:noFill/>
            </a:ln>
          </p:spPr>
          <p:txBody>
            <a:bodyPr wrap="none" anchor="ctr" anchorCtr="0"/>
            <a:p>
              <a:endParaRPr lang="zh-CN" altLang="en-US" dirty="0">
                <a:latin typeface="Arial" panose="020B0604020202020204" pitchFamily="34" charset="0"/>
                <a:ea typeface="宋体" panose="02010600030101010101" pitchFamily="2" charset="-122"/>
              </a:endParaRPr>
            </a:p>
          </p:txBody>
        </p:sp>
        <p:sp>
          <p:nvSpPr>
            <p:cNvPr id="18460" name="Oval 28"/>
            <p:cNvSpPr/>
            <p:nvPr/>
          </p:nvSpPr>
          <p:spPr>
            <a:xfrm>
              <a:off x="2378" y="3286"/>
              <a:ext cx="279" cy="297"/>
            </a:xfrm>
            <a:prstGeom prst="ellipse">
              <a:avLst/>
            </a:prstGeom>
            <a:gradFill rotWithShape="0">
              <a:gsLst>
                <a:gs pos="0">
                  <a:srgbClr val="FF6600"/>
                </a:gs>
                <a:gs pos="100000">
                  <a:srgbClr val="762F00"/>
                </a:gs>
              </a:gsLst>
              <a:lin ang="2700000" scaled="1"/>
              <a:tileRect/>
            </a:gradFill>
            <a:ln w="38100">
              <a:noFill/>
            </a:ln>
          </p:spPr>
          <p:txBody>
            <a:bodyPr wrap="none" anchor="ctr" anchorCtr="0"/>
            <a:p>
              <a:endParaRPr lang="zh-CN" altLang="en-US" dirty="0">
                <a:latin typeface="Arial" panose="020B0604020202020204" pitchFamily="34" charset="0"/>
                <a:ea typeface="宋体" panose="02010600030101010101" pitchFamily="2" charset="-122"/>
              </a:endParaRPr>
            </a:p>
          </p:txBody>
        </p:sp>
        <p:sp>
          <p:nvSpPr>
            <p:cNvPr id="18461" name="Oval 29"/>
            <p:cNvSpPr/>
            <p:nvPr/>
          </p:nvSpPr>
          <p:spPr>
            <a:xfrm>
              <a:off x="3107" y="3286"/>
              <a:ext cx="280" cy="297"/>
            </a:xfrm>
            <a:prstGeom prst="ellipse">
              <a:avLst/>
            </a:prstGeom>
            <a:gradFill rotWithShape="0">
              <a:gsLst>
                <a:gs pos="0">
                  <a:srgbClr val="FF6600"/>
                </a:gs>
                <a:gs pos="100000">
                  <a:srgbClr val="762F00"/>
                </a:gs>
              </a:gsLst>
              <a:lin ang="2700000" scaled="1"/>
              <a:tileRect/>
            </a:gradFill>
            <a:ln w="38100">
              <a:noFill/>
            </a:ln>
          </p:spPr>
          <p:txBody>
            <a:bodyPr wrap="none" anchor="ctr" anchorCtr="0"/>
            <a:p>
              <a:pPr algn="ctr"/>
              <a:r>
                <a:rPr lang="en-US" altLang="zh-CN" sz="2800" b="1" dirty="0">
                  <a:solidFill>
                    <a:srgbClr val="C1C1FF"/>
                  </a:solidFill>
                  <a:latin typeface="Times New Roman" panose="02020603050405020304" pitchFamily="18" charset="0"/>
                  <a:ea typeface="宋体" panose="02010600030101010101" pitchFamily="2" charset="-122"/>
                </a:rPr>
                <a:t>6</a:t>
              </a:r>
              <a:endParaRPr lang="en-US" altLang="zh-CN" sz="2800" b="1" dirty="0">
                <a:solidFill>
                  <a:srgbClr val="C1C1FF"/>
                </a:solidFill>
                <a:latin typeface="Times New Roman" panose="02020603050405020304" pitchFamily="18" charset="0"/>
                <a:ea typeface="宋体" panose="02010600030101010101" pitchFamily="2" charset="-122"/>
              </a:endParaRPr>
            </a:p>
          </p:txBody>
        </p:sp>
        <p:sp>
          <p:nvSpPr>
            <p:cNvPr id="18462" name="Oval 30"/>
            <p:cNvSpPr/>
            <p:nvPr/>
          </p:nvSpPr>
          <p:spPr>
            <a:xfrm>
              <a:off x="3700" y="3286"/>
              <a:ext cx="305" cy="297"/>
            </a:xfrm>
            <a:prstGeom prst="ellipse">
              <a:avLst/>
            </a:prstGeom>
            <a:gradFill rotWithShape="0">
              <a:gsLst>
                <a:gs pos="0">
                  <a:srgbClr val="FF6600"/>
                </a:gs>
                <a:gs pos="100000">
                  <a:srgbClr val="762F00"/>
                </a:gs>
              </a:gsLst>
              <a:lin ang="2700000" scaled="1"/>
              <a:tileRect/>
            </a:gradFill>
            <a:ln w="38100">
              <a:noFill/>
            </a:ln>
          </p:spPr>
          <p:txBody>
            <a:bodyPr wrap="none" anchor="ctr" anchorCtr="0"/>
            <a:p>
              <a:endParaRPr lang="zh-CN" altLang="en-US" dirty="0">
                <a:latin typeface="Arial" panose="020B0604020202020204" pitchFamily="34" charset="0"/>
                <a:ea typeface="宋体" panose="02010600030101010101" pitchFamily="2" charset="-122"/>
              </a:endParaRPr>
            </a:p>
          </p:txBody>
        </p:sp>
        <p:sp>
          <p:nvSpPr>
            <p:cNvPr id="18463" name="Oval 31"/>
            <p:cNvSpPr/>
            <p:nvPr/>
          </p:nvSpPr>
          <p:spPr>
            <a:xfrm>
              <a:off x="2098" y="2814"/>
              <a:ext cx="280" cy="297"/>
            </a:xfrm>
            <a:prstGeom prst="ellipse">
              <a:avLst/>
            </a:prstGeom>
            <a:gradFill rotWithShape="0">
              <a:gsLst>
                <a:gs pos="0">
                  <a:srgbClr val="FF6600"/>
                </a:gs>
                <a:gs pos="100000">
                  <a:srgbClr val="762F00"/>
                </a:gs>
              </a:gsLst>
              <a:lin ang="2700000" scaled="1"/>
              <a:tileRect/>
            </a:gradFill>
            <a:ln w="38100">
              <a:noFill/>
            </a:ln>
          </p:spPr>
          <p:txBody>
            <a:bodyPr wrap="none" anchor="ctr" anchorCtr="0"/>
            <a:p>
              <a:pPr algn="ctr"/>
              <a:r>
                <a:rPr lang="en-US" altLang="zh-CN" sz="2800" b="1" dirty="0">
                  <a:solidFill>
                    <a:srgbClr val="C1C1FF"/>
                  </a:solidFill>
                  <a:latin typeface="Times New Roman" panose="02020603050405020304" pitchFamily="18" charset="0"/>
                  <a:ea typeface="宋体" panose="02010600030101010101" pitchFamily="2" charset="-122"/>
                </a:rPr>
                <a:t>2</a:t>
              </a:r>
              <a:endParaRPr lang="en-US" altLang="zh-CN" sz="2800" b="1" dirty="0">
                <a:latin typeface="Times New Roman" panose="02020603050405020304" pitchFamily="18" charset="0"/>
                <a:ea typeface="宋体" panose="02010600030101010101" pitchFamily="2" charset="-122"/>
              </a:endParaRPr>
            </a:p>
          </p:txBody>
        </p:sp>
        <p:sp>
          <p:nvSpPr>
            <p:cNvPr id="18464" name="Oval 32"/>
            <p:cNvSpPr/>
            <p:nvPr/>
          </p:nvSpPr>
          <p:spPr>
            <a:xfrm>
              <a:off x="3443" y="2814"/>
              <a:ext cx="282" cy="297"/>
            </a:xfrm>
            <a:prstGeom prst="ellipse">
              <a:avLst/>
            </a:prstGeom>
            <a:gradFill rotWithShape="0">
              <a:gsLst>
                <a:gs pos="0">
                  <a:srgbClr val="FF6600"/>
                </a:gs>
                <a:gs pos="100000">
                  <a:srgbClr val="762F00"/>
                </a:gs>
              </a:gsLst>
              <a:lin ang="2700000" scaled="1"/>
              <a:tileRect/>
            </a:gradFill>
            <a:ln w="38100">
              <a:noFill/>
            </a:ln>
          </p:spPr>
          <p:txBody>
            <a:bodyPr wrap="none" anchor="ctr" anchorCtr="0"/>
            <a:p>
              <a:endParaRPr lang="zh-CN" altLang="en-US" dirty="0">
                <a:latin typeface="Arial" panose="020B0604020202020204" pitchFamily="34" charset="0"/>
                <a:ea typeface="宋体" panose="02010600030101010101" pitchFamily="2" charset="-122"/>
              </a:endParaRPr>
            </a:p>
          </p:txBody>
        </p:sp>
        <p:sp>
          <p:nvSpPr>
            <p:cNvPr id="18465" name="Oval 33"/>
            <p:cNvSpPr/>
            <p:nvPr/>
          </p:nvSpPr>
          <p:spPr>
            <a:xfrm>
              <a:off x="2770" y="2400"/>
              <a:ext cx="281" cy="296"/>
            </a:xfrm>
            <a:prstGeom prst="ellipse">
              <a:avLst/>
            </a:prstGeom>
            <a:gradFill rotWithShape="0">
              <a:gsLst>
                <a:gs pos="0">
                  <a:srgbClr val="FF6600"/>
                </a:gs>
                <a:gs pos="100000">
                  <a:srgbClr val="762F00"/>
                </a:gs>
              </a:gsLst>
              <a:lin ang="2700000" scaled="1"/>
              <a:tileRect/>
            </a:gradFill>
            <a:ln w="38100">
              <a:noFill/>
            </a:ln>
          </p:spPr>
          <p:txBody>
            <a:bodyPr wrap="none" anchor="ctr" anchorCtr="0"/>
            <a:p>
              <a:pPr algn="ctr"/>
              <a:r>
                <a:rPr lang="en-US" altLang="zh-CN" sz="2800" b="1" dirty="0">
                  <a:solidFill>
                    <a:srgbClr val="C1C1FF"/>
                  </a:solidFill>
                  <a:latin typeface="Times New Roman" panose="02020603050405020304" pitchFamily="18" charset="0"/>
                  <a:ea typeface="宋体" panose="02010600030101010101" pitchFamily="2" charset="-122"/>
                </a:rPr>
                <a:t>1</a:t>
              </a:r>
              <a:endParaRPr lang="en-US" altLang="zh-CN" sz="2800" b="1" dirty="0">
                <a:solidFill>
                  <a:srgbClr val="C1C1FF"/>
                </a:solidFill>
                <a:latin typeface="Times New Roman" panose="02020603050405020304" pitchFamily="18" charset="0"/>
                <a:ea typeface="宋体" panose="02010600030101010101" pitchFamily="2" charset="-122"/>
              </a:endParaRPr>
            </a:p>
          </p:txBody>
        </p:sp>
        <p:sp>
          <p:nvSpPr>
            <p:cNvPr id="18466" name="Rectangle 34"/>
            <p:cNvSpPr/>
            <p:nvPr/>
          </p:nvSpPr>
          <p:spPr>
            <a:xfrm>
              <a:off x="3744" y="3264"/>
              <a:ext cx="228" cy="329"/>
            </a:xfrm>
            <a:prstGeom prst="rect">
              <a:avLst/>
            </a:prstGeom>
            <a:noFill/>
            <a:ln w="9525">
              <a:noFill/>
            </a:ln>
          </p:spPr>
          <p:txBody>
            <a:bodyPr anchor="t" anchorCtr="0">
              <a:spAutoFit/>
            </a:bodyPr>
            <a:p>
              <a:r>
                <a:rPr lang="en-US" altLang="zh-CN" sz="2800" b="1" dirty="0">
                  <a:solidFill>
                    <a:srgbClr val="C1C1FF"/>
                  </a:solidFill>
                  <a:latin typeface="Times New Roman" panose="02020603050405020304" pitchFamily="18" charset="0"/>
                  <a:ea typeface="宋体" panose="02010600030101010101" pitchFamily="2" charset="-122"/>
                </a:rPr>
                <a:t>7</a:t>
              </a:r>
              <a:endParaRPr lang="en-US" altLang="zh-CN" sz="2800" b="1" dirty="0">
                <a:solidFill>
                  <a:srgbClr val="C1C1FF"/>
                </a:solidFill>
                <a:latin typeface="Times New Roman" panose="02020603050405020304" pitchFamily="18" charset="0"/>
                <a:ea typeface="宋体" panose="02010600030101010101" pitchFamily="2" charset="-122"/>
              </a:endParaRPr>
            </a:p>
          </p:txBody>
        </p:sp>
        <p:sp>
          <p:nvSpPr>
            <p:cNvPr id="18467" name="Rectangle 35"/>
            <p:cNvSpPr/>
            <p:nvPr/>
          </p:nvSpPr>
          <p:spPr>
            <a:xfrm>
              <a:off x="2400" y="3264"/>
              <a:ext cx="228" cy="329"/>
            </a:xfrm>
            <a:prstGeom prst="rect">
              <a:avLst/>
            </a:prstGeom>
            <a:noFill/>
            <a:ln w="9525">
              <a:noFill/>
            </a:ln>
          </p:spPr>
          <p:txBody>
            <a:bodyPr anchor="t" anchorCtr="0">
              <a:spAutoFit/>
            </a:bodyPr>
            <a:p>
              <a:r>
                <a:rPr lang="en-US" altLang="zh-CN" sz="2800" b="1" dirty="0">
                  <a:solidFill>
                    <a:srgbClr val="C1C1FF"/>
                  </a:solidFill>
                  <a:latin typeface="Times New Roman" panose="02020603050405020304" pitchFamily="18" charset="0"/>
                  <a:ea typeface="宋体" panose="02010600030101010101" pitchFamily="2" charset="-122"/>
                </a:rPr>
                <a:t>5</a:t>
              </a:r>
              <a:endParaRPr lang="en-US" altLang="zh-CN" sz="2800" b="1" dirty="0">
                <a:solidFill>
                  <a:srgbClr val="C1C1FF"/>
                </a:solidFill>
                <a:latin typeface="Times New Roman" panose="02020603050405020304" pitchFamily="18" charset="0"/>
                <a:ea typeface="宋体" panose="02010600030101010101" pitchFamily="2" charset="-122"/>
              </a:endParaRPr>
            </a:p>
          </p:txBody>
        </p:sp>
        <p:sp>
          <p:nvSpPr>
            <p:cNvPr id="18468" name="Rectangle 36"/>
            <p:cNvSpPr/>
            <p:nvPr/>
          </p:nvSpPr>
          <p:spPr>
            <a:xfrm>
              <a:off x="1776" y="3264"/>
              <a:ext cx="228" cy="329"/>
            </a:xfrm>
            <a:prstGeom prst="rect">
              <a:avLst/>
            </a:prstGeom>
            <a:noFill/>
            <a:ln w="9525">
              <a:noFill/>
            </a:ln>
          </p:spPr>
          <p:txBody>
            <a:bodyPr anchor="t" anchorCtr="0">
              <a:spAutoFit/>
            </a:bodyPr>
            <a:p>
              <a:r>
                <a:rPr lang="en-US" altLang="zh-CN" sz="2800" b="1" dirty="0">
                  <a:solidFill>
                    <a:srgbClr val="C1C1FF"/>
                  </a:solidFill>
                  <a:latin typeface="Times New Roman" panose="02020603050405020304" pitchFamily="18" charset="0"/>
                  <a:ea typeface="宋体" panose="02010600030101010101" pitchFamily="2" charset="-122"/>
                </a:rPr>
                <a:t>4</a:t>
              </a:r>
              <a:endParaRPr lang="en-US" altLang="zh-CN" sz="2800" b="1" dirty="0">
                <a:solidFill>
                  <a:srgbClr val="C1C1FF"/>
                </a:solidFill>
                <a:latin typeface="Times New Roman" panose="02020603050405020304" pitchFamily="18" charset="0"/>
                <a:ea typeface="宋体" panose="02010600030101010101" pitchFamily="2" charset="-122"/>
              </a:endParaRPr>
            </a:p>
          </p:txBody>
        </p:sp>
        <p:sp>
          <p:nvSpPr>
            <p:cNvPr id="18469" name="Rectangle 37"/>
            <p:cNvSpPr/>
            <p:nvPr/>
          </p:nvSpPr>
          <p:spPr>
            <a:xfrm>
              <a:off x="3456" y="2784"/>
              <a:ext cx="240" cy="329"/>
            </a:xfrm>
            <a:prstGeom prst="rect">
              <a:avLst/>
            </a:prstGeom>
            <a:noFill/>
            <a:ln w="9525">
              <a:noFill/>
            </a:ln>
          </p:spPr>
          <p:txBody>
            <a:bodyPr anchor="t" anchorCtr="0">
              <a:spAutoFit/>
            </a:bodyPr>
            <a:p>
              <a:pPr algn="ctr"/>
              <a:r>
                <a:rPr lang="en-US" altLang="zh-CN" sz="2800" b="1" dirty="0">
                  <a:solidFill>
                    <a:srgbClr val="C1C1FF"/>
                  </a:solidFill>
                  <a:latin typeface="Times New Roman" panose="02020603050405020304" pitchFamily="18" charset="0"/>
                  <a:ea typeface="宋体" panose="02010600030101010101" pitchFamily="2" charset="-122"/>
                </a:rPr>
                <a:t>3</a:t>
              </a:r>
              <a:endParaRPr lang="en-US" altLang="zh-CN" sz="2800" b="1" dirty="0">
                <a:solidFill>
                  <a:srgbClr val="C1C1FF"/>
                </a:solidFill>
                <a:latin typeface="Times New Roman" panose="02020603050405020304" pitchFamily="18" charset="0"/>
                <a:ea typeface="宋体" panose="02010600030101010101" pitchFamily="2" charset="-122"/>
              </a:endParaRPr>
            </a:p>
          </p:txBody>
        </p:sp>
        <p:sp>
          <p:nvSpPr>
            <p:cNvPr id="18470" name="Rectangle 38"/>
            <p:cNvSpPr/>
            <p:nvPr/>
          </p:nvSpPr>
          <p:spPr>
            <a:xfrm>
              <a:off x="1546" y="3744"/>
              <a:ext cx="227" cy="329"/>
            </a:xfrm>
            <a:prstGeom prst="rect">
              <a:avLst/>
            </a:prstGeom>
            <a:noFill/>
            <a:ln w="9525">
              <a:noFill/>
            </a:ln>
          </p:spPr>
          <p:txBody>
            <a:bodyPr wrap="none" anchor="t" anchorCtr="0">
              <a:spAutoFit/>
            </a:bodyPr>
            <a:p>
              <a:r>
                <a:rPr lang="en-US" altLang="zh-CN" sz="2800" b="1" dirty="0">
                  <a:solidFill>
                    <a:srgbClr val="C1C1FF"/>
                  </a:solidFill>
                  <a:latin typeface="Times New Roman" panose="02020603050405020304" pitchFamily="18" charset="0"/>
                  <a:ea typeface="宋体" panose="02010600030101010101" pitchFamily="2" charset="-122"/>
                </a:rPr>
                <a:t>8</a:t>
              </a:r>
              <a:endParaRPr lang="en-US" altLang="zh-CN" sz="2800" b="1" dirty="0">
                <a:solidFill>
                  <a:srgbClr val="C1C1FF"/>
                </a:solidFill>
                <a:latin typeface="Times New Roman" panose="02020603050405020304" pitchFamily="18" charset="0"/>
                <a:ea typeface="宋体" panose="02010600030101010101" pitchFamily="2" charset="-122"/>
              </a:endParaRPr>
            </a:p>
          </p:txBody>
        </p:sp>
        <p:sp>
          <p:nvSpPr>
            <p:cNvPr id="18471" name="Rectangle 39"/>
            <p:cNvSpPr/>
            <p:nvPr/>
          </p:nvSpPr>
          <p:spPr>
            <a:xfrm>
              <a:off x="1873" y="3744"/>
              <a:ext cx="227" cy="329"/>
            </a:xfrm>
            <a:prstGeom prst="rect">
              <a:avLst/>
            </a:prstGeom>
            <a:noFill/>
            <a:ln w="9525">
              <a:noFill/>
            </a:ln>
          </p:spPr>
          <p:txBody>
            <a:bodyPr wrap="none" anchor="t" anchorCtr="0">
              <a:spAutoFit/>
            </a:bodyPr>
            <a:p>
              <a:r>
                <a:rPr lang="en-US" altLang="zh-CN" sz="2800" b="1" dirty="0">
                  <a:solidFill>
                    <a:srgbClr val="C1C1FF"/>
                  </a:solidFill>
                  <a:latin typeface="Times New Roman" panose="02020603050405020304" pitchFamily="18" charset="0"/>
                  <a:ea typeface="宋体" panose="02010600030101010101" pitchFamily="2" charset="-122"/>
                </a:rPr>
                <a:t>9</a:t>
              </a:r>
              <a:endParaRPr lang="en-US" altLang="zh-CN" sz="2800" b="1" dirty="0">
                <a:solidFill>
                  <a:srgbClr val="C1C1FF"/>
                </a:solidFill>
                <a:latin typeface="Times New Roman" panose="02020603050405020304" pitchFamily="18" charset="0"/>
                <a:ea typeface="宋体" panose="02010600030101010101" pitchFamily="2" charset="-122"/>
              </a:endParaRPr>
            </a:p>
          </p:txBody>
        </p:sp>
        <p:sp>
          <p:nvSpPr>
            <p:cNvPr id="18472" name="Rectangle 40"/>
            <p:cNvSpPr/>
            <p:nvPr/>
          </p:nvSpPr>
          <p:spPr>
            <a:xfrm>
              <a:off x="2136" y="3744"/>
              <a:ext cx="339" cy="329"/>
            </a:xfrm>
            <a:prstGeom prst="rect">
              <a:avLst/>
            </a:prstGeom>
            <a:noFill/>
            <a:ln w="9525">
              <a:noFill/>
            </a:ln>
          </p:spPr>
          <p:txBody>
            <a:bodyPr wrap="none" anchor="t" anchorCtr="0">
              <a:spAutoFit/>
            </a:bodyPr>
            <a:p>
              <a:r>
                <a:rPr lang="en-US" altLang="zh-CN" sz="2800" b="1" dirty="0">
                  <a:solidFill>
                    <a:srgbClr val="C1C1FF"/>
                  </a:solidFill>
                  <a:latin typeface="Times New Roman" panose="02020603050405020304" pitchFamily="18" charset="0"/>
                  <a:ea typeface="宋体" panose="02010600030101010101" pitchFamily="2" charset="-122"/>
                </a:rPr>
                <a:t>10</a:t>
              </a:r>
              <a:endParaRPr lang="en-US" altLang="zh-CN" sz="2800" b="1" dirty="0">
                <a:solidFill>
                  <a:srgbClr val="C1C1FF"/>
                </a:solidFill>
                <a:latin typeface="Times New Roman" panose="02020603050405020304" pitchFamily="18" charset="0"/>
                <a:ea typeface="宋体" panose="02010600030101010101" pitchFamily="2" charset="-122"/>
              </a:endParaRPr>
            </a:p>
          </p:txBody>
        </p:sp>
        <p:sp>
          <p:nvSpPr>
            <p:cNvPr id="18473" name="Rectangle 41"/>
            <p:cNvSpPr/>
            <p:nvPr/>
          </p:nvSpPr>
          <p:spPr>
            <a:xfrm>
              <a:off x="2529" y="3744"/>
              <a:ext cx="327" cy="329"/>
            </a:xfrm>
            <a:prstGeom prst="rect">
              <a:avLst/>
            </a:prstGeom>
            <a:noFill/>
            <a:ln w="9525">
              <a:noFill/>
            </a:ln>
          </p:spPr>
          <p:txBody>
            <a:bodyPr wrap="none" anchor="t" anchorCtr="0">
              <a:spAutoFit/>
            </a:bodyPr>
            <a:p>
              <a:r>
                <a:rPr lang="en-US" altLang="zh-CN" sz="2800" b="1" dirty="0">
                  <a:solidFill>
                    <a:srgbClr val="C1C1FF"/>
                  </a:solidFill>
                  <a:latin typeface="Times New Roman" panose="02020603050405020304" pitchFamily="18" charset="0"/>
                  <a:ea typeface="宋体" panose="02010600030101010101" pitchFamily="2" charset="-122"/>
                </a:rPr>
                <a:t>11</a:t>
              </a:r>
              <a:endParaRPr lang="en-US" altLang="zh-CN" sz="2800" b="1" dirty="0">
                <a:solidFill>
                  <a:srgbClr val="C1C1FF"/>
                </a:solidFill>
                <a:latin typeface="Times New Roman" panose="02020603050405020304" pitchFamily="18" charset="0"/>
                <a:ea typeface="宋体" panose="02010600030101010101" pitchFamily="2" charset="-122"/>
              </a:endParaRPr>
            </a:p>
          </p:txBody>
        </p:sp>
        <p:sp>
          <p:nvSpPr>
            <p:cNvPr id="18474" name="Rectangle 42"/>
            <p:cNvSpPr/>
            <p:nvPr/>
          </p:nvSpPr>
          <p:spPr>
            <a:xfrm>
              <a:off x="3186" y="3744"/>
              <a:ext cx="339" cy="329"/>
            </a:xfrm>
            <a:prstGeom prst="rect">
              <a:avLst/>
            </a:prstGeom>
            <a:noFill/>
            <a:ln w="9525">
              <a:noFill/>
            </a:ln>
          </p:spPr>
          <p:txBody>
            <a:bodyPr wrap="none" anchor="t" anchorCtr="0">
              <a:spAutoFit/>
            </a:bodyPr>
            <a:p>
              <a:r>
                <a:rPr lang="en-US" altLang="zh-CN" sz="2800" b="1" dirty="0">
                  <a:solidFill>
                    <a:srgbClr val="C1C1FF"/>
                  </a:solidFill>
                  <a:latin typeface="Times New Roman" panose="02020603050405020304" pitchFamily="18" charset="0"/>
                  <a:ea typeface="宋体" panose="02010600030101010101" pitchFamily="2" charset="-122"/>
                </a:rPr>
                <a:t>13</a:t>
              </a:r>
              <a:endParaRPr lang="en-US" altLang="zh-CN" sz="2800" b="1" dirty="0">
                <a:solidFill>
                  <a:srgbClr val="C1C1FF"/>
                </a:solidFill>
                <a:latin typeface="Times New Roman" panose="02020603050405020304" pitchFamily="18" charset="0"/>
                <a:ea typeface="宋体" panose="02010600030101010101" pitchFamily="2" charset="-122"/>
              </a:endParaRPr>
            </a:p>
          </p:txBody>
        </p:sp>
        <p:sp>
          <p:nvSpPr>
            <p:cNvPr id="18475" name="Rectangle 43"/>
            <p:cNvSpPr/>
            <p:nvPr/>
          </p:nvSpPr>
          <p:spPr>
            <a:xfrm>
              <a:off x="3513" y="3744"/>
              <a:ext cx="339" cy="329"/>
            </a:xfrm>
            <a:prstGeom prst="rect">
              <a:avLst/>
            </a:prstGeom>
            <a:noFill/>
            <a:ln w="9525">
              <a:noFill/>
            </a:ln>
          </p:spPr>
          <p:txBody>
            <a:bodyPr wrap="none" anchor="t" anchorCtr="0">
              <a:spAutoFit/>
            </a:bodyPr>
            <a:p>
              <a:r>
                <a:rPr lang="en-US" altLang="zh-CN" sz="2800" b="1" dirty="0">
                  <a:solidFill>
                    <a:srgbClr val="C1C1FF"/>
                  </a:solidFill>
                  <a:latin typeface="Times New Roman" panose="02020603050405020304" pitchFamily="18" charset="0"/>
                  <a:ea typeface="宋体" panose="02010600030101010101" pitchFamily="2" charset="-122"/>
                </a:rPr>
                <a:t>14</a:t>
              </a:r>
              <a:endParaRPr lang="en-US" altLang="zh-CN" sz="2800" b="1" dirty="0">
                <a:solidFill>
                  <a:srgbClr val="C1C1FF"/>
                </a:solidFill>
                <a:latin typeface="Times New Roman" panose="02020603050405020304" pitchFamily="18" charset="0"/>
                <a:ea typeface="宋体" panose="02010600030101010101" pitchFamily="2" charset="-122"/>
              </a:endParaRPr>
            </a:p>
          </p:txBody>
        </p:sp>
        <p:sp>
          <p:nvSpPr>
            <p:cNvPr id="18476" name="Rectangle 44"/>
            <p:cNvSpPr/>
            <p:nvPr/>
          </p:nvSpPr>
          <p:spPr>
            <a:xfrm>
              <a:off x="3840" y="3744"/>
              <a:ext cx="339" cy="329"/>
            </a:xfrm>
            <a:prstGeom prst="rect">
              <a:avLst/>
            </a:prstGeom>
            <a:noFill/>
            <a:ln w="9525">
              <a:noFill/>
            </a:ln>
          </p:spPr>
          <p:txBody>
            <a:bodyPr wrap="none" anchor="t" anchorCtr="0">
              <a:spAutoFit/>
            </a:bodyPr>
            <a:p>
              <a:r>
                <a:rPr lang="en-US" altLang="zh-CN" sz="2800" b="1" dirty="0">
                  <a:solidFill>
                    <a:srgbClr val="C1C1FF"/>
                  </a:solidFill>
                  <a:latin typeface="Times New Roman" panose="02020603050405020304" pitchFamily="18" charset="0"/>
                  <a:ea typeface="宋体" panose="02010600030101010101" pitchFamily="2" charset="-122"/>
                </a:rPr>
                <a:t>15</a:t>
              </a:r>
              <a:endParaRPr lang="en-US" altLang="zh-CN" sz="2800" b="1" dirty="0">
                <a:solidFill>
                  <a:srgbClr val="C1C1FF"/>
                </a:solidFill>
                <a:latin typeface="Times New Roman" panose="02020603050405020304" pitchFamily="18" charset="0"/>
                <a:ea typeface="宋体" panose="02010600030101010101" pitchFamily="2" charset="-122"/>
              </a:endParaRPr>
            </a:p>
          </p:txBody>
        </p:sp>
        <p:sp>
          <p:nvSpPr>
            <p:cNvPr id="18477" name="Rectangle 45"/>
            <p:cNvSpPr/>
            <p:nvPr/>
          </p:nvSpPr>
          <p:spPr>
            <a:xfrm>
              <a:off x="2857" y="3744"/>
              <a:ext cx="339" cy="329"/>
            </a:xfrm>
            <a:prstGeom prst="rect">
              <a:avLst/>
            </a:prstGeom>
            <a:noFill/>
            <a:ln w="9525">
              <a:noFill/>
            </a:ln>
          </p:spPr>
          <p:txBody>
            <a:bodyPr wrap="none" anchor="t" anchorCtr="0">
              <a:spAutoFit/>
            </a:bodyPr>
            <a:p>
              <a:r>
                <a:rPr lang="en-US" altLang="zh-CN" sz="2800" b="1" dirty="0">
                  <a:solidFill>
                    <a:srgbClr val="C1C1FF"/>
                  </a:solidFill>
                  <a:latin typeface="Times New Roman" panose="02020603050405020304" pitchFamily="18" charset="0"/>
                  <a:ea typeface="宋体" panose="02010600030101010101" pitchFamily="2" charset="-122"/>
                </a:rPr>
                <a:t>12</a:t>
              </a:r>
              <a:endParaRPr lang="en-US" altLang="zh-CN" sz="2800" b="1" dirty="0">
                <a:solidFill>
                  <a:srgbClr val="C1C1FF"/>
                </a:solidFill>
                <a:latin typeface="Times New Roman" panose="02020603050405020304" pitchFamily="18" charset="0"/>
                <a:ea typeface="宋体" panose="02010600030101010101" pitchFamily="2" charset="-122"/>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429260" y="948055"/>
            <a:ext cx="10782935" cy="1958975"/>
          </a:xfrm>
        </p:spPr>
        <p:txBody>
          <a:bodyPr/>
          <a:p>
            <a:pPr marL="457200" marR="0" lvl="1" indent="-457200" algn="l" defTabSz="1219200" rtl="0" eaLnBrk="1" fontAlgn="base" latinLnBrk="0" hangingPunct="1">
              <a:lnSpc>
                <a:spcPct val="100000"/>
              </a:lnSpc>
              <a:spcBef>
                <a:spcPct val="20000"/>
              </a:spcBef>
              <a:buClrTx/>
              <a:buSzTx/>
              <a:buFont typeface="Wingdings" panose="05000000000000000000" charset="0"/>
              <a:buChar char="l"/>
            </a:pP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完全二叉树，只有最下面两层有度数小于2的结点，且最下面一层的叶</a:t>
            </a: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结点集中在最左边的若干位置上。</a:t>
            </a:r>
            <a:endParaRPr kumimoji="0" lang="zh-CN" altLang="en-US" sz="2400" i="0" u="none" strike="noStrike" kern="0" cap="none" spc="0" normalizeH="0" baseline="0" noProof="1" dirty="0">
              <a:solidFill>
                <a:schemeClr val="tx1"/>
              </a:solidFill>
              <a:latin typeface="黑体" panose="02010609060101010101" pitchFamily="2" charset="-122"/>
              <a:ea typeface="黑体" panose="02010609060101010101" pitchFamily="2" charset="-122"/>
              <a:cs typeface="+mn-ea"/>
            </a:endParaRPr>
          </a:p>
          <a:p>
            <a:pPr marR="0" lvl="1" algn="l" defTabSz="1219200" rtl="0" eaLnBrk="1" fontAlgn="base" latinLnBrk="0" hangingPunct="1">
              <a:lnSpc>
                <a:spcPct val="100000"/>
              </a:lnSpc>
              <a:spcBef>
                <a:spcPct val="20000"/>
              </a:spcBef>
              <a:buClrTx/>
              <a:buSzTx/>
              <a:buChar char="•"/>
            </a:pPr>
            <a:r>
              <a:rPr lang="zh-CN" altLang="en-US" dirty="0">
                <a:latin typeface="黑体" panose="02010609060101010101" pitchFamily="2" charset="-122"/>
                <a:ea typeface="黑体" panose="02010609060101010101" pitchFamily="2" charset="-122"/>
                <a:cs typeface="+mn-ea"/>
                <a:sym typeface="+mn-ea"/>
              </a:rPr>
              <a:t>当且仅当每一个结点都与深度相同的满二叉树中编号从1到n的结点一一对应的二叉树，才是完全</a:t>
            </a:r>
            <a:r>
              <a:rPr lang="zh-CN" altLang="en-US" dirty="0">
                <a:latin typeface="黑体" panose="02010609060101010101" pitchFamily="2" charset="-122"/>
                <a:ea typeface="黑体" panose="02010609060101010101" pitchFamily="2" charset="-122"/>
                <a:cs typeface="+mn-ea"/>
                <a:sym typeface="+mn-ea"/>
              </a:rPr>
              <a:t>二叉树，符合以下形态</a:t>
            </a:r>
            <a:endParaRPr lang="zh-CN" altLang="en-US" dirty="0">
              <a:latin typeface="黑体" panose="02010609060101010101" pitchFamily="2" charset="-122"/>
              <a:ea typeface="黑体" panose="02010609060101010101" pitchFamily="2" charset="-122"/>
              <a:cs typeface="+mn-ea"/>
              <a:sym typeface="+mn-ea"/>
            </a:endParaRPr>
          </a:p>
          <a:p>
            <a:pPr marR="0" lvl="1" algn="l" defTabSz="1219200" rtl="0" eaLnBrk="1" fontAlgn="base" latinLnBrk="0" hangingPunct="1">
              <a:lnSpc>
                <a:spcPct val="100000"/>
              </a:lnSpc>
              <a:spcBef>
                <a:spcPct val="20000"/>
              </a:spcBef>
              <a:buClrTx/>
              <a:buSzTx/>
              <a:buChar char="•"/>
            </a:pPr>
            <a:r>
              <a:rPr lang="zh-CN" altLang="en-US" dirty="0">
                <a:latin typeface="黑体" panose="02010609060101010101" pitchFamily="2" charset="-122"/>
                <a:ea typeface="黑体" panose="02010609060101010101" pitchFamily="2" charset="-122"/>
                <a:cs typeface="+mn-ea"/>
                <a:sym typeface="+mn-ea"/>
              </a:rPr>
              <a:t>结点数为</a:t>
            </a:r>
            <a:r>
              <a:rPr lang="en-US" altLang="zh-CN" dirty="0">
                <a:latin typeface="黑体" panose="02010609060101010101" pitchFamily="2" charset="-122"/>
                <a:ea typeface="黑体" panose="02010609060101010101" pitchFamily="2" charset="-122"/>
                <a:cs typeface="+mn-ea"/>
                <a:sym typeface="+mn-ea"/>
              </a:rPr>
              <a:t>n</a:t>
            </a:r>
            <a:r>
              <a:rPr lang="zh-CN" altLang="en-US" dirty="0">
                <a:latin typeface="黑体" panose="02010609060101010101" pitchFamily="2" charset="-122"/>
                <a:ea typeface="黑体" panose="02010609060101010101" pitchFamily="2" charset="-122"/>
                <a:cs typeface="+mn-ea"/>
                <a:sym typeface="+mn-ea"/>
              </a:rPr>
              <a:t>的完全二叉树是唯一的</a:t>
            </a:r>
            <a:endParaRPr lang="zh-CN" altLang="en-US" dirty="0">
              <a:latin typeface="黑体" panose="02010609060101010101" pitchFamily="2" charset="-122"/>
              <a:ea typeface="黑体" panose="02010609060101010101" pitchFamily="2" charset="-122"/>
              <a:cs typeface="+mn-ea"/>
              <a:sym typeface="+mn-ea"/>
            </a:endParaRPr>
          </a:p>
          <a:p>
            <a:pPr marR="0" lvl="1" algn="l" defTabSz="1219200" rtl="0" eaLnBrk="1" fontAlgn="base" latinLnBrk="0" hangingPunct="1">
              <a:lnSpc>
                <a:spcPct val="100000"/>
              </a:lnSpc>
              <a:spcBef>
                <a:spcPct val="20000"/>
              </a:spcBef>
              <a:buClrTx/>
              <a:buSzTx/>
              <a:buChar char="•"/>
            </a:pPr>
            <a:endParaRPr lang="zh-CN" altLang="en-US" dirty="0">
              <a:latin typeface="黑体" panose="02010609060101010101" pitchFamily="2" charset="-122"/>
              <a:ea typeface="黑体" panose="02010609060101010101" pitchFamily="2" charset="-122"/>
              <a:cs typeface="+mn-ea"/>
              <a:sym typeface="+mn-ea"/>
            </a:endParaRPr>
          </a:p>
          <a:p>
            <a:pPr marR="0" lvl="1" algn="l" defTabSz="1219200" rtl="0" eaLnBrk="1" fontAlgn="base" latinLnBrk="0" hangingPunct="1">
              <a:lnSpc>
                <a:spcPct val="100000"/>
              </a:lnSpc>
              <a:spcBef>
                <a:spcPct val="20000"/>
              </a:spcBef>
              <a:buClrTx/>
              <a:buSzTx/>
              <a:buChar char="•"/>
            </a:pPr>
            <a:endParaRPr kumimoji="0" lang="zh-CN" altLang="en-US" sz="2400" i="0" u="none" strike="noStrike" kern="0" cap="none" spc="0" normalizeH="0" baseline="0" noProof="1" dirty="0">
              <a:solidFill>
                <a:schemeClr val="tx1"/>
              </a:solidFill>
              <a:latin typeface="黑体" panose="02010609060101010101" pitchFamily="2" charset="-122"/>
              <a:ea typeface="黑体" panose="02010609060101010101" pitchFamily="2" charset="-122"/>
              <a:cs typeface="+mn-ea"/>
            </a:endParaRPr>
          </a:p>
          <a:p>
            <a:pPr marL="457200" marR="0" lvl="1" indent="-457200" algn="l" defTabSz="1219200" rtl="0" eaLnBrk="1" fontAlgn="base" latinLnBrk="0" hangingPunct="1">
              <a:lnSpc>
                <a:spcPct val="100000"/>
              </a:lnSpc>
              <a:spcBef>
                <a:spcPct val="20000"/>
              </a:spcBef>
              <a:buClrTx/>
              <a:buSzTx/>
              <a:buFont typeface="Wingdings" panose="05000000000000000000" charset="0"/>
              <a:buChar char="l"/>
            </a:pPr>
            <a:endParaRPr lang="zh-CN" altLang="en-US" sz="2800" dirty="0">
              <a:latin typeface="黑体" panose="02010609060101010101" pitchFamily="2" charset="-122"/>
              <a:ea typeface="黑体" panose="02010609060101010101" pitchFamily="2" charset="-122"/>
              <a:cs typeface="黑体" panose="02010609060101010101" pitchFamily="2" charset="-122"/>
              <a:sym typeface="+mn-ea"/>
            </a:endParaRPr>
          </a:p>
        </p:txBody>
      </p:sp>
      <p:sp>
        <p:nvSpPr>
          <p:cNvPr id="4" name="标题 3"/>
          <p:cNvSpPr>
            <a:spLocks noGrp="1"/>
          </p:cNvSpPr>
          <p:nvPr>
            <p:ph type="title"/>
          </p:nvPr>
        </p:nvSpPr>
        <p:spPr>
          <a:xfrm>
            <a:off x="752475" y="222568"/>
            <a:ext cx="10972800" cy="796908"/>
          </a:xfrm>
        </p:spPr>
        <p:txBody>
          <a:bodyPr/>
          <a:p>
            <a:r>
              <a:rPr lang="en-US" altLang="zh-CN">
                <a:latin typeface="楷体" panose="02010609060101010101" charset="-122"/>
                <a:ea typeface="楷体" panose="02010609060101010101" charset="-122"/>
                <a:cs typeface="楷体" panose="02010609060101010101" charset="-122"/>
                <a:sym typeface="+mn-ea"/>
              </a:rPr>
              <a:t>6.2 </a:t>
            </a:r>
            <a:r>
              <a:rPr lang="zh-CN" altLang="en-US">
                <a:latin typeface="楷体" panose="02010609060101010101" charset="-122"/>
                <a:ea typeface="楷体" panose="02010609060101010101" charset="-122"/>
                <a:cs typeface="楷体" panose="02010609060101010101" charset="-122"/>
                <a:sym typeface="+mn-ea"/>
              </a:rPr>
              <a:t>二叉</a:t>
            </a:r>
            <a:r>
              <a:rPr lang="zh-CN" altLang="en-US" dirty="0">
                <a:latin typeface="楷体" panose="02010609060101010101" charset="-122"/>
                <a:ea typeface="楷体" panose="02010609060101010101" charset="-122"/>
                <a:sym typeface="+mn-ea"/>
              </a:rPr>
              <a:t>树</a:t>
            </a:r>
            <a:endParaRPr lang="en-US" altLang="zh-CN">
              <a:latin typeface="楷体" panose="02010609060101010101" charset="-122"/>
              <a:ea typeface="楷体" panose="02010609060101010101" charset="-122"/>
              <a:cs typeface="楷体" panose="02010609060101010101" charset="-122"/>
            </a:endParaRPr>
          </a:p>
        </p:txBody>
      </p:sp>
      <p:sp>
        <p:nvSpPr>
          <p:cNvPr id="2" name="灯片编号占位符 1"/>
          <p:cNvSpPr>
            <a:spLocks noGrp="1"/>
          </p:cNvSpPr>
          <p:nvPr>
            <p:ph type="sldNum" sz="quarter" idx="4"/>
          </p:nvPr>
        </p:nvSpPr>
        <p:spPr/>
        <p:txBody>
          <a:bodyPr/>
          <a:p>
            <a:fld id="{F18B4237-A20D-4DE2-ADD8-75BCC50A7656}" type="slidenum">
              <a:rPr lang="zh-CN" altLang="en-US"/>
            </a:fld>
            <a:endParaRPr lang="zh-CN" altLang="en-US"/>
          </a:p>
        </p:txBody>
      </p:sp>
      <p:grpSp>
        <p:nvGrpSpPr>
          <p:cNvPr id="7" name="组合 6"/>
          <p:cNvGrpSpPr/>
          <p:nvPr/>
        </p:nvGrpSpPr>
        <p:grpSpPr>
          <a:xfrm>
            <a:off x="1115695" y="3363595"/>
            <a:ext cx="3919220" cy="2655570"/>
            <a:chOff x="845" y="5108"/>
            <a:chExt cx="6172" cy="4182"/>
          </a:xfrm>
        </p:grpSpPr>
        <p:grpSp>
          <p:nvGrpSpPr>
            <p:cNvPr id="19460" name="Group 46"/>
            <p:cNvGrpSpPr/>
            <p:nvPr/>
          </p:nvGrpSpPr>
          <p:grpSpPr>
            <a:xfrm>
              <a:off x="845" y="5108"/>
              <a:ext cx="6172" cy="4183"/>
              <a:chOff x="2688" y="2496"/>
              <a:chExt cx="2469" cy="1673"/>
            </a:xfrm>
          </p:grpSpPr>
          <p:sp>
            <p:nvSpPr>
              <p:cNvPr id="19461" name="Line 47"/>
              <p:cNvSpPr/>
              <p:nvPr/>
            </p:nvSpPr>
            <p:spPr>
              <a:xfrm>
                <a:off x="4147" y="2673"/>
                <a:ext cx="561" cy="355"/>
              </a:xfrm>
              <a:prstGeom prst="line">
                <a:avLst/>
              </a:prstGeom>
              <a:ln w="38100" cap="flat" cmpd="sng">
                <a:solidFill>
                  <a:srgbClr val="009900"/>
                </a:solidFill>
                <a:prstDash val="solid"/>
                <a:round/>
                <a:headEnd type="none" w="med" len="med"/>
                <a:tailEnd type="none" w="med" len="med"/>
              </a:ln>
            </p:spPr>
          </p:sp>
          <p:sp>
            <p:nvSpPr>
              <p:cNvPr id="19462" name="Line 48"/>
              <p:cNvSpPr/>
              <p:nvPr/>
            </p:nvSpPr>
            <p:spPr>
              <a:xfrm flipH="1">
                <a:off x="3418" y="2635"/>
                <a:ext cx="581" cy="393"/>
              </a:xfrm>
              <a:prstGeom prst="line">
                <a:avLst/>
              </a:prstGeom>
              <a:ln w="38100" cap="flat" cmpd="sng">
                <a:solidFill>
                  <a:srgbClr val="009900"/>
                </a:solidFill>
                <a:prstDash val="solid"/>
                <a:round/>
                <a:headEnd type="none" w="med" len="med"/>
                <a:tailEnd type="none" w="med" len="med"/>
              </a:ln>
            </p:spPr>
          </p:sp>
          <p:sp>
            <p:nvSpPr>
              <p:cNvPr id="19463" name="Line 49"/>
              <p:cNvSpPr/>
              <p:nvPr/>
            </p:nvSpPr>
            <p:spPr>
              <a:xfrm>
                <a:off x="4764" y="3148"/>
                <a:ext cx="225" cy="293"/>
              </a:xfrm>
              <a:prstGeom prst="line">
                <a:avLst/>
              </a:prstGeom>
              <a:ln w="38100" cap="flat" cmpd="sng">
                <a:solidFill>
                  <a:srgbClr val="009900"/>
                </a:solidFill>
                <a:prstDash val="solid"/>
                <a:round/>
                <a:headEnd type="none" w="med" len="med"/>
                <a:tailEnd type="none" w="med" len="med"/>
              </a:ln>
            </p:spPr>
          </p:sp>
          <p:sp>
            <p:nvSpPr>
              <p:cNvPr id="19464" name="Line 50"/>
              <p:cNvSpPr/>
              <p:nvPr/>
            </p:nvSpPr>
            <p:spPr>
              <a:xfrm flipH="1">
                <a:off x="4427" y="3087"/>
                <a:ext cx="281" cy="354"/>
              </a:xfrm>
              <a:prstGeom prst="line">
                <a:avLst/>
              </a:prstGeom>
              <a:ln w="38100" cap="flat" cmpd="sng">
                <a:solidFill>
                  <a:srgbClr val="009900"/>
                </a:solidFill>
                <a:prstDash val="solid"/>
                <a:round/>
                <a:headEnd type="none" w="med" len="med"/>
                <a:tailEnd type="none" w="med" len="med"/>
              </a:ln>
            </p:spPr>
          </p:sp>
          <p:sp>
            <p:nvSpPr>
              <p:cNvPr id="19465" name="Line 51"/>
              <p:cNvSpPr/>
              <p:nvPr/>
            </p:nvSpPr>
            <p:spPr>
              <a:xfrm>
                <a:off x="3418" y="3087"/>
                <a:ext cx="223" cy="354"/>
              </a:xfrm>
              <a:prstGeom prst="line">
                <a:avLst/>
              </a:prstGeom>
              <a:ln w="38100" cap="flat" cmpd="sng">
                <a:solidFill>
                  <a:srgbClr val="009900"/>
                </a:solidFill>
                <a:prstDash val="solid"/>
                <a:round/>
                <a:headEnd type="none" w="med" len="med"/>
                <a:tailEnd type="none" w="med" len="med"/>
              </a:ln>
            </p:spPr>
          </p:sp>
          <p:sp>
            <p:nvSpPr>
              <p:cNvPr id="19466" name="Line 52"/>
              <p:cNvSpPr/>
              <p:nvPr/>
            </p:nvSpPr>
            <p:spPr>
              <a:xfrm flipH="1">
                <a:off x="3024" y="3148"/>
                <a:ext cx="282" cy="352"/>
              </a:xfrm>
              <a:prstGeom prst="line">
                <a:avLst/>
              </a:prstGeom>
              <a:ln w="38100" cap="flat" cmpd="sng">
                <a:solidFill>
                  <a:srgbClr val="009900"/>
                </a:solidFill>
                <a:prstDash val="solid"/>
                <a:round/>
                <a:headEnd type="none" w="med" len="med"/>
                <a:tailEnd type="none" w="med" len="med"/>
              </a:ln>
            </p:spPr>
          </p:sp>
          <p:sp>
            <p:nvSpPr>
              <p:cNvPr id="19468" name="Line 54"/>
              <p:cNvSpPr/>
              <p:nvPr/>
            </p:nvSpPr>
            <p:spPr>
              <a:xfrm>
                <a:off x="3697" y="3561"/>
                <a:ext cx="112" cy="354"/>
              </a:xfrm>
              <a:prstGeom prst="line">
                <a:avLst/>
              </a:prstGeom>
              <a:ln w="38100" cap="flat" cmpd="sng">
                <a:solidFill>
                  <a:srgbClr val="009900"/>
                </a:solidFill>
                <a:prstDash val="solid"/>
                <a:round/>
                <a:headEnd type="none" w="med" len="med"/>
                <a:tailEnd type="none" w="med" len="med"/>
              </a:ln>
            </p:spPr>
          </p:sp>
          <p:sp>
            <p:nvSpPr>
              <p:cNvPr id="19469" name="Line 55"/>
              <p:cNvSpPr/>
              <p:nvPr/>
            </p:nvSpPr>
            <p:spPr>
              <a:xfrm flipH="1">
                <a:off x="3474" y="3561"/>
                <a:ext cx="167" cy="414"/>
              </a:xfrm>
              <a:prstGeom prst="line">
                <a:avLst/>
              </a:prstGeom>
              <a:ln w="38100" cap="flat" cmpd="sng">
                <a:solidFill>
                  <a:srgbClr val="009900"/>
                </a:solidFill>
                <a:prstDash val="solid"/>
                <a:round/>
                <a:headEnd type="none" w="med" len="med"/>
                <a:tailEnd type="none" w="med" len="med"/>
              </a:ln>
            </p:spPr>
          </p:sp>
          <p:sp>
            <p:nvSpPr>
              <p:cNvPr id="19470" name="Line 56"/>
              <p:cNvSpPr/>
              <p:nvPr/>
            </p:nvSpPr>
            <p:spPr>
              <a:xfrm>
                <a:off x="3082" y="3620"/>
                <a:ext cx="112" cy="355"/>
              </a:xfrm>
              <a:prstGeom prst="line">
                <a:avLst/>
              </a:prstGeom>
              <a:ln w="38100" cap="flat" cmpd="sng">
                <a:solidFill>
                  <a:srgbClr val="009900"/>
                </a:solidFill>
                <a:prstDash val="solid"/>
                <a:round/>
                <a:headEnd type="none" w="med" len="med"/>
                <a:tailEnd type="none" w="med" len="med"/>
              </a:ln>
            </p:spPr>
          </p:sp>
          <p:sp>
            <p:nvSpPr>
              <p:cNvPr id="19471" name="Line 57"/>
              <p:cNvSpPr/>
              <p:nvPr/>
            </p:nvSpPr>
            <p:spPr>
              <a:xfrm flipH="1">
                <a:off x="2800" y="3561"/>
                <a:ext cx="224" cy="414"/>
              </a:xfrm>
              <a:prstGeom prst="line">
                <a:avLst/>
              </a:prstGeom>
              <a:ln w="38100" cap="flat" cmpd="sng">
                <a:solidFill>
                  <a:srgbClr val="009900"/>
                </a:solidFill>
                <a:prstDash val="solid"/>
                <a:round/>
                <a:headEnd type="none" w="med" len="med"/>
                <a:tailEnd type="none" w="med" len="med"/>
              </a:ln>
            </p:spPr>
          </p:sp>
          <p:sp>
            <p:nvSpPr>
              <p:cNvPr id="19472" name="Oval 58"/>
              <p:cNvSpPr/>
              <p:nvPr/>
            </p:nvSpPr>
            <p:spPr>
              <a:xfrm>
                <a:off x="2688" y="3856"/>
                <a:ext cx="280" cy="296"/>
              </a:xfrm>
              <a:prstGeom prst="ellipse">
                <a:avLst/>
              </a:prstGeom>
              <a:gradFill rotWithShape="0">
                <a:gsLst>
                  <a:gs pos="0">
                    <a:srgbClr val="FF6600"/>
                  </a:gs>
                  <a:gs pos="100000">
                    <a:srgbClr val="762F00"/>
                  </a:gs>
                </a:gsLst>
                <a:lin ang="2700000" scaled="1"/>
                <a:tileRect/>
              </a:gradFill>
              <a:ln w="38100">
                <a:noFill/>
              </a:ln>
            </p:spPr>
            <p:txBody>
              <a:bodyPr wrap="none" anchor="ctr" anchorCtr="0"/>
              <a:p>
                <a:endParaRPr lang="zh-CN" altLang="en-US" dirty="0">
                  <a:latin typeface="Arial" panose="020B0604020202020204" pitchFamily="34" charset="0"/>
                  <a:ea typeface="宋体" panose="02010600030101010101" pitchFamily="2" charset="-122"/>
                </a:endParaRPr>
              </a:p>
            </p:txBody>
          </p:sp>
          <p:sp>
            <p:nvSpPr>
              <p:cNvPr id="19473" name="Oval 59"/>
              <p:cNvSpPr/>
              <p:nvPr/>
            </p:nvSpPr>
            <p:spPr>
              <a:xfrm>
                <a:off x="3024" y="3856"/>
                <a:ext cx="282" cy="296"/>
              </a:xfrm>
              <a:prstGeom prst="ellipse">
                <a:avLst/>
              </a:prstGeom>
              <a:gradFill rotWithShape="0">
                <a:gsLst>
                  <a:gs pos="0">
                    <a:srgbClr val="FF6600"/>
                  </a:gs>
                  <a:gs pos="100000">
                    <a:srgbClr val="762F00"/>
                  </a:gs>
                </a:gsLst>
                <a:lin ang="2700000" scaled="1"/>
                <a:tileRect/>
              </a:gradFill>
              <a:ln w="38100">
                <a:noFill/>
              </a:ln>
            </p:spPr>
            <p:txBody>
              <a:bodyPr wrap="none" anchor="ctr" anchorCtr="0"/>
              <a:p>
                <a:endParaRPr lang="zh-CN" altLang="en-US" dirty="0">
                  <a:latin typeface="Arial" panose="020B0604020202020204" pitchFamily="34" charset="0"/>
                  <a:ea typeface="宋体" panose="02010600030101010101" pitchFamily="2" charset="-122"/>
                </a:endParaRPr>
              </a:p>
            </p:txBody>
          </p:sp>
          <p:sp>
            <p:nvSpPr>
              <p:cNvPr id="19474" name="Oval 60"/>
              <p:cNvSpPr/>
              <p:nvPr/>
            </p:nvSpPr>
            <p:spPr>
              <a:xfrm>
                <a:off x="3362" y="3856"/>
                <a:ext cx="279" cy="296"/>
              </a:xfrm>
              <a:prstGeom prst="ellipse">
                <a:avLst/>
              </a:prstGeom>
              <a:gradFill rotWithShape="0">
                <a:gsLst>
                  <a:gs pos="0">
                    <a:srgbClr val="FF6600"/>
                  </a:gs>
                  <a:gs pos="100000">
                    <a:srgbClr val="762F00"/>
                  </a:gs>
                </a:gsLst>
                <a:lin ang="2700000" scaled="1"/>
                <a:tileRect/>
              </a:gradFill>
              <a:ln w="38100">
                <a:noFill/>
              </a:ln>
            </p:spPr>
            <p:txBody>
              <a:bodyPr wrap="none" anchor="ctr" anchorCtr="0"/>
              <a:p>
                <a:endParaRPr lang="zh-CN" altLang="en-US" dirty="0">
                  <a:latin typeface="Arial" panose="020B0604020202020204" pitchFamily="34" charset="0"/>
                  <a:ea typeface="宋体" panose="02010600030101010101" pitchFamily="2" charset="-122"/>
                </a:endParaRPr>
              </a:p>
            </p:txBody>
          </p:sp>
          <p:sp>
            <p:nvSpPr>
              <p:cNvPr id="19475" name="Oval 61"/>
              <p:cNvSpPr/>
              <p:nvPr/>
            </p:nvSpPr>
            <p:spPr>
              <a:xfrm>
                <a:off x="3697" y="3856"/>
                <a:ext cx="281" cy="296"/>
              </a:xfrm>
              <a:prstGeom prst="ellipse">
                <a:avLst/>
              </a:prstGeom>
              <a:gradFill rotWithShape="0">
                <a:gsLst>
                  <a:gs pos="0">
                    <a:srgbClr val="FF6600"/>
                  </a:gs>
                  <a:gs pos="100000">
                    <a:srgbClr val="762F00"/>
                  </a:gs>
                </a:gsLst>
                <a:lin ang="2700000" scaled="1"/>
                <a:tileRect/>
              </a:gradFill>
              <a:ln w="38100">
                <a:noFill/>
              </a:ln>
            </p:spPr>
            <p:txBody>
              <a:bodyPr wrap="none" anchor="ctr" anchorCtr="0"/>
              <a:p>
                <a:endParaRPr lang="zh-CN" altLang="en-US" dirty="0">
                  <a:latin typeface="Arial" panose="020B0604020202020204" pitchFamily="34" charset="0"/>
                  <a:ea typeface="宋体" panose="02010600030101010101" pitchFamily="2" charset="-122"/>
                </a:endParaRPr>
              </a:p>
            </p:txBody>
          </p:sp>
          <p:sp>
            <p:nvSpPr>
              <p:cNvPr id="19477" name="Oval 63"/>
              <p:cNvSpPr/>
              <p:nvPr/>
            </p:nvSpPr>
            <p:spPr>
              <a:xfrm>
                <a:off x="2912" y="3382"/>
                <a:ext cx="282" cy="297"/>
              </a:xfrm>
              <a:prstGeom prst="ellipse">
                <a:avLst/>
              </a:prstGeom>
              <a:gradFill rotWithShape="0">
                <a:gsLst>
                  <a:gs pos="0">
                    <a:srgbClr val="FF6600"/>
                  </a:gs>
                  <a:gs pos="100000">
                    <a:srgbClr val="762F00"/>
                  </a:gs>
                </a:gsLst>
                <a:lin ang="2700000" scaled="1"/>
                <a:tileRect/>
              </a:gradFill>
              <a:ln w="38100">
                <a:noFill/>
              </a:ln>
            </p:spPr>
            <p:txBody>
              <a:bodyPr wrap="none" anchor="ctr" anchorCtr="0"/>
              <a:p>
                <a:endParaRPr lang="zh-CN" altLang="en-US" dirty="0">
                  <a:latin typeface="Arial" panose="020B0604020202020204" pitchFamily="34" charset="0"/>
                  <a:ea typeface="宋体" panose="02010600030101010101" pitchFamily="2" charset="-122"/>
                </a:endParaRPr>
              </a:p>
            </p:txBody>
          </p:sp>
          <p:sp>
            <p:nvSpPr>
              <p:cNvPr id="19478" name="Oval 64"/>
              <p:cNvSpPr/>
              <p:nvPr/>
            </p:nvSpPr>
            <p:spPr>
              <a:xfrm>
                <a:off x="3530" y="3382"/>
                <a:ext cx="279" cy="297"/>
              </a:xfrm>
              <a:prstGeom prst="ellipse">
                <a:avLst/>
              </a:prstGeom>
              <a:gradFill rotWithShape="0">
                <a:gsLst>
                  <a:gs pos="0">
                    <a:srgbClr val="FF6600"/>
                  </a:gs>
                  <a:gs pos="100000">
                    <a:srgbClr val="762F00"/>
                  </a:gs>
                </a:gsLst>
                <a:lin ang="2700000" scaled="1"/>
                <a:tileRect/>
              </a:gradFill>
              <a:ln w="38100">
                <a:noFill/>
              </a:ln>
            </p:spPr>
            <p:txBody>
              <a:bodyPr wrap="none" anchor="ctr" anchorCtr="0"/>
              <a:p>
                <a:endParaRPr lang="zh-CN" altLang="en-US" dirty="0">
                  <a:latin typeface="Arial" panose="020B0604020202020204" pitchFamily="34" charset="0"/>
                  <a:ea typeface="宋体" panose="02010600030101010101" pitchFamily="2" charset="-122"/>
                </a:endParaRPr>
              </a:p>
            </p:txBody>
          </p:sp>
          <p:sp>
            <p:nvSpPr>
              <p:cNvPr id="19479" name="Oval 65"/>
              <p:cNvSpPr/>
              <p:nvPr/>
            </p:nvSpPr>
            <p:spPr>
              <a:xfrm>
                <a:off x="4259" y="3382"/>
                <a:ext cx="280" cy="297"/>
              </a:xfrm>
              <a:prstGeom prst="ellipse">
                <a:avLst/>
              </a:prstGeom>
              <a:gradFill rotWithShape="0">
                <a:gsLst>
                  <a:gs pos="0">
                    <a:srgbClr val="FF6600"/>
                  </a:gs>
                  <a:gs pos="100000">
                    <a:srgbClr val="762F00"/>
                  </a:gs>
                </a:gsLst>
                <a:lin ang="2700000" scaled="1"/>
                <a:tileRect/>
              </a:gradFill>
              <a:ln w="38100">
                <a:noFill/>
              </a:ln>
            </p:spPr>
            <p:txBody>
              <a:bodyPr wrap="none" anchor="ctr" anchorCtr="0"/>
              <a:p>
                <a:pPr algn="ctr"/>
                <a:r>
                  <a:rPr lang="en-US" altLang="zh-CN" sz="2800" b="1" dirty="0">
                    <a:solidFill>
                      <a:srgbClr val="C1C1FF"/>
                    </a:solidFill>
                    <a:latin typeface="Times New Roman" panose="02020603050405020304" pitchFamily="18" charset="0"/>
                    <a:ea typeface="宋体" panose="02010600030101010101" pitchFamily="2" charset="-122"/>
                  </a:rPr>
                  <a:t>6</a:t>
                </a:r>
                <a:endParaRPr lang="en-US" altLang="zh-CN" sz="2800" b="1" dirty="0">
                  <a:solidFill>
                    <a:srgbClr val="C1C1FF"/>
                  </a:solidFill>
                  <a:latin typeface="Times New Roman" panose="02020603050405020304" pitchFamily="18" charset="0"/>
                  <a:ea typeface="宋体" panose="02010600030101010101" pitchFamily="2" charset="-122"/>
                </a:endParaRPr>
              </a:p>
            </p:txBody>
          </p:sp>
          <p:sp>
            <p:nvSpPr>
              <p:cNvPr id="19480" name="Oval 66"/>
              <p:cNvSpPr/>
              <p:nvPr/>
            </p:nvSpPr>
            <p:spPr>
              <a:xfrm>
                <a:off x="4852" y="3382"/>
                <a:ext cx="305" cy="297"/>
              </a:xfrm>
              <a:prstGeom prst="ellipse">
                <a:avLst/>
              </a:prstGeom>
              <a:gradFill rotWithShape="0">
                <a:gsLst>
                  <a:gs pos="0">
                    <a:srgbClr val="FF6600"/>
                  </a:gs>
                  <a:gs pos="100000">
                    <a:srgbClr val="762F00"/>
                  </a:gs>
                </a:gsLst>
                <a:lin ang="2700000" scaled="1"/>
                <a:tileRect/>
              </a:gradFill>
              <a:ln w="38100">
                <a:noFill/>
              </a:ln>
            </p:spPr>
            <p:txBody>
              <a:bodyPr wrap="none" anchor="ctr" anchorCtr="0"/>
              <a:p>
                <a:endParaRPr lang="zh-CN" altLang="en-US" dirty="0">
                  <a:latin typeface="Arial" panose="020B0604020202020204" pitchFamily="34" charset="0"/>
                  <a:ea typeface="宋体" panose="02010600030101010101" pitchFamily="2" charset="-122"/>
                </a:endParaRPr>
              </a:p>
            </p:txBody>
          </p:sp>
          <p:sp>
            <p:nvSpPr>
              <p:cNvPr id="19481" name="Oval 67"/>
              <p:cNvSpPr/>
              <p:nvPr/>
            </p:nvSpPr>
            <p:spPr>
              <a:xfrm>
                <a:off x="3250" y="2910"/>
                <a:ext cx="280" cy="297"/>
              </a:xfrm>
              <a:prstGeom prst="ellipse">
                <a:avLst/>
              </a:prstGeom>
              <a:gradFill rotWithShape="0">
                <a:gsLst>
                  <a:gs pos="0">
                    <a:srgbClr val="FF6600"/>
                  </a:gs>
                  <a:gs pos="100000">
                    <a:srgbClr val="762F00"/>
                  </a:gs>
                </a:gsLst>
                <a:lin ang="2700000" scaled="1"/>
                <a:tileRect/>
              </a:gradFill>
              <a:ln w="38100">
                <a:noFill/>
              </a:ln>
            </p:spPr>
            <p:txBody>
              <a:bodyPr wrap="none" anchor="ctr" anchorCtr="0"/>
              <a:p>
                <a:pPr algn="ctr"/>
                <a:r>
                  <a:rPr lang="en-US" altLang="zh-CN" sz="2800" b="1" dirty="0">
                    <a:solidFill>
                      <a:srgbClr val="C1C1FF"/>
                    </a:solidFill>
                    <a:latin typeface="Times New Roman" panose="02020603050405020304" pitchFamily="18" charset="0"/>
                    <a:ea typeface="宋体" panose="02010600030101010101" pitchFamily="2" charset="-122"/>
                  </a:rPr>
                  <a:t>2</a:t>
                </a:r>
                <a:endParaRPr lang="en-US" altLang="zh-CN" sz="2800" b="1" dirty="0">
                  <a:latin typeface="Times New Roman" panose="02020603050405020304" pitchFamily="18" charset="0"/>
                  <a:ea typeface="宋体" panose="02010600030101010101" pitchFamily="2" charset="-122"/>
                </a:endParaRPr>
              </a:p>
            </p:txBody>
          </p:sp>
          <p:sp>
            <p:nvSpPr>
              <p:cNvPr id="19482" name="Oval 68"/>
              <p:cNvSpPr/>
              <p:nvPr/>
            </p:nvSpPr>
            <p:spPr>
              <a:xfrm>
                <a:off x="4595" y="2910"/>
                <a:ext cx="282" cy="297"/>
              </a:xfrm>
              <a:prstGeom prst="ellipse">
                <a:avLst/>
              </a:prstGeom>
              <a:gradFill rotWithShape="0">
                <a:gsLst>
                  <a:gs pos="0">
                    <a:srgbClr val="FF6600"/>
                  </a:gs>
                  <a:gs pos="100000">
                    <a:srgbClr val="762F00"/>
                  </a:gs>
                </a:gsLst>
                <a:lin ang="2700000" scaled="1"/>
                <a:tileRect/>
              </a:gradFill>
              <a:ln w="38100">
                <a:noFill/>
              </a:ln>
            </p:spPr>
            <p:txBody>
              <a:bodyPr wrap="none" anchor="ctr" anchorCtr="0"/>
              <a:p>
                <a:endParaRPr lang="zh-CN" altLang="en-US" dirty="0">
                  <a:latin typeface="Arial" panose="020B0604020202020204" pitchFamily="34" charset="0"/>
                  <a:ea typeface="宋体" panose="02010600030101010101" pitchFamily="2" charset="-122"/>
                </a:endParaRPr>
              </a:p>
            </p:txBody>
          </p:sp>
          <p:sp>
            <p:nvSpPr>
              <p:cNvPr id="19483" name="Oval 69"/>
              <p:cNvSpPr/>
              <p:nvPr/>
            </p:nvSpPr>
            <p:spPr>
              <a:xfrm>
                <a:off x="3922" y="2496"/>
                <a:ext cx="281" cy="296"/>
              </a:xfrm>
              <a:prstGeom prst="ellipse">
                <a:avLst/>
              </a:prstGeom>
              <a:gradFill rotWithShape="0">
                <a:gsLst>
                  <a:gs pos="0">
                    <a:srgbClr val="FF6600"/>
                  </a:gs>
                  <a:gs pos="100000">
                    <a:srgbClr val="762F00"/>
                  </a:gs>
                </a:gsLst>
                <a:lin ang="2700000" scaled="1"/>
                <a:tileRect/>
              </a:gradFill>
              <a:ln w="38100">
                <a:noFill/>
              </a:ln>
            </p:spPr>
            <p:txBody>
              <a:bodyPr wrap="none" anchor="ctr" anchorCtr="0"/>
              <a:p>
                <a:pPr algn="ctr"/>
                <a:r>
                  <a:rPr lang="en-US" altLang="zh-CN" sz="2800" b="1" dirty="0">
                    <a:solidFill>
                      <a:srgbClr val="C1C1FF"/>
                    </a:solidFill>
                    <a:latin typeface="Times New Roman" panose="02020603050405020304" pitchFamily="18" charset="0"/>
                    <a:ea typeface="宋体" panose="02010600030101010101" pitchFamily="2" charset="-122"/>
                  </a:rPr>
                  <a:t>1</a:t>
                </a:r>
                <a:endParaRPr lang="en-US" altLang="zh-CN" sz="2800" b="1" dirty="0">
                  <a:solidFill>
                    <a:srgbClr val="C1C1FF"/>
                  </a:solidFill>
                  <a:latin typeface="Times New Roman" panose="02020603050405020304" pitchFamily="18" charset="0"/>
                  <a:ea typeface="宋体" panose="02010600030101010101" pitchFamily="2" charset="-122"/>
                </a:endParaRPr>
              </a:p>
            </p:txBody>
          </p:sp>
          <p:sp>
            <p:nvSpPr>
              <p:cNvPr id="19484" name="Rectangle 70"/>
              <p:cNvSpPr/>
              <p:nvPr/>
            </p:nvSpPr>
            <p:spPr>
              <a:xfrm>
                <a:off x="4896" y="3360"/>
                <a:ext cx="228" cy="329"/>
              </a:xfrm>
              <a:prstGeom prst="rect">
                <a:avLst/>
              </a:prstGeom>
              <a:noFill/>
              <a:ln w="9525">
                <a:noFill/>
              </a:ln>
            </p:spPr>
            <p:txBody>
              <a:bodyPr anchor="t" anchorCtr="0">
                <a:spAutoFit/>
              </a:bodyPr>
              <a:p>
                <a:r>
                  <a:rPr lang="en-US" altLang="zh-CN" sz="2800" b="1" dirty="0">
                    <a:solidFill>
                      <a:srgbClr val="C1C1FF"/>
                    </a:solidFill>
                    <a:latin typeface="Times New Roman" panose="02020603050405020304" pitchFamily="18" charset="0"/>
                    <a:ea typeface="宋体" panose="02010600030101010101" pitchFamily="2" charset="-122"/>
                  </a:rPr>
                  <a:t>7</a:t>
                </a:r>
                <a:endParaRPr lang="en-US" altLang="zh-CN" sz="2800" b="1" dirty="0">
                  <a:solidFill>
                    <a:srgbClr val="C1C1FF"/>
                  </a:solidFill>
                  <a:latin typeface="Times New Roman" panose="02020603050405020304" pitchFamily="18" charset="0"/>
                  <a:ea typeface="宋体" panose="02010600030101010101" pitchFamily="2" charset="-122"/>
                </a:endParaRPr>
              </a:p>
            </p:txBody>
          </p:sp>
          <p:sp>
            <p:nvSpPr>
              <p:cNvPr id="19485" name="Rectangle 71"/>
              <p:cNvSpPr/>
              <p:nvPr/>
            </p:nvSpPr>
            <p:spPr>
              <a:xfrm>
                <a:off x="3552" y="3360"/>
                <a:ext cx="228" cy="329"/>
              </a:xfrm>
              <a:prstGeom prst="rect">
                <a:avLst/>
              </a:prstGeom>
              <a:noFill/>
              <a:ln w="9525">
                <a:noFill/>
              </a:ln>
            </p:spPr>
            <p:txBody>
              <a:bodyPr anchor="t" anchorCtr="0">
                <a:spAutoFit/>
              </a:bodyPr>
              <a:p>
                <a:r>
                  <a:rPr lang="en-US" altLang="zh-CN" sz="2800" b="1" dirty="0">
                    <a:solidFill>
                      <a:srgbClr val="C1C1FF"/>
                    </a:solidFill>
                    <a:latin typeface="Times New Roman" panose="02020603050405020304" pitchFamily="18" charset="0"/>
                    <a:ea typeface="宋体" panose="02010600030101010101" pitchFamily="2" charset="-122"/>
                  </a:rPr>
                  <a:t>5</a:t>
                </a:r>
                <a:endParaRPr lang="en-US" altLang="zh-CN" sz="2800" b="1" dirty="0">
                  <a:solidFill>
                    <a:srgbClr val="C1C1FF"/>
                  </a:solidFill>
                  <a:latin typeface="Times New Roman" panose="02020603050405020304" pitchFamily="18" charset="0"/>
                  <a:ea typeface="宋体" panose="02010600030101010101" pitchFamily="2" charset="-122"/>
                </a:endParaRPr>
              </a:p>
            </p:txBody>
          </p:sp>
          <p:sp>
            <p:nvSpPr>
              <p:cNvPr id="19486" name="Rectangle 72"/>
              <p:cNvSpPr/>
              <p:nvPr/>
            </p:nvSpPr>
            <p:spPr>
              <a:xfrm>
                <a:off x="2928" y="3360"/>
                <a:ext cx="228" cy="329"/>
              </a:xfrm>
              <a:prstGeom prst="rect">
                <a:avLst/>
              </a:prstGeom>
              <a:noFill/>
              <a:ln w="9525">
                <a:noFill/>
              </a:ln>
            </p:spPr>
            <p:txBody>
              <a:bodyPr anchor="t" anchorCtr="0">
                <a:spAutoFit/>
              </a:bodyPr>
              <a:p>
                <a:r>
                  <a:rPr lang="en-US" altLang="zh-CN" sz="2800" b="1" dirty="0">
                    <a:solidFill>
                      <a:srgbClr val="C1C1FF"/>
                    </a:solidFill>
                    <a:latin typeface="Times New Roman" panose="02020603050405020304" pitchFamily="18" charset="0"/>
                    <a:ea typeface="宋体" panose="02010600030101010101" pitchFamily="2" charset="-122"/>
                  </a:rPr>
                  <a:t>4</a:t>
                </a:r>
                <a:endParaRPr lang="en-US" altLang="zh-CN" sz="2800" b="1" dirty="0">
                  <a:solidFill>
                    <a:srgbClr val="C1C1FF"/>
                  </a:solidFill>
                  <a:latin typeface="Times New Roman" panose="02020603050405020304" pitchFamily="18" charset="0"/>
                  <a:ea typeface="宋体" panose="02010600030101010101" pitchFamily="2" charset="-122"/>
                </a:endParaRPr>
              </a:p>
            </p:txBody>
          </p:sp>
          <p:sp>
            <p:nvSpPr>
              <p:cNvPr id="19487" name="Rectangle 73"/>
              <p:cNvSpPr/>
              <p:nvPr/>
            </p:nvSpPr>
            <p:spPr>
              <a:xfrm>
                <a:off x="4608" y="2880"/>
                <a:ext cx="240" cy="329"/>
              </a:xfrm>
              <a:prstGeom prst="rect">
                <a:avLst/>
              </a:prstGeom>
              <a:noFill/>
              <a:ln w="9525">
                <a:noFill/>
              </a:ln>
            </p:spPr>
            <p:txBody>
              <a:bodyPr anchor="t" anchorCtr="0">
                <a:spAutoFit/>
              </a:bodyPr>
              <a:p>
                <a:pPr algn="ctr"/>
                <a:r>
                  <a:rPr lang="en-US" altLang="zh-CN" sz="2800" b="1" dirty="0">
                    <a:solidFill>
                      <a:srgbClr val="C1C1FF"/>
                    </a:solidFill>
                    <a:latin typeface="Times New Roman" panose="02020603050405020304" pitchFamily="18" charset="0"/>
                    <a:ea typeface="宋体" panose="02010600030101010101" pitchFamily="2" charset="-122"/>
                  </a:rPr>
                  <a:t>3</a:t>
                </a:r>
                <a:endParaRPr lang="en-US" altLang="zh-CN" sz="2800" b="1" dirty="0">
                  <a:solidFill>
                    <a:srgbClr val="C1C1FF"/>
                  </a:solidFill>
                  <a:latin typeface="Times New Roman" panose="02020603050405020304" pitchFamily="18" charset="0"/>
                  <a:ea typeface="宋体" panose="02010600030101010101" pitchFamily="2" charset="-122"/>
                </a:endParaRPr>
              </a:p>
            </p:txBody>
          </p:sp>
          <p:sp>
            <p:nvSpPr>
              <p:cNvPr id="19488" name="Rectangle 74"/>
              <p:cNvSpPr/>
              <p:nvPr/>
            </p:nvSpPr>
            <p:spPr>
              <a:xfrm>
                <a:off x="2698" y="3840"/>
                <a:ext cx="227" cy="329"/>
              </a:xfrm>
              <a:prstGeom prst="rect">
                <a:avLst/>
              </a:prstGeom>
              <a:noFill/>
              <a:ln w="9525">
                <a:noFill/>
              </a:ln>
            </p:spPr>
            <p:txBody>
              <a:bodyPr wrap="none" anchor="t" anchorCtr="0">
                <a:spAutoFit/>
              </a:bodyPr>
              <a:p>
                <a:r>
                  <a:rPr lang="en-US" altLang="zh-CN" sz="2800" b="1" dirty="0">
                    <a:solidFill>
                      <a:srgbClr val="C1C1FF"/>
                    </a:solidFill>
                    <a:latin typeface="Times New Roman" panose="02020603050405020304" pitchFamily="18" charset="0"/>
                    <a:ea typeface="宋体" panose="02010600030101010101" pitchFamily="2" charset="-122"/>
                  </a:rPr>
                  <a:t>8</a:t>
                </a:r>
                <a:endParaRPr lang="en-US" altLang="zh-CN" sz="2800" b="1" dirty="0">
                  <a:solidFill>
                    <a:srgbClr val="C1C1FF"/>
                  </a:solidFill>
                  <a:latin typeface="Times New Roman" panose="02020603050405020304" pitchFamily="18" charset="0"/>
                  <a:ea typeface="宋体" panose="02010600030101010101" pitchFamily="2" charset="-122"/>
                </a:endParaRPr>
              </a:p>
            </p:txBody>
          </p:sp>
          <p:sp>
            <p:nvSpPr>
              <p:cNvPr id="19489" name="Rectangle 75"/>
              <p:cNvSpPr/>
              <p:nvPr/>
            </p:nvSpPr>
            <p:spPr>
              <a:xfrm>
                <a:off x="3025" y="3840"/>
                <a:ext cx="227" cy="329"/>
              </a:xfrm>
              <a:prstGeom prst="rect">
                <a:avLst/>
              </a:prstGeom>
              <a:noFill/>
              <a:ln w="9525">
                <a:noFill/>
              </a:ln>
            </p:spPr>
            <p:txBody>
              <a:bodyPr wrap="none" anchor="t" anchorCtr="0">
                <a:spAutoFit/>
              </a:bodyPr>
              <a:p>
                <a:r>
                  <a:rPr lang="en-US" altLang="zh-CN" sz="2800" b="1" dirty="0">
                    <a:solidFill>
                      <a:srgbClr val="C1C1FF"/>
                    </a:solidFill>
                    <a:latin typeface="Times New Roman" panose="02020603050405020304" pitchFamily="18" charset="0"/>
                    <a:ea typeface="宋体" panose="02010600030101010101" pitchFamily="2" charset="-122"/>
                  </a:rPr>
                  <a:t>9</a:t>
                </a:r>
                <a:endParaRPr lang="en-US" altLang="zh-CN" sz="2800" b="1" dirty="0">
                  <a:solidFill>
                    <a:srgbClr val="C1C1FF"/>
                  </a:solidFill>
                  <a:latin typeface="Times New Roman" panose="02020603050405020304" pitchFamily="18" charset="0"/>
                  <a:ea typeface="宋体" panose="02010600030101010101" pitchFamily="2" charset="-122"/>
                </a:endParaRPr>
              </a:p>
            </p:txBody>
          </p:sp>
          <p:sp>
            <p:nvSpPr>
              <p:cNvPr id="19490" name="Rectangle 76"/>
              <p:cNvSpPr/>
              <p:nvPr/>
            </p:nvSpPr>
            <p:spPr>
              <a:xfrm>
                <a:off x="3288" y="3840"/>
                <a:ext cx="339" cy="329"/>
              </a:xfrm>
              <a:prstGeom prst="rect">
                <a:avLst/>
              </a:prstGeom>
              <a:noFill/>
              <a:ln w="9525">
                <a:noFill/>
              </a:ln>
            </p:spPr>
            <p:txBody>
              <a:bodyPr wrap="none" anchor="t" anchorCtr="0">
                <a:spAutoFit/>
              </a:bodyPr>
              <a:p>
                <a:r>
                  <a:rPr lang="en-US" altLang="zh-CN" sz="2800" b="1" dirty="0">
                    <a:solidFill>
                      <a:srgbClr val="C1C1FF"/>
                    </a:solidFill>
                    <a:latin typeface="Times New Roman" panose="02020603050405020304" pitchFamily="18" charset="0"/>
                    <a:ea typeface="宋体" panose="02010600030101010101" pitchFamily="2" charset="-122"/>
                  </a:rPr>
                  <a:t>10</a:t>
                </a:r>
                <a:endParaRPr lang="en-US" altLang="zh-CN" sz="2800" b="1" dirty="0">
                  <a:solidFill>
                    <a:srgbClr val="C1C1FF"/>
                  </a:solidFill>
                  <a:latin typeface="Times New Roman" panose="02020603050405020304" pitchFamily="18" charset="0"/>
                  <a:ea typeface="宋体" panose="02010600030101010101" pitchFamily="2" charset="-122"/>
                </a:endParaRPr>
              </a:p>
            </p:txBody>
          </p:sp>
          <p:sp>
            <p:nvSpPr>
              <p:cNvPr id="19491" name="Rectangle 77"/>
              <p:cNvSpPr/>
              <p:nvPr/>
            </p:nvSpPr>
            <p:spPr>
              <a:xfrm>
                <a:off x="3681" y="3840"/>
                <a:ext cx="327" cy="329"/>
              </a:xfrm>
              <a:prstGeom prst="rect">
                <a:avLst/>
              </a:prstGeom>
              <a:noFill/>
              <a:ln w="9525">
                <a:noFill/>
              </a:ln>
            </p:spPr>
            <p:txBody>
              <a:bodyPr wrap="none" anchor="t" anchorCtr="0">
                <a:spAutoFit/>
              </a:bodyPr>
              <a:p>
                <a:r>
                  <a:rPr lang="en-US" altLang="zh-CN" sz="2800" b="1" dirty="0">
                    <a:solidFill>
                      <a:srgbClr val="C1C1FF"/>
                    </a:solidFill>
                    <a:latin typeface="Times New Roman" panose="02020603050405020304" pitchFamily="18" charset="0"/>
                    <a:ea typeface="宋体" panose="02010600030101010101" pitchFamily="2" charset="-122"/>
                  </a:rPr>
                  <a:t>11</a:t>
                </a:r>
                <a:endParaRPr lang="en-US" altLang="zh-CN" sz="2800" b="1" dirty="0">
                  <a:solidFill>
                    <a:srgbClr val="C1C1FF"/>
                  </a:solidFill>
                  <a:latin typeface="Times New Roman" panose="02020603050405020304" pitchFamily="18" charset="0"/>
                  <a:ea typeface="宋体" panose="02010600030101010101" pitchFamily="2" charset="-122"/>
                </a:endParaRPr>
              </a:p>
            </p:txBody>
          </p:sp>
        </p:grpSp>
        <p:sp>
          <p:nvSpPr>
            <p:cNvPr id="5" name="文本框 4"/>
            <p:cNvSpPr txBox="1"/>
            <p:nvPr/>
          </p:nvSpPr>
          <p:spPr>
            <a:xfrm>
              <a:off x="4569" y="8610"/>
              <a:ext cx="2448" cy="535"/>
            </a:xfrm>
            <a:prstGeom prst="rect">
              <a:avLst/>
            </a:prstGeom>
          </p:spPr>
          <p:txBody>
            <a:bodyPr vert="horz" wrap="none" lIns="91440" tIns="45720" rIns="91440" bIns="45720" rtlCol="0" anchor="t">
              <a:spAutoFit/>
            </a:bodyPr>
            <a:p>
              <a:pPr marL="0" lvl="0" indent="0">
                <a:lnSpc>
                  <a:spcPct val="90000"/>
                </a:lnSpc>
                <a:spcBef>
                  <a:spcPts val="1000"/>
                </a:spcBef>
                <a:buClr>
                  <a:schemeClr val="accent2"/>
                </a:buClr>
                <a:buFont typeface="Wingdings" panose="05000000000000000000" pitchFamily="2" charset="2"/>
                <a:buNone/>
              </a:pPr>
              <a:r>
                <a:rPr lang="zh-CN" altLang="en-US" dirty="0">
                  <a:solidFill>
                    <a:srgbClr val="FF0000"/>
                  </a:solidFill>
                  <a:latin typeface="黑体" panose="02010609060101010101" pitchFamily="2" charset="-122"/>
                  <a:ea typeface="黑体" panose="02010609060101010101" pitchFamily="2" charset="-122"/>
                  <a:cs typeface="黑体" panose="02010609060101010101" pitchFamily="2" charset="-122"/>
                  <a:sym typeface="+mn-ea"/>
                </a:rPr>
                <a:t>是完全二叉树</a:t>
              </a:r>
              <a:endParaRPr lang="zh-CN" altLang="en-US" dirty="0">
                <a:solidFill>
                  <a:srgbClr val="FF0000"/>
                </a:solidFill>
                <a:latin typeface="黑体" panose="02010609060101010101" pitchFamily="2" charset="-122"/>
                <a:ea typeface="黑体" panose="02010609060101010101" pitchFamily="2" charset="-122"/>
                <a:cs typeface="黑体" panose="02010609060101010101" pitchFamily="2" charset="-122"/>
                <a:sym typeface="+mn-ea"/>
              </a:endParaRPr>
            </a:p>
          </p:txBody>
        </p:sp>
      </p:grpSp>
      <p:grpSp>
        <p:nvGrpSpPr>
          <p:cNvPr id="8" name="组合 7"/>
          <p:cNvGrpSpPr/>
          <p:nvPr/>
        </p:nvGrpSpPr>
        <p:grpSpPr>
          <a:xfrm>
            <a:off x="6593205" y="3352165"/>
            <a:ext cx="4568825" cy="2655570"/>
            <a:chOff x="8342" y="5255"/>
            <a:chExt cx="7195" cy="4182"/>
          </a:xfrm>
        </p:grpSpPr>
        <p:grpSp>
          <p:nvGrpSpPr>
            <p:cNvPr id="19493" name="Group 46"/>
            <p:cNvGrpSpPr/>
            <p:nvPr/>
          </p:nvGrpSpPr>
          <p:grpSpPr>
            <a:xfrm>
              <a:off x="8342" y="5255"/>
              <a:ext cx="6172" cy="4183"/>
              <a:chOff x="2688" y="2496"/>
              <a:chExt cx="2469" cy="1673"/>
            </a:xfrm>
          </p:grpSpPr>
          <p:sp>
            <p:nvSpPr>
              <p:cNvPr id="19494" name="Line 47"/>
              <p:cNvSpPr/>
              <p:nvPr/>
            </p:nvSpPr>
            <p:spPr>
              <a:xfrm>
                <a:off x="4147" y="2673"/>
                <a:ext cx="561" cy="355"/>
              </a:xfrm>
              <a:prstGeom prst="line">
                <a:avLst/>
              </a:prstGeom>
              <a:ln w="38100" cap="flat" cmpd="sng">
                <a:solidFill>
                  <a:srgbClr val="009900"/>
                </a:solidFill>
                <a:prstDash val="solid"/>
                <a:round/>
                <a:headEnd type="none" w="med" len="med"/>
                <a:tailEnd type="none" w="med" len="med"/>
              </a:ln>
            </p:spPr>
          </p:sp>
          <p:sp>
            <p:nvSpPr>
              <p:cNvPr id="19495" name="Line 48"/>
              <p:cNvSpPr/>
              <p:nvPr/>
            </p:nvSpPr>
            <p:spPr>
              <a:xfrm flipH="1">
                <a:off x="3418" y="2635"/>
                <a:ext cx="581" cy="393"/>
              </a:xfrm>
              <a:prstGeom prst="line">
                <a:avLst/>
              </a:prstGeom>
              <a:ln w="38100" cap="flat" cmpd="sng">
                <a:solidFill>
                  <a:srgbClr val="009900"/>
                </a:solidFill>
                <a:prstDash val="solid"/>
                <a:round/>
                <a:headEnd type="none" w="med" len="med"/>
                <a:tailEnd type="none" w="med" len="med"/>
              </a:ln>
            </p:spPr>
          </p:sp>
          <p:sp>
            <p:nvSpPr>
              <p:cNvPr id="19496" name="Line 49"/>
              <p:cNvSpPr/>
              <p:nvPr/>
            </p:nvSpPr>
            <p:spPr>
              <a:xfrm>
                <a:off x="4764" y="3148"/>
                <a:ext cx="225" cy="293"/>
              </a:xfrm>
              <a:prstGeom prst="line">
                <a:avLst/>
              </a:prstGeom>
              <a:ln w="38100" cap="flat" cmpd="sng">
                <a:solidFill>
                  <a:srgbClr val="009900"/>
                </a:solidFill>
                <a:prstDash val="solid"/>
                <a:round/>
                <a:headEnd type="none" w="med" len="med"/>
                <a:tailEnd type="none" w="med" len="med"/>
              </a:ln>
            </p:spPr>
          </p:sp>
          <p:sp>
            <p:nvSpPr>
              <p:cNvPr id="19497" name="Line 50"/>
              <p:cNvSpPr/>
              <p:nvPr/>
            </p:nvSpPr>
            <p:spPr>
              <a:xfrm flipH="1">
                <a:off x="4427" y="3087"/>
                <a:ext cx="281" cy="354"/>
              </a:xfrm>
              <a:prstGeom prst="line">
                <a:avLst/>
              </a:prstGeom>
              <a:ln w="38100" cap="flat" cmpd="sng">
                <a:solidFill>
                  <a:srgbClr val="009900"/>
                </a:solidFill>
                <a:prstDash val="solid"/>
                <a:round/>
                <a:headEnd type="none" w="med" len="med"/>
                <a:tailEnd type="none" w="med" len="med"/>
              </a:ln>
            </p:spPr>
          </p:sp>
          <p:sp>
            <p:nvSpPr>
              <p:cNvPr id="19498" name="Line 51"/>
              <p:cNvSpPr/>
              <p:nvPr/>
            </p:nvSpPr>
            <p:spPr>
              <a:xfrm>
                <a:off x="3418" y="3087"/>
                <a:ext cx="223" cy="354"/>
              </a:xfrm>
              <a:prstGeom prst="line">
                <a:avLst/>
              </a:prstGeom>
              <a:ln w="38100" cap="flat" cmpd="sng">
                <a:solidFill>
                  <a:srgbClr val="009900"/>
                </a:solidFill>
                <a:prstDash val="solid"/>
                <a:round/>
                <a:headEnd type="none" w="med" len="med"/>
                <a:tailEnd type="none" w="med" len="med"/>
              </a:ln>
            </p:spPr>
          </p:sp>
          <p:sp>
            <p:nvSpPr>
              <p:cNvPr id="19499" name="Line 52"/>
              <p:cNvSpPr/>
              <p:nvPr/>
            </p:nvSpPr>
            <p:spPr>
              <a:xfrm flipH="1">
                <a:off x="3024" y="3148"/>
                <a:ext cx="282" cy="352"/>
              </a:xfrm>
              <a:prstGeom prst="line">
                <a:avLst/>
              </a:prstGeom>
              <a:ln w="38100" cap="flat" cmpd="sng">
                <a:solidFill>
                  <a:srgbClr val="009900"/>
                </a:solidFill>
                <a:prstDash val="solid"/>
                <a:round/>
                <a:headEnd type="none" w="med" len="med"/>
                <a:tailEnd type="none" w="med" len="med"/>
              </a:ln>
            </p:spPr>
          </p:sp>
          <p:sp>
            <p:nvSpPr>
              <p:cNvPr id="19500" name="Line 53"/>
              <p:cNvSpPr/>
              <p:nvPr/>
            </p:nvSpPr>
            <p:spPr>
              <a:xfrm flipH="1">
                <a:off x="4147" y="3561"/>
                <a:ext cx="224" cy="414"/>
              </a:xfrm>
              <a:prstGeom prst="line">
                <a:avLst/>
              </a:prstGeom>
              <a:ln w="38100" cap="flat" cmpd="sng">
                <a:solidFill>
                  <a:srgbClr val="009900"/>
                </a:solidFill>
                <a:prstDash val="solid"/>
                <a:round/>
                <a:headEnd type="none" w="med" len="med"/>
                <a:tailEnd type="none" w="med" len="med"/>
              </a:ln>
            </p:spPr>
          </p:sp>
          <p:sp>
            <p:nvSpPr>
              <p:cNvPr id="19501" name="Line 55"/>
              <p:cNvSpPr/>
              <p:nvPr/>
            </p:nvSpPr>
            <p:spPr>
              <a:xfrm flipH="1">
                <a:off x="3474" y="3561"/>
                <a:ext cx="167" cy="414"/>
              </a:xfrm>
              <a:prstGeom prst="line">
                <a:avLst/>
              </a:prstGeom>
              <a:ln w="38100" cap="flat" cmpd="sng">
                <a:solidFill>
                  <a:srgbClr val="009900"/>
                </a:solidFill>
                <a:prstDash val="solid"/>
                <a:round/>
                <a:headEnd type="none" w="med" len="med"/>
                <a:tailEnd type="none" w="med" len="med"/>
              </a:ln>
            </p:spPr>
          </p:sp>
          <p:sp>
            <p:nvSpPr>
              <p:cNvPr id="19502" name="Line 56"/>
              <p:cNvSpPr/>
              <p:nvPr/>
            </p:nvSpPr>
            <p:spPr>
              <a:xfrm>
                <a:off x="3082" y="3620"/>
                <a:ext cx="112" cy="355"/>
              </a:xfrm>
              <a:prstGeom prst="line">
                <a:avLst/>
              </a:prstGeom>
              <a:ln w="38100" cap="flat" cmpd="sng">
                <a:solidFill>
                  <a:srgbClr val="009900"/>
                </a:solidFill>
                <a:prstDash val="solid"/>
                <a:round/>
                <a:headEnd type="none" w="med" len="med"/>
                <a:tailEnd type="none" w="med" len="med"/>
              </a:ln>
            </p:spPr>
          </p:sp>
          <p:sp>
            <p:nvSpPr>
              <p:cNvPr id="19503" name="Line 57"/>
              <p:cNvSpPr/>
              <p:nvPr/>
            </p:nvSpPr>
            <p:spPr>
              <a:xfrm flipH="1">
                <a:off x="2800" y="3561"/>
                <a:ext cx="224" cy="414"/>
              </a:xfrm>
              <a:prstGeom prst="line">
                <a:avLst/>
              </a:prstGeom>
              <a:ln w="38100" cap="flat" cmpd="sng">
                <a:solidFill>
                  <a:srgbClr val="009900"/>
                </a:solidFill>
                <a:prstDash val="solid"/>
                <a:round/>
                <a:headEnd type="none" w="med" len="med"/>
                <a:tailEnd type="none" w="med" len="med"/>
              </a:ln>
            </p:spPr>
          </p:sp>
          <p:sp>
            <p:nvSpPr>
              <p:cNvPr id="19504" name="Oval 58"/>
              <p:cNvSpPr/>
              <p:nvPr/>
            </p:nvSpPr>
            <p:spPr>
              <a:xfrm>
                <a:off x="2688" y="3856"/>
                <a:ext cx="280" cy="296"/>
              </a:xfrm>
              <a:prstGeom prst="ellipse">
                <a:avLst/>
              </a:prstGeom>
              <a:gradFill rotWithShape="0">
                <a:gsLst>
                  <a:gs pos="0">
                    <a:srgbClr val="FF6600"/>
                  </a:gs>
                  <a:gs pos="100000">
                    <a:srgbClr val="762F00"/>
                  </a:gs>
                </a:gsLst>
                <a:lin ang="2700000" scaled="1"/>
                <a:tileRect/>
              </a:gradFill>
              <a:ln w="38100">
                <a:noFill/>
              </a:ln>
            </p:spPr>
            <p:txBody>
              <a:bodyPr wrap="none" anchor="ctr" anchorCtr="0"/>
              <a:p>
                <a:endParaRPr lang="zh-CN" altLang="en-US" dirty="0">
                  <a:latin typeface="Arial" panose="020B0604020202020204" pitchFamily="34" charset="0"/>
                  <a:ea typeface="宋体" panose="02010600030101010101" pitchFamily="2" charset="-122"/>
                </a:endParaRPr>
              </a:p>
            </p:txBody>
          </p:sp>
          <p:sp>
            <p:nvSpPr>
              <p:cNvPr id="19505" name="Oval 59"/>
              <p:cNvSpPr/>
              <p:nvPr/>
            </p:nvSpPr>
            <p:spPr>
              <a:xfrm>
                <a:off x="3024" y="3856"/>
                <a:ext cx="282" cy="296"/>
              </a:xfrm>
              <a:prstGeom prst="ellipse">
                <a:avLst/>
              </a:prstGeom>
              <a:gradFill rotWithShape="0">
                <a:gsLst>
                  <a:gs pos="0">
                    <a:srgbClr val="FF6600"/>
                  </a:gs>
                  <a:gs pos="100000">
                    <a:srgbClr val="762F00"/>
                  </a:gs>
                </a:gsLst>
                <a:lin ang="2700000" scaled="1"/>
                <a:tileRect/>
              </a:gradFill>
              <a:ln w="38100">
                <a:noFill/>
              </a:ln>
            </p:spPr>
            <p:txBody>
              <a:bodyPr wrap="none" anchor="ctr" anchorCtr="0"/>
              <a:p>
                <a:endParaRPr lang="zh-CN" altLang="en-US" dirty="0">
                  <a:latin typeface="Arial" panose="020B0604020202020204" pitchFamily="34" charset="0"/>
                  <a:ea typeface="宋体" panose="02010600030101010101" pitchFamily="2" charset="-122"/>
                </a:endParaRPr>
              </a:p>
            </p:txBody>
          </p:sp>
          <p:sp>
            <p:nvSpPr>
              <p:cNvPr id="19506" name="Oval 60"/>
              <p:cNvSpPr/>
              <p:nvPr/>
            </p:nvSpPr>
            <p:spPr>
              <a:xfrm>
                <a:off x="3362" y="3856"/>
                <a:ext cx="279" cy="296"/>
              </a:xfrm>
              <a:prstGeom prst="ellipse">
                <a:avLst/>
              </a:prstGeom>
              <a:gradFill rotWithShape="0">
                <a:gsLst>
                  <a:gs pos="0">
                    <a:srgbClr val="FF6600"/>
                  </a:gs>
                  <a:gs pos="100000">
                    <a:srgbClr val="762F00"/>
                  </a:gs>
                </a:gsLst>
                <a:lin ang="2700000" scaled="1"/>
                <a:tileRect/>
              </a:gradFill>
              <a:ln w="38100">
                <a:noFill/>
              </a:ln>
            </p:spPr>
            <p:txBody>
              <a:bodyPr wrap="none" anchor="ctr" anchorCtr="0"/>
              <a:p>
                <a:endParaRPr lang="zh-CN" altLang="en-US" dirty="0">
                  <a:latin typeface="Arial" panose="020B0604020202020204" pitchFamily="34" charset="0"/>
                  <a:ea typeface="宋体" panose="02010600030101010101" pitchFamily="2" charset="-122"/>
                </a:endParaRPr>
              </a:p>
            </p:txBody>
          </p:sp>
          <p:sp>
            <p:nvSpPr>
              <p:cNvPr id="19507" name="Oval 62"/>
              <p:cNvSpPr/>
              <p:nvPr/>
            </p:nvSpPr>
            <p:spPr>
              <a:xfrm>
                <a:off x="4035" y="3856"/>
                <a:ext cx="280" cy="296"/>
              </a:xfrm>
              <a:prstGeom prst="ellipse">
                <a:avLst/>
              </a:prstGeom>
              <a:gradFill rotWithShape="0">
                <a:gsLst>
                  <a:gs pos="0">
                    <a:srgbClr val="FF6600"/>
                  </a:gs>
                  <a:gs pos="100000">
                    <a:srgbClr val="762F00"/>
                  </a:gs>
                </a:gsLst>
                <a:lin ang="2700000" scaled="1"/>
                <a:tileRect/>
              </a:gradFill>
              <a:ln w="38100">
                <a:noFill/>
              </a:ln>
            </p:spPr>
            <p:txBody>
              <a:bodyPr wrap="none" anchor="ctr" anchorCtr="0"/>
              <a:p>
                <a:endParaRPr lang="zh-CN" altLang="en-US" dirty="0">
                  <a:latin typeface="Arial" panose="020B0604020202020204" pitchFamily="34" charset="0"/>
                  <a:ea typeface="宋体" panose="02010600030101010101" pitchFamily="2" charset="-122"/>
                </a:endParaRPr>
              </a:p>
            </p:txBody>
          </p:sp>
          <p:sp>
            <p:nvSpPr>
              <p:cNvPr id="19508" name="Oval 63"/>
              <p:cNvSpPr/>
              <p:nvPr/>
            </p:nvSpPr>
            <p:spPr>
              <a:xfrm>
                <a:off x="2912" y="3382"/>
                <a:ext cx="282" cy="297"/>
              </a:xfrm>
              <a:prstGeom prst="ellipse">
                <a:avLst/>
              </a:prstGeom>
              <a:gradFill rotWithShape="0">
                <a:gsLst>
                  <a:gs pos="0">
                    <a:srgbClr val="FF6600"/>
                  </a:gs>
                  <a:gs pos="100000">
                    <a:srgbClr val="762F00"/>
                  </a:gs>
                </a:gsLst>
                <a:lin ang="2700000" scaled="1"/>
                <a:tileRect/>
              </a:gradFill>
              <a:ln w="38100">
                <a:noFill/>
              </a:ln>
            </p:spPr>
            <p:txBody>
              <a:bodyPr wrap="none" anchor="ctr" anchorCtr="0"/>
              <a:p>
                <a:endParaRPr lang="zh-CN" altLang="en-US" dirty="0">
                  <a:latin typeface="Arial" panose="020B0604020202020204" pitchFamily="34" charset="0"/>
                  <a:ea typeface="宋体" panose="02010600030101010101" pitchFamily="2" charset="-122"/>
                </a:endParaRPr>
              </a:p>
            </p:txBody>
          </p:sp>
          <p:sp>
            <p:nvSpPr>
              <p:cNvPr id="19509" name="Oval 64"/>
              <p:cNvSpPr/>
              <p:nvPr/>
            </p:nvSpPr>
            <p:spPr>
              <a:xfrm>
                <a:off x="3530" y="3382"/>
                <a:ext cx="279" cy="297"/>
              </a:xfrm>
              <a:prstGeom prst="ellipse">
                <a:avLst/>
              </a:prstGeom>
              <a:gradFill rotWithShape="0">
                <a:gsLst>
                  <a:gs pos="0">
                    <a:srgbClr val="FF6600"/>
                  </a:gs>
                  <a:gs pos="100000">
                    <a:srgbClr val="762F00"/>
                  </a:gs>
                </a:gsLst>
                <a:lin ang="2700000" scaled="1"/>
                <a:tileRect/>
              </a:gradFill>
              <a:ln w="38100">
                <a:noFill/>
              </a:ln>
            </p:spPr>
            <p:txBody>
              <a:bodyPr wrap="none" anchor="ctr" anchorCtr="0"/>
              <a:p>
                <a:endParaRPr lang="zh-CN" altLang="en-US" dirty="0">
                  <a:latin typeface="Arial" panose="020B0604020202020204" pitchFamily="34" charset="0"/>
                  <a:ea typeface="宋体" panose="02010600030101010101" pitchFamily="2" charset="-122"/>
                </a:endParaRPr>
              </a:p>
            </p:txBody>
          </p:sp>
          <p:sp>
            <p:nvSpPr>
              <p:cNvPr id="19510" name="Oval 65"/>
              <p:cNvSpPr/>
              <p:nvPr/>
            </p:nvSpPr>
            <p:spPr>
              <a:xfrm>
                <a:off x="4259" y="3382"/>
                <a:ext cx="280" cy="297"/>
              </a:xfrm>
              <a:prstGeom prst="ellipse">
                <a:avLst/>
              </a:prstGeom>
              <a:gradFill rotWithShape="0">
                <a:gsLst>
                  <a:gs pos="0">
                    <a:srgbClr val="FF6600"/>
                  </a:gs>
                  <a:gs pos="100000">
                    <a:srgbClr val="762F00"/>
                  </a:gs>
                </a:gsLst>
                <a:lin ang="2700000" scaled="1"/>
                <a:tileRect/>
              </a:gradFill>
              <a:ln w="38100">
                <a:noFill/>
              </a:ln>
            </p:spPr>
            <p:txBody>
              <a:bodyPr wrap="none" anchor="ctr" anchorCtr="0"/>
              <a:p>
                <a:pPr algn="ctr"/>
                <a:r>
                  <a:rPr lang="en-US" altLang="zh-CN" sz="2800" b="1" dirty="0">
                    <a:solidFill>
                      <a:srgbClr val="C1C1FF"/>
                    </a:solidFill>
                    <a:latin typeface="Times New Roman" panose="02020603050405020304" pitchFamily="18" charset="0"/>
                    <a:ea typeface="宋体" panose="02010600030101010101" pitchFamily="2" charset="-122"/>
                  </a:rPr>
                  <a:t>6</a:t>
                </a:r>
                <a:endParaRPr lang="en-US" altLang="zh-CN" sz="2800" b="1" dirty="0">
                  <a:solidFill>
                    <a:srgbClr val="C1C1FF"/>
                  </a:solidFill>
                  <a:latin typeface="Times New Roman" panose="02020603050405020304" pitchFamily="18" charset="0"/>
                  <a:ea typeface="宋体" panose="02010600030101010101" pitchFamily="2" charset="-122"/>
                </a:endParaRPr>
              </a:p>
            </p:txBody>
          </p:sp>
          <p:sp>
            <p:nvSpPr>
              <p:cNvPr id="19511" name="Oval 66"/>
              <p:cNvSpPr/>
              <p:nvPr/>
            </p:nvSpPr>
            <p:spPr>
              <a:xfrm>
                <a:off x="4852" y="3382"/>
                <a:ext cx="305" cy="297"/>
              </a:xfrm>
              <a:prstGeom prst="ellipse">
                <a:avLst/>
              </a:prstGeom>
              <a:gradFill rotWithShape="0">
                <a:gsLst>
                  <a:gs pos="0">
                    <a:srgbClr val="FF6600"/>
                  </a:gs>
                  <a:gs pos="100000">
                    <a:srgbClr val="762F00"/>
                  </a:gs>
                </a:gsLst>
                <a:lin ang="2700000" scaled="1"/>
                <a:tileRect/>
              </a:gradFill>
              <a:ln w="38100">
                <a:noFill/>
              </a:ln>
            </p:spPr>
            <p:txBody>
              <a:bodyPr wrap="none" anchor="ctr" anchorCtr="0"/>
              <a:p>
                <a:endParaRPr lang="zh-CN" altLang="en-US" dirty="0">
                  <a:latin typeface="Arial" panose="020B0604020202020204" pitchFamily="34" charset="0"/>
                  <a:ea typeface="宋体" panose="02010600030101010101" pitchFamily="2" charset="-122"/>
                </a:endParaRPr>
              </a:p>
            </p:txBody>
          </p:sp>
          <p:sp>
            <p:nvSpPr>
              <p:cNvPr id="19512" name="Oval 67"/>
              <p:cNvSpPr/>
              <p:nvPr/>
            </p:nvSpPr>
            <p:spPr>
              <a:xfrm>
                <a:off x="3250" y="2910"/>
                <a:ext cx="280" cy="297"/>
              </a:xfrm>
              <a:prstGeom prst="ellipse">
                <a:avLst/>
              </a:prstGeom>
              <a:gradFill rotWithShape="0">
                <a:gsLst>
                  <a:gs pos="0">
                    <a:srgbClr val="FF6600"/>
                  </a:gs>
                  <a:gs pos="100000">
                    <a:srgbClr val="762F00"/>
                  </a:gs>
                </a:gsLst>
                <a:lin ang="2700000" scaled="1"/>
                <a:tileRect/>
              </a:gradFill>
              <a:ln w="38100">
                <a:noFill/>
              </a:ln>
            </p:spPr>
            <p:txBody>
              <a:bodyPr wrap="none" anchor="ctr" anchorCtr="0"/>
              <a:p>
                <a:pPr algn="ctr"/>
                <a:r>
                  <a:rPr lang="en-US" altLang="zh-CN" sz="2800" b="1" dirty="0">
                    <a:solidFill>
                      <a:srgbClr val="C1C1FF"/>
                    </a:solidFill>
                    <a:latin typeface="Times New Roman" panose="02020603050405020304" pitchFamily="18" charset="0"/>
                    <a:ea typeface="宋体" panose="02010600030101010101" pitchFamily="2" charset="-122"/>
                  </a:rPr>
                  <a:t>2</a:t>
                </a:r>
                <a:endParaRPr lang="en-US" altLang="zh-CN" sz="2800" b="1" dirty="0">
                  <a:latin typeface="Times New Roman" panose="02020603050405020304" pitchFamily="18" charset="0"/>
                  <a:ea typeface="宋体" panose="02010600030101010101" pitchFamily="2" charset="-122"/>
                </a:endParaRPr>
              </a:p>
            </p:txBody>
          </p:sp>
          <p:sp>
            <p:nvSpPr>
              <p:cNvPr id="19513" name="Oval 68"/>
              <p:cNvSpPr/>
              <p:nvPr/>
            </p:nvSpPr>
            <p:spPr>
              <a:xfrm>
                <a:off x="4595" y="2910"/>
                <a:ext cx="282" cy="297"/>
              </a:xfrm>
              <a:prstGeom prst="ellipse">
                <a:avLst/>
              </a:prstGeom>
              <a:gradFill rotWithShape="0">
                <a:gsLst>
                  <a:gs pos="0">
                    <a:srgbClr val="FF6600"/>
                  </a:gs>
                  <a:gs pos="100000">
                    <a:srgbClr val="762F00"/>
                  </a:gs>
                </a:gsLst>
                <a:lin ang="2700000" scaled="1"/>
                <a:tileRect/>
              </a:gradFill>
              <a:ln w="38100">
                <a:noFill/>
              </a:ln>
            </p:spPr>
            <p:txBody>
              <a:bodyPr wrap="none" anchor="ctr" anchorCtr="0"/>
              <a:p>
                <a:endParaRPr lang="zh-CN" altLang="en-US" dirty="0">
                  <a:latin typeface="Arial" panose="020B0604020202020204" pitchFamily="34" charset="0"/>
                  <a:ea typeface="宋体" panose="02010600030101010101" pitchFamily="2" charset="-122"/>
                </a:endParaRPr>
              </a:p>
            </p:txBody>
          </p:sp>
          <p:sp>
            <p:nvSpPr>
              <p:cNvPr id="19514" name="Oval 69"/>
              <p:cNvSpPr/>
              <p:nvPr/>
            </p:nvSpPr>
            <p:spPr>
              <a:xfrm>
                <a:off x="3922" y="2496"/>
                <a:ext cx="281" cy="296"/>
              </a:xfrm>
              <a:prstGeom prst="ellipse">
                <a:avLst/>
              </a:prstGeom>
              <a:gradFill rotWithShape="0">
                <a:gsLst>
                  <a:gs pos="0">
                    <a:srgbClr val="FF6600"/>
                  </a:gs>
                  <a:gs pos="100000">
                    <a:srgbClr val="762F00"/>
                  </a:gs>
                </a:gsLst>
                <a:lin ang="2700000" scaled="1"/>
                <a:tileRect/>
              </a:gradFill>
              <a:ln w="38100">
                <a:noFill/>
              </a:ln>
            </p:spPr>
            <p:txBody>
              <a:bodyPr wrap="none" anchor="ctr" anchorCtr="0"/>
              <a:p>
                <a:pPr algn="ctr"/>
                <a:r>
                  <a:rPr lang="en-US" altLang="zh-CN" sz="2800" b="1" dirty="0">
                    <a:solidFill>
                      <a:srgbClr val="C1C1FF"/>
                    </a:solidFill>
                    <a:latin typeface="Times New Roman" panose="02020603050405020304" pitchFamily="18" charset="0"/>
                    <a:ea typeface="宋体" panose="02010600030101010101" pitchFamily="2" charset="-122"/>
                  </a:rPr>
                  <a:t>1</a:t>
                </a:r>
                <a:endParaRPr lang="en-US" altLang="zh-CN" sz="2800" b="1" dirty="0">
                  <a:solidFill>
                    <a:srgbClr val="C1C1FF"/>
                  </a:solidFill>
                  <a:latin typeface="Times New Roman" panose="02020603050405020304" pitchFamily="18" charset="0"/>
                  <a:ea typeface="宋体" panose="02010600030101010101" pitchFamily="2" charset="-122"/>
                </a:endParaRPr>
              </a:p>
            </p:txBody>
          </p:sp>
          <p:sp>
            <p:nvSpPr>
              <p:cNvPr id="19515" name="Rectangle 70"/>
              <p:cNvSpPr/>
              <p:nvPr/>
            </p:nvSpPr>
            <p:spPr>
              <a:xfrm>
                <a:off x="4896" y="3360"/>
                <a:ext cx="228" cy="329"/>
              </a:xfrm>
              <a:prstGeom prst="rect">
                <a:avLst/>
              </a:prstGeom>
              <a:noFill/>
              <a:ln w="9525">
                <a:noFill/>
              </a:ln>
            </p:spPr>
            <p:txBody>
              <a:bodyPr anchor="t" anchorCtr="0">
                <a:spAutoFit/>
              </a:bodyPr>
              <a:p>
                <a:r>
                  <a:rPr lang="en-US" altLang="zh-CN" sz="2800" b="1" dirty="0">
                    <a:solidFill>
                      <a:srgbClr val="C1C1FF"/>
                    </a:solidFill>
                    <a:latin typeface="Times New Roman" panose="02020603050405020304" pitchFamily="18" charset="0"/>
                    <a:ea typeface="宋体" panose="02010600030101010101" pitchFamily="2" charset="-122"/>
                  </a:rPr>
                  <a:t>7</a:t>
                </a:r>
                <a:endParaRPr lang="en-US" altLang="zh-CN" sz="2800" b="1" dirty="0">
                  <a:solidFill>
                    <a:srgbClr val="C1C1FF"/>
                  </a:solidFill>
                  <a:latin typeface="Times New Roman" panose="02020603050405020304" pitchFamily="18" charset="0"/>
                  <a:ea typeface="宋体" panose="02010600030101010101" pitchFamily="2" charset="-122"/>
                </a:endParaRPr>
              </a:p>
            </p:txBody>
          </p:sp>
          <p:sp>
            <p:nvSpPr>
              <p:cNvPr id="19516" name="Rectangle 71"/>
              <p:cNvSpPr/>
              <p:nvPr/>
            </p:nvSpPr>
            <p:spPr>
              <a:xfrm>
                <a:off x="3552" y="3360"/>
                <a:ext cx="228" cy="329"/>
              </a:xfrm>
              <a:prstGeom prst="rect">
                <a:avLst/>
              </a:prstGeom>
              <a:noFill/>
              <a:ln w="9525">
                <a:noFill/>
              </a:ln>
            </p:spPr>
            <p:txBody>
              <a:bodyPr anchor="t" anchorCtr="0">
                <a:spAutoFit/>
              </a:bodyPr>
              <a:p>
                <a:r>
                  <a:rPr lang="en-US" altLang="zh-CN" sz="2800" b="1" dirty="0">
                    <a:solidFill>
                      <a:srgbClr val="C1C1FF"/>
                    </a:solidFill>
                    <a:latin typeface="Times New Roman" panose="02020603050405020304" pitchFamily="18" charset="0"/>
                    <a:ea typeface="宋体" panose="02010600030101010101" pitchFamily="2" charset="-122"/>
                  </a:rPr>
                  <a:t>5</a:t>
                </a:r>
                <a:endParaRPr lang="en-US" altLang="zh-CN" sz="2800" b="1" dirty="0">
                  <a:solidFill>
                    <a:srgbClr val="C1C1FF"/>
                  </a:solidFill>
                  <a:latin typeface="Times New Roman" panose="02020603050405020304" pitchFamily="18" charset="0"/>
                  <a:ea typeface="宋体" panose="02010600030101010101" pitchFamily="2" charset="-122"/>
                </a:endParaRPr>
              </a:p>
            </p:txBody>
          </p:sp>
          <p:sp>
            <p:nvSpPr>
              <p:cNvPr id="19517" name="Rectangle 72"/>
              <p:cNvSpPr/>
              <p:nvPr/>
            </p:nvSpPr>
            <p:spPr>
              <a:xfrm>
                <a:off x="2928" y="3360"/>
                <a:ext cx="228" cy="329"/>
              </a:xfrm>
              <a:prstGeom prst="rect">
                <a:avLst/>
              </a:prstGeom>
              <a:noFill/>
              <a:ln w="9525">
                <a:noFill/>
              </a:ln>
            </p:spPr>
            <p:txBody>
              <a:bodyPr anchor="t" anchorCtr="0">
                <a:spAutoFit/>
              </a:bodyPr>
              <a:p>
                <a:r>
                  <a:rPr lang="en-US" altLang="zh-CN" sz="2800" b="1" dirty="0">
                    <a:solidFill>
                      <a:srgbClr val="C1C1FF"/>
                    </a:solidFill>
                    <a:latin typeface="Times New Roman" panose="02020603050405020304" pitchFamily="18" charset="0"/>
                    <a:ea typeface="宋体" panose="02010600030101010101" pitchFamily="2" charset="-122"/>
                  </a:rPr>
                  <a:t>4</a:t>
                </a:r>
                <a:endParaRPr lang="en-US" altLang="zh-CN" sz="2800" b="1" dirty="0">
                  <a:solidFill>
                    <a:srgbClr val="C1C1FF"/>
                  </a:solidFill>
                  <a:latin typeface="Times New Roman" panose="02020603050405020304" pitchFamily="18" charset="0"/>
                  <a:ea typeface="宋体" panose="02010600030101010101" pitchFamily="2" charset="-122"/>
                </a:endParaRPr>
              </a:p>
            </p:txBody>
          </p:sp>
          <p:sp>
            <p:nvSpPr>
              <p:cNvPr id="19518" name="Rectangle 73"/>
              <p:cNvSpPr/>
              <p:nvPr/>
            </p:nvSpPr>
            <p:spPr>
              <a:xfrm>
                <a:off x="4608" y="2880"/>
                <a:ext cx="240" cy="329"/>
              </a:xfrm>
              <a:prstGeom prst="rect">
                <a:avLst/>
              </a:prstGeom>
              <a:noFill/>
              <a:ln w="9525">
                <a:noFill/>
              </a:ln>
            </p:spPr>
            <p:txBody>
              <a:bodyPr anchor="t" anchorCtr="0">
                <a:spAutoFit/>
              </a:bodyPr>
              <a:p>
                <a:pPr algn="ctr"/>
                <a:r>
                  <a:rPr lang="en-US" altLang="zh-CN" sz="2800" b="1" dirty="0">
                    <a:solidFill>
                      <a:srgbClr val="C1C1FF"/>
                    </a:solidFill>
                    <a:latin typeface="Times New Roman" panose="02020603050405020304" pitchFamily="18" charset="0"/>
                    <a:ea typeface="宋体" panose="02010600030101010101" pitchFamily="2" charset="-122"/>
                  </a:rPr>
                  <a:t>3</a:t>
                </a:r>
                <a:endParaRPr lang="en-US" altLang="zh-CN" sz="2800" b="1" dirty="0">
                  <a:solidFill>
                    <a:srgbClr val="C1C1FF"/>
                  </a:solidFill>
                  <a:latin typeface="Times New Roman" panose="02020603050405020304" pitchFamily="18" charset="0"/>
                  <a:ea typeface="宋体" panose="02010600030101010101" pitchFamily="2" charset="-122"/>
                </a:endParaRPr>
              </a:p>
            </p:txBody>
          </p:sp>
          <p:sp>
            <p:nvSpPr>
              <p:cNvPr id="19519" name="Rectangle 74"/>
              <p:cNvSpPr/>
              <p:nvPr/>
            </p:nvSpPr>
            <p:spPr>
              <a:xfrm>
                <a:off x="2698" y="3840"/>
                <a:ext cx="227" cy="329"/>
              </a:xfrm>
              <a:prstGeom prst="rect">
                <a:avLst/>
              </a:prstGeom>
              <a:noFill/>
              <a:ln w="9525">
                <a:noFill/>
              </a:ln>
            </p:spPr>
            <p:txBody>
              <a:bodyPr wrap="none" anchor="t" anchorCtr="0">
                <a:spAutoFit/>
              </a:bodyPr>
              <a:p>
                <a:r>
                  <a:rPr lang="en-US" altLang="zh-CN" sz="2800" b="1" dirty="0">
                    <a:solidFill>
                      <a:srgbClr val="C1C1FF"/>
                    </a:solidFill>
                    <a:latin typeface="Times New Roman" panose="02020603050405020304" pitchFamily="18" charset="0"/>
                    <a:ea typeface="宋体" panose="02010600030101010101" pitchFamily="2" charset="-122"/>
                  </a:rPr>
                  <a:t>8</a:t>
                </a:r>
                <a:endParaRPr lang="en-US" altLang="zh-CN" sz="2800" b="1" dirty="0">
                  <a:solidFill>
                    <a:srgbClr val="C1C1FF"/>
                  </a:solidFill>
                  <a:latin typeface="Times New Roman" panose="02020603050405020304" pitchFamily="18" charset="0"/>
                  <a:ea typeface="宋体" panose="02010600030101010101" pitchFamily="2" charset="-122"/>
                </a:endParaRPr>
              </a:p>
            </p:txBody>
          </p:sp>
          <p:sp>
            <p:nvSpPr>
              <p:cNvPr id="19520" name="Rectangle 75"/>
              <p:cNvSpPr/>
              <p:nvPr/>
            </p:nvSpPr>
            <p:spPr>
              <a:xfrm>
                <a:off x="3025" y="3840"/>
                <a:ext cx="227" cy="329"/>
              </a:xfrm>
              <a:prstGeom prst="rect">
                <a:avLst/>
              </a:prstGeom>
              <a:noFill/>
              <a:ln w="9525">
                <a:noFill/>
              </a:ln>
            </p:spPr>
            <p:txBody>
              <a:bodyPr wrap="none" anchor="t" anchorCtr="0">
                <a:spAutoFit/>
              </a:bodyPr>
              <a:p>
                <a:r>
                  <a:rPr lang="en-US" altLang="zh-CN" sz="2800" b="1" dirty="0">
                    <a:solidFill>
                      <a:srgbClr val="C1C1FF"/>
                    </a:solidFill>
                    <a:latin typeface="Times New Roman" panose="02020603050405020304" pitchFamily="18" charset="0"/>
                    <a:ea typeface="宋体" panose="02010600030101010101" pitchFamily="2" charset="-122"/>
                  </a:rPr>
                  <a:t>9</a:t>
                </a:r>
                <a:endParaRPr lang="en-US" altLang="zh-CN" sz="2800" b="1" dirty="0">
                  <a:solidFill>
                    <a:srgbClr val="C1C1FF"/>
                  </a:solidFill>
                  <a:latin typeface="Times New Roman" panose="02020603050405020304" pitchFamily="18" charset="0"/>
                  <a:ea typeface="宋体" panose="02010600030101010101" pitchFamily="2" charset="-122"/>
                </a:endParaRPr>
              </a:p>
            </p:txBody>
          </p:sp>
          <p:sp>
            <p:nvSpPr>
              <p:cNvPr id="19521" name="Rectangle 76"/>
              <p:cNvSpPr/>
              <p:nvPr/>
            </p:nvSpPr>
            <p:spPr>
              <a:xfrm>
                <a:off x="3288" y="3840"/>
                <a:ext cx="339" cy="329"/>
              </a:xfrm>
              <a:prstGeom prst="rect">
                <a:avLst/>
              </a:prstGeom>
              <a:noFill/>
              <a:ln w="9525">
                <a:noFill/>
              </a:ln>
            </p:spPr>
            <p:txBody>
              <a:bodyPr wrap="none" anchor="t" anchorCtr="0">
                <a:spAutoFit/>
              </a:bodyPr>
              <a:p>
                <a:r>
                  <a:rPr lang="en-US" altLang="zh-CN" sz="2800" b="1" dirty="0">
                    <a:solidFill>
                      <a:srgbClr val="C1C1FF"/>
                    </a:solidFill>
                    <a:latin typeface="Times New Roman" panose="02020603050405020304" pitchFamily="18" charset="0"/>
                    <a:ea typeface="宋体" panose="02010600030101010101" pitchFamily="2" charset="-122"/>
                  </a:rPr>
                  <a:t>10</a:t>
                </a:r>
                <a:endParaRPr lang="en-US" altLang="zh-CN" sz="2800" b="1" dirty="0">
                  <a:solidFill>
                    <a:srgbClr val="C1C1FF"/>
                  </a:solidFill>
                  <a:latin typeface="Times New Roman" panose="02020603050405020304" pitchFamily="18" charset="0"/>
                  <a:ea typeface="宋体" panose="02010600030101010101" pitchFamily="2" charset="-122"/>
                </a:endParaRPr>
              </a:p>
            </p:txBody>
          </p:sp>
          <p:sp>
            <p:nvSpPr>
              <p:cNvPr id="19522" name="Rectangle 78"/>
              <p:cNvSpPr/>
              <p:nvPr/>
            </p:nvSpPr>
            <p:spPr>
              <a:xfrm>
                <a:off x="4009" y="3840"/>
                <a:ext cx="327" cy="329"/>
              </a:xfrm>
              <a:prstGeom prst="rect">
                <a:avLst/>
              </a:prstGeom>
              <a:noFill/>
              <a:ln w="9525">
                <a:noFill/>
              </a:ln>
            </p:spPr>
            <p:txBody>
              <a:bodyPr wrap="none" anchor="t" anchorCtr="0">
                <a:spAutoFit/>
              </a:bodyPr>
              <a:p>
                <a:r>
                  <a:rPr lang="en-US" altLang="zh-CN" sz="2800" b="1" dirty="0">
                    <a:solidFill>
                      <a:srgbClr val="C1C1FF"/>
                    </a:solidFill>
                    <a:latin typeface="Times New Roman" panose="02020603050405020304" pitchFamily="18" charset="0"/>
                    <a:ea typeface="宋体" panose="02010600030101010101" pitchFamily="2" charset="-122"/>
                  </a:rPr>
                  <a:t>11</a:t>
                </a:r>
                <a:endParaRPr lang="en-US" altLang="zh-CN" sz="2800" b="1" dirty="0">
                  <a:solidFill>
                    <a:srgbClr val="C1C1FF"/>
                  </a:solidFill>
                  <a:latin typeface="Times New Roman" panose="02020603050405020304" pitchFamily="18" charset="0"/>
                  <a:ea typeface="宋体" panose="02010600030101010101" pitchFamily="2" charset="-122"/>
                </a:endParaRPr>
              </a:p>
            </p:txBody>
          </p:sp>
        </p:grpSp>
        <p:sp>
          <p:nvSpPr>
            <p:cNvPr id="6" name="文本框 5"/>
            <p:cNvSpPr txBox="1"/>
            <p:nvPr/>
          </p:nvSpPr>
          <p:spPr>
            <a:xfrm>
              <a:off x="12729" y="8860"/>
              <a:ext cx="2808" cy="535"/>
            </a:xfrm>
            <a:prstGeom prst="rect">
              <a:avLst/>
            </a:prstGeom>
          </p:spPr>
          <p:txBody>
            <a:bodyPr vert="horz" wrap="none" lIns="91440" tIns="45720" rIns="91440" bIns="45720" rtlCol="0" anchor="t">
              <a:spAutoFit/>
            </a:bodyPr>
            <a:p>
              <a:pPr marL="0" lvl="0" indent="0">
                <a:lnSpc>
                  <a:spcPct val="90000"/>
                </a:lnSpc>
                <a:spcBef>
                  <a:spcPts val="1000"/>
                </a:spcBef>
                <a:buClr>
                  <a:schemeClr val="accent2"/>
                </a:buClr>
                <a:buFont typeface="Wingdings" panose="05000000000000000000" pitchFamily="2" charset="2"/>
                <a:buNone/>
              </a:pPr>
              <a:r>
                <a:rPr lang="zh-CN" altLang="en-US" dirty="0">
                  <a:solidFill>
                    <a:srgbClr val="FF0000"/>
                  </a:solidFill>
                  <a:latin typeface="黑体" panose="02010609060101010101" pitchFamily="2" charset="-122"/>
                  <a:ea typeface="黑体" panose="02010609060101010101" pitchFamily="2" charset="-122"/>
                  <a:cs typeface="黑体" panose="02010609060101010101" pitchFamily="2" charset="-122"/>
                  <a:sym typeface="+mn-ea"/>
                </a:rPr>
                <a:t>不是完全二叉树</a:t>
              </a:r>
              <a:endParaRPr lang="zh-CN" altLang="en-US" dirty="0">
                <a:solidFill>
                  <a:srgbClr val="FF0000"/>
                </a:solidFill>
                <a:latin typeface="黑体" panose="02010609060101010101" pitchFamily="2" charset="-122"/>
                <a:ea typeface="黑体" panose="02010609060101010101" pitchFamily="2" charset="-122"/>
                <a:cs typeface="黑体" panose="02010609060101010101" pitchFamily="2" charset="-122"/>
                <a:sym typeface="+mn-ea"/>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429260" y="948055"/>
            <a:ext cx="10782935" cy="1958975"/>
          </a:xfrm>
        </p:spPr>
        <p:txBody>
          <a:bodyPr/>
          <a:p>
            <a:pPr marL="457200" marR="0" lvl="1" indent="-457200" algn="l" defTabSz="1219200" rtl="0" eaLnBrk="1" fontAlgn="base" latinLnBrk="0" hangingPunct="1">
              <a:lnSpc>
                <a:spcPct val="100000"/>
              </a:lnSpc>
              <a:spcBef>
                <a:spcPct val="20000"/>
              </a:spcBef>
              <a:buClrTx/>
              <a:buSzTx/>
              <a:buFont typeface="Wingdings" panose="05000000000000000000" charset="0"/>
              <a:buChar char="l"/>
            </a:pP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二叉树性质4：具有n个结点的完全二叉树,其深度为log</a:t>
            </a:r>
            <a:r>
              <a:rPr lang="zh-CN" altLang="en-US" sz="2800" baseline="-25000" dirty="0">
                <a:latin typeface="黑体" panose="02010609060101010101" pitchFamily="2" charset="-122"/>
                <a:ea typeface="黑体" panose="02010609060101010101" pitchFamily="2" charset="-122"/>
                <a:cs typeface="黑体" panose="02010609060101010101" pitchFamily="2" charset="-122"/>
                <a:sym typeface="+mn-ea"/>
              </a:rPr>
              <a:t>2</a:t>
            </a: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n +1</a:t>
            </a:r>
            <a:endParaRPr kumimoji="0" lang="zh-CN" altLang="en-US" sz="2800" i="0" u="none" strike="noStrike" kern="0" cap="none" spc="0" normalizeH="0" baseline="0" noProof="1" dirty="0">
              <a:solidFill>
                <a:schemeClr val="tx1"/>
              </a:solidFill>
              <a:latin typeface="黑体" panose="02010609060101010101" pitchFamily="2" charset="-122"/>
              <a:ea typeface="黑体" panose="02010609060101010101" pitchFamily="2" charset="-122"/>
              <a:cs typeface="黑体" panose="02010609060101010101" pitchFamily="2" charset="-122"/>
            </a:endParaRPr>
          </a:p>
          <a:p>
            <a:pPr marL="457200" marR="0" lvl="1" indent="-457200" algn="l" defTabSz="1219200" rtl="0" eaLnBrk="1" fontAlgn="base" latinLnBrk="0" hangingPunct="1">
              <a:lnSpc>
                <a:spcPct val="100000"/>
              </a:lnSpc>
              <a:spcBef>
                <a:spcPct val="20000"/>
              </a:spcBef>
              <a:buClrTx/>
              <a:buSzTx/>
              <a:buFont typeface="Wingdings" panose="05000000000000000000" charset="0"/>
              <a:buChar char="l"/>
            </a:pP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二叉树</a:t>
            </a: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性质5：在完全二叉树中，根结点从</a:t>
            </a:r>
            <a:r>
              <a:rPr lang="en-US" altLang="zh-CN" sz="2800" dirty="0">
                <a:latin typeface="黑体" panose="02010609060101010101" pitchFamily="2" charset="-122"/>
                <a:ea typeface="黑体" panose="02010609060101010101" pitchFamily="2" charset="-122"/>
                <a:cs typeface="黑体" panose="02010609060101010101" pitchFamily="2" charset="-122"/>
                <a:sym typeface="+mn-ea"/>
              </a:rPr>
              <a:t>1</a:t>
            </a: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开始，二叉树从</a:t>
            </a:r>
            <a:r>
              <a:rPr lang="zh-CN" altLang="en-US" sz="2800" dirty="0">
                <a:latin typeface="黑体" panose="02010609060101010101" pitchFamily="2" charset="-122"/>
                <a:ea typeface="黑体" panose="02010609060101010101" pitchFamily="2" charset="-122"/>
                <a:cs typeface="+mn-ea"/>
                <a:sym typeface="+mn-ea"/>
              </a:rPr>
              <a:t>自上而下、自左至右连续编号，</a:t>
            </a: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结点i的双亲为i/2，结点i的左孩子LCHILD(i)=2i，结点i的右孩子RCHILD(i)=2i+1</a:t>
            </a:r>
            <a:endParaRPr lang="zh-CN" altLang="en-US" sz="2800" dirty="0">
              <a:latin typeface="黑体" panose="02010609060101010101" pitchFamily="2" charset="-122"/>
              <a:ea typeface="黑体" panose="02010609060101010101" pitchFamily="2" charset="-122"/>
              <a:cs typeface="黑体" panose="02010609060101010101" pitchFamily="2" charset="-122"/>
              <a:sym typeface="+mn-ea"/>
            </a:endParaRPr>
          </a:p>
          <a:p>
            <a:pPr marL="0" marR="0" lvl="1" indent="0" algn="l" defTabSz="1219200" rtl="0" eaLnBrk="1" fontAlgn="base" latinLnBrk="0" hangingPunct="1">
              <a:lnSpc>
                <a:spcPct val="100000"/>
              </a:lnSpc>
              <a:spcBef>
                <a:spcPct val="20000"/>
              </a:spcBef>
              <a:buClrTx/>
              <a:buSzTx/>
              <a:buFont typeface="Wingdings" panose="05000000000000000000" charset="0"/>
              <a:buNone/>
            </a:pPr>
            <a:endParaRPr kumimoji="0" lang="zh-CN" altLang="en-US" sz="2330" i="0" u="none" strike="noStrike" kern="0" cap="none" spc="0" normalizeH="0" baseline="0" noProof="1" dirty="0">
              <a:solidFill>
                <a:schemeClr val="tx1"/>
              </a:solidFill>
              <a:latin typeface="黑体" panose="02010609060101010101" pitchFamily="2" charset="-122"/>
              <a:ea typeface="黑体" panose="02010609060101010101" pitchFamily="2" charset="-122"/>
              <a:cs typeface="黑体" panose="02010609060101010101" pitchFamily="2" charset="-122"/>
            </a:endParaRPr>
          </a:p>
          <a:p>
            <a:pPr marL="0" marR="0" lvl="1" indent="0" algn="l" defTabSz="1219200" rtl="0" eaLnBrk="1" fontAlgn="base" latinLnBrk="0" hangingPunct="1">
              <a:lnSpc>
                <a:spcPct val="100000"/>
              </a:lnSpc>
              <a:spcBef>
                <a:spcPct val="20000"/>
              </a:spcBef>
              <a:buClrTx/>
              <a:buSzTx/>
              <a:buFont typeface="Wingdings" panose="05000000000000000000" charset="0"/>
              <a:buNone/>
            </a:pPr>
            <a:endParaRPr kumimoji="0" lang="zh-CN" altLang="en-US" sz="2330" i="0" u="none" strike="noStrike" kern="0" cap="none" spc="0" normalizeH="0" baseline="0" noProof="1" dirty="0">
              <a:solidFill>
                <a:schemeClr val="tx1"/>
              </a:solidFill>
              <a:latin typeface="黑体" panose="02010609060101010101" pitchFamily="2" charset="-122"/>
              <a:ea typeface="黑体" panose="02010609060101010101" pitchFamily="2" charset="-122"/>
              <a:cs typeface="黑体" panose="02010609060101010101" pitchFamily="2" charset="-122"/>
            </a:endParaRPr>
          </a:p>
          <a:p>
            <a:pPr marL="0" marR="0" lvl="1" indent="0" algn="l" defTabSz="1219200" rtl="0" eaLnBrk="1" fontAlgn="base" latinLnBrk="0" hangingPunct="1">
              <a:lnSpc>
                <a:spcPct val="100000"/>
              </a:lnSpc>
              <a:spcBef>
                <a:spcPct val="20000"/>
              </a:spcBef>
              <a:buClrTx/>
              <a:buSzTx/>
              <a:buFont typeface="Wingdings" panose="05000000000000000000" charset="0"/>
              <a:buNone/>
            </a:pPr>
            <a:r>
              <a:rPr kumimoji="0" lang="zh-CN" altLang="en-US" i="0" u="none" strike="noStrike" kern="0" cap="none" spc="0" normalizeH="0" baseline="0" noProof="1" dirty="0">
                <a:solidFill>
                  <a:schemeClr val="tx1"/>
                </a:solidFill>
                <a:latin typeface="黑体" panose="02010609060101010101" pitchFamily="2" charset="-122"/>
                <a:ea typeface="黑体" panose="02010609060101010101" pitchFamily="2" charset="-122"/>
                <a:cs typeface="黑体" panose="02010609060101010101" pitchFamily="2" charset="-122"/>
              </a:rPr>
              <a:t>结点</a:t>
            </a:r>
            <a:r>
              <a:rPr kumimoji="0" lang="en-US" altLang="zh-CN" i="0" u="none" strike="noStrike" kern="0" cap="none" spc="0" normalizeH="0" baseline="0" noProof="1" dirty="0">
                <a:solidFill>
                  <a:schemeClr val="tx1"/>
                </a:solidFill>
                <a:latin typeface="黑体" panose="02010609060101010101" pitchFamily="2" charset="-122"/>
                <a:ea typeface="黑体" panose="02010609060101010101" pitchFamily="2" charset="-122"/>
                <a:cs typeface="黑体" panose="02010609060101010101" pitchFamily="2" charset="-122"/>
              </a:rPr>
              <a:t>5</a:t>
            </a:r>
            <a:r>
              <a:rPr kumimoji="0" lang="zh-CN" altLang="en-US" i="0" u="none" strike="noStrike" kern="0" cap="none" spc="0" normalizeH="0" baseline="0" noProof="1" dirty="0">
                <a:solidFill>
                  <a:schemeClr val="tx1"/>
                </a:solidFill>
                <a:latin typeface="黑体" panose="02010609060101010101" pitchFamily="2" charset="-122"/>
                <a:ea typeface="黑体" panose="02010609060101010101" pitchFamily="2" charset="-122"/>
                <a:cs typeface="黑体" panose="02010609060101010101" pitchFamily="2" charset="-122"/>
              </a:rPr>
              <a:t>的双亲为</a:t>
            </a:r>
            <a:r>
              <a:rPr kumimoji="0" lang="en-US" altLang="zh-CN" i="0" u="none" strike="noStrike" kern="0" cap="none" spc="0" normalizeH="0" baseline="0" noProof="1" dirty="0">
                <a:solidFill>
                  <a:schemeClr val="tx1"/>
                </a:solidFill>
                <a:latin typeface="黑体" panose="02010609060101010101" pitchFamily="2" charset="-122"/>
                <a:ea typeface="黑体" panose="02010609060101010101" pitchFamily="2" charset="-122"/>
                <a:cs typeface="黑体" panose="02010609060101010101" pitchFamily="2" charset="-122"/>
              </a:rPr>
              <a:t>2</a:t>
            </a:r>
            <a:r>
              <a:rPr kumimoji="0" lang="zh-CN" altLang="en-US" i="0" u="none" strike="noStrike" kern="0" cap="none" spc="0" normalizeH="0" baseline="0" noProof="1" dirty="0">
                <a:solidFill>
                  <a:schemeClr val="tx1"/>
                </a:solidFill>
                <a:latin typeface="黑体" panose="02010609060101010101" pitchFamily="2" charset="-122"/>
                <a:ea typeface="黑体" panose="02010609060101010101" pitchFamily="2" charset="-122"/>
                <a:cs typeface="黑体" panose="02010609060101010101" pitchFamily="2" charset="-122"/>
              </a:rPr>
              <a:t>，左孩子为</a:t>
            </a:r>
            <a:r>
              <a:rPr kumimoji="0" lang="en-US" altLang="zh-CN" i="0" u="none" strike="noStrike" kern="0" cap="none" spc="0" normalizeH="0" baseline="0" noProof="1" dirty="0">
                <a:solidFill>
                  <a:schemeClr val="tx1"/>
                </a:solidFill>
                <a:latin typeface="黑体" panose="02010609060101010101" pitchFamily="2" charset="-122"/>
                <a:ea typeface="黑体" panose="02010609060101010101" pitchFamily="2" charset="-122"/>
                <a:cs typeface="黑体" panose="02010609060101010101" pitchFamily="2" charset="-122"/>
              </a:rPr>
              <a:t>10</a:t>
            </a:r>
            <a:r>
              <a:rPr kumimoji="0" lang="zh-CN" altLang="en-US" i="0" u="none" strike="noStrike" kern="0" cap="none" spc="0" normalizeH="0" baseline="0" noProof="1" dirty="0">
                <a:solidFill>
                  <a:schemeClr val="tx1"/>
                </a:solidFill>
                <a:latin typeface="黑体" panose="02010609060101010101" pitchFamily="2" charset="-122"/>
                <a:ea typeface="黑体" panose="02010609060101010101" pitchFamily="2" charset="-122"/>
                <a:cs typeface="黑体" panose="02010609060101010101" pitchFamily="2" charset="-122"/>
              </a:rPr>
              <a:t>，右孩子为</a:t>
            </a:r>
            <a:r>
              <a:rPr kumimoji="0" lang="en-US" altLang="zh-CN" i="0" u="none" strike="noStrike" kern="0" cap="none" spc="0" normalizeH="0" baseline="0" noProof="1" dirty="0">
                <a:solidFill>
                  <a:schemeClr val="tx1"/>
                </a:solidFill>
                <a:latin typeface="黑体" panose="02010609060101010101" pitchFamily="2" charset="-122"/>
                <a:ea typeface="黑体" panose="02010609060101010101" pitchFamily="2" charset="-122"/>
                <a:cs typeface="黑体" panose="02010609060101010101" pitchFamily="2" charset="-122"/>
              </a:rPr>
              <a:t>11</a:t>
            </a:r>
            <a:endParaRPr kumimoji="0" lang="en-US" altLang="zh-CN" i="0" u="none" strike="noStrike" kern="0" cap="none" spc="0" normalizeH="0" baseline="0" noProof="1" dirty="0">
              <a:solidFill>
                <a:schemeClr val="tx1"/>
              </a:solidFill>
              <a:latin typeface="黑体" panose="02010609060101010101" pitchFamily="2" charset="-122"/>
              <a:ea typeface="黑体" panose="02010609060101010101" pitchFamily="2" charset="-122"/>
              <a:cs typeface="黑体" panose="02010609060101010101" pitchFamily="2" charset="-122"/>
            </a:endParaRPr>
          </a:p>
          <a:p>
            <a:pPr marL="0" marR="0" lvl="1" indent="0" algn="l" defTabSz="1219200" rtl="0" eaLnBrk="1" fontAlgn="base" latinLnBrk="0" hangingPunct="1">
              <a:lnSpc>
                <a:spcPct val="100000"/>
              </a:lnSpc>
              <a:spcBef>
                <a:spcPct val="20000"/>
              </a:spcBef>
              <a:buClrTx/>
              <a:buSzTx/>
              <a:buFont typeface="Wingdings" panose="05000000000000000000" charset="0"/>
              <a:buNone/>
            </a:pPr>
            <a:endParaRPr kumimoji="0" lang="zh-CN" altLang="en-US" sz="2330" i="0" u="none" strike="noStrike" kern="0" cap="none" spc="0" normalizeH="0" baseline="0" noProof="1" dirty="0">
              <a:solidFill>
                <a:schemeClr val="tx1"/>
              </a:solidFill>
              <a:latin typeface="黑体" panose="02010609060101010101" pitchFamily="2" charset="-122"/>
              <a:ea typeface="黑体" panose="02010609060101010101" pitchFamily="2" charset="-122"/>
              <a:cs typeface="黑体" panose="02010609060101010101" pitchFamily="2" charset="-122"/>
            </a:endParaRPr>
          </a:p>
          <a:p>
            <a:pPr marL="457200" marR="0" lvl="1" indent="-457200" algn="l" defTabSz="1219200" rtl="0" eaLnBrk="1" fontAlgn="base" latinLnBrk="0" hangingPunct="1">
              <a:lnSpc>
                <a:spcPct val="100000"/>
              </a:lnSpc>
              <a:spcBef>
                <a:spcPct val="20000"/>
              </a:spcBef>
              <a:buClrTx/>
              <a:buSzTx/>
              <a:buFont typeface="Wingdings" panose="05000000000000000000" charset="0"/>
              <a:buChar char="l"/>
            </a:pPr>
            <a:endParaRPr lang="zh-CN" altLang="en-US" sz="2800" dirty="0">
              <a:latin typeface="黑体" panose="02010609060101010101" pitchFamily="2" charset="-122"/>
              <a:ea typeface="黑体" panose="02010609060101010101" pitchFamily="2" charset="-122"/>
              <a:cs typeface="黑体" panose="02010609060101010101" pitchFamily="2" charset="-122"/>
              <a:sym typeface="+mn-ea"/>
            </a:endParaRPr>
          </a:p>
          <a:p>
            <a:pPr marL="457200" marR="0" lvl="1" indent="-457200" algn="l" defTabSz="1219200" rtl="0" eaLnBrk="1" fontAlgn="base" latinLnBrk="0" hangingPunct="1">
              <a:lnSpc>
                <a:spcPct val="100000"/>
              </a:lnSpc>
              <a:spcBef>
                <a:spcPct val="20000"/>
              </a:spcBef>
              <a:buClrTx/>
              <a:buSzTx/>
              <a:buFont typeface="Wingdings" panose="05000000000000000000" charset="0"/>
              <a:buChar char="l"/>
            </a:pPr>
            <a:endParaRPr lang="zh-CN" altLang="en-US" sz="2800" dirty="0">
              <a:latin typeface="黑体" panose="02010609060101010101" pitchFamily="2" charset="-122"/>
              <a:ea typeface="黑体" panose="02010609060101010101" pitchFamily="2" charset="-122"/>
              <a:cs typeface="黑体" panose="02010609060101010101" pitchFamily="2" charset="-122"/>
              <a:sym typeface="+mn-ea"/>
            </a:endParaRPr>
          </a:p>
          <a:p>
            <a:pPr marR="0" lvl="1" algn="l" defTabSz="1219200" rtl="0" eaLnBrk="1" fontAlgn="base" latinLnBrk="0" hangingPunct="1">
              <a:lnSpc>
                <a:spcPct val="100000"/>
              </a:lnSpc>
              <a:spcBef>
                <a:spcPct val="20000"/>
              </a:spcBef>
              <a:buClrTx/>
              <a:buSzTx/>
              <a:buChar char="•"/>
            </a:pPr>
            <a:endParaRPr kumimoji="0" lang="zh-CN" altLang="en-US" sz="2400" i="0" u="none" strike="noStrike" kern="0" cap="none" spc="0" normalizeH="0" baseline="0" noProof="1" dirty="0">
              <a:solidFill>
                <a:schemeClr val="tx1"/>
              </a:solidFill>
              <a:latin typeface="黑体" panose="02010609060101010101" pitchFamily="2" charset="-122"/>
              <a:ea typeface="黑体" panose="02010609060101010101" pitchFamily="2" charset="-122"/>
              <a:cs typeface="+mn-ea"/>
            </a:endParaRPr>
          </a:p>
          <a:p>
            <a:pPr marL="457200" marR="0" lvl="1" indent="-457200" algn="l" defTabSz="1219200" rtl="0" eaLnBrk="1" fontAlgn="base" latinLnBrk="0" hangingPunct="1">
              <a:lnSpc>
                <a:spcPct val="100000"/>
              </a:lnSpc>
              <a:spcBef>
                <a:spcPct val="20000"/>
              </a:spcBef>
              <a:buClrTx/>
              <a:buSzTx/>
              <a:buFont typeface="Wingdings" panose="05000000000000000000" charset="0"/>
              <a:buChar char="l"/>
            </a:pPr>
            <a:endParaRPr lang="zh-CN" altLang="en-US" sz="2800" dirty="0">
              <a:latin typeface="黑体" panose="02010609060101010101" pitchFamily="2" charset="-122"/>
              <a:ea typeface="黑体" panose="02010609060101010101" pitchFamily="2" charset="-122"/>
              <a:cs typeface="黑体" panose="02010609060101010101" pitchFamily="2" charset="-122"/>
              <a:sym typeface="+mn-ea"/>
            </a:endParaRPr>
          </a:p>
        </p:txBody>
      </p:sp>
      <p:sp>
        <p:nvSpPr>
          <p:cNvPr id="4" name="标题 3"/>
          <p:cNvSpPr>
            <a:spLocks noGrp="1"/>
          </p:cNvSpPr>
          <p:nvPr>
            <p:ph type="title"/>
          </p:nvPr>
        </p:nvSpPr>
        <p:spPr>
          <a:xfrm>
            <a:off x="752475" y="222568"/>
            <a:ext cx="10972800" cy="796908"/>
          </a:xfrm>
        </p:spPr>
        <p:txBody>
          <a:bodyPr/>
          <a:p>
            <a:r>
              <a:rPr lang="en-US" altLang="zh-CN">
                <a:latin typeface="楷体" panose="02010609060101010101" charset="-122"/>
                <a:ea typeface="楷体" panose="02010609060101010101" charset="-122"/>
                <a:cs typeface="楷体" panose="02010609060101010101" charset="-122"/>
                <a:sym typeface="+mn-ea"/>
              </a:rPr>
              <a:t>6.2 </a:t>
            </a:r>
            <a:r>
              <a:rPr lang="zh-CN" altLang="en-US">
                <a:latin typeface="楷体" panose="02010609060101010101" charset="-122"/>
                <a:ea typeface="楷体" panose="02010609060101010101" charset="-122"/>
                <a:cs typeface="楷体" panose="02010609060101010101" charset="-122"/>
                <a:sym typeface="+mn-ea"/>
              </a:rPr>
              <a:t>二叉</a:t>
            </a:r>
            <a:r>
              <a:rPr lang="zh-CN" altLang="en-US" dirty="0">
                <a:latin typeface="楷体" panose="02010609060101010101" charset="-122"/>
                <a:ea typeface="楷体" panose="02010609060101010101" charset="-122"/>
                <a:sym typeface="+mn-ea"/>
              </a:rPr>
              <a:t>树</a:t>
            </a:r>
            <a:endParaRPr lang="en-US" altLang="zh-CN">
              <a:latin typeface="楷体" panose="02010609060101010101" charset="-122"/>
              <a:ea typeface="楷体" panose="02010609060101010101" charset="-122"/>
              <a:cs typeface="楷体" panose="02010609060101010101" charset="-122"/>
            </a:endParaRPr>
          </a:p>
        </p:txBody>
      </p:sp>
      <p:sp>
        <p:nvSpPr>
          <p:cNvPr id="2" name="灯片编号占位符 1"/>
          <p:cNvSpPr>
            <a:spLocks noGrp="1"/>
          </p:cNvSpPr>
          <p:nvPr>
            <p:ph type="sldNum" sz="quarter" idx="4"/>
          </p:nvPr>
        </p:nvSpPr>
        <p:spPr/>
        <p:txBody>
          <a:bodyPr/>
          <a:p>
            <a:fld id="{F18B4237-A20D-4DE2-ADD8-75BCC50A7656}" type="slidenum">
              <a:rPr lang="zh-CN" altLang="en-US"/>
            </a:fld>
            <a:endParaRPr lang="zh-CN" altLang="en-US"/>
          </a:p>
        </p:txBody>
      </p:sp>
      <p:grpSp>
        <p:nvGrpSpPr>
          <p:cNvPr id="9" name="组合 8"/>
          <p:cNvGrpSpPr/>
          <p:nvPr/>
        </p:nvGrpSpPr>
        <p:grpSpPr>
          <a:xfrm>
            <a:off x="6456045" y="3284855"/>
            <a:ext cx="3919220" cy="2655570"/>
            <a:chOff x="845" y="5108"/>
            <a:chExt cx="6172" cy="4182"/>
          </a:xfrm>
        </p:grpSpPr>
        <p:grpSp>
          <p:nvGrpSpPr>
            <p:cNvPr id="10" name="Group 46"/>
            <p:cNvGrpSpPr/>
            <p:nvPr/>
          </p:nvGrpSpPr>
          <p:grpSpPr>
            <a:xfrm>
              <a:off x="845" y="5108"/>
              <a:ext cx="6172" cy="4183"/>
              <a:chOff x="2688" y="2496"/>
              <a:chExt cx="2469" cy="1673"/>
            </a:xfrm>
          </p:grpSpPr>
          <p:sp>
            <p:nvSpPr>
              <p:cNvPr id="11" name="Line 47"/>
              <p:cNvSpPr/>
              <p:nvPr/>
            </p:nvSpPr>
            <p:spPr>
              <a:xfrm>
                <a:off x="4147" y="2673"/>
                <a:ext cx="561" cy="355"/>
              </a:xfrm>
              <a:prstGeom prst="line">
                <a:avLst/>
              </a:prstGeom>
              <a:ln w="38100" cap="flat" cmpd="sng">
                <a:solidFill>
                  <a:srgbClr val="009900"/>
                </a:solidFill>
                <a:prstDash val="solid"/>
                <a:round/>
                <a:headEnd type="none" w="med" len="med"/>
                <a:tailEnd type="none" w="med" len="med"/>
              </a:ln>
            </p:spPr>
          </p:sp>
          <p:sp>
            <p:nvSpPr>
              <p:cNvPr id="12" name="Line 48"/>
              <p:cNvSpPr/>
              <p:nvPr/>
            </p:nvSpPr>
            <p:spPr>
              <a:xfrm flipH="1">
                <a:off x="3418" y="2635"/>
                <a:ext cx="581" cy="393"/>
              </a:xfrm>
              <a:prstGeom prst="line">
                <a:avLst/>
              </a:prstGeom>
              <a:ln w="38100" cap="flat" cmpd="sng">
                <a:solidFill>
                  <a:srgbClr val="009900"/>
                </a:solidFill>
                <a:prstDash val="solid"/>
                <a:round/>
                <a:headEnd type="none" w="med" len="med"/>
                <a:tailEnd type="none" w="med" len="med"/>
              </a:ln>
            </p:spPr>
          </p:sp>
          <p:sp>
            <p:nvSpPr>
              <p:cNvPr id="13" name="Line 49"/>
              <p:cNvSpPr/>
              <p:nvPr/>
            </p:nvSpPr>
            <p:spPr>
              <a:xfrm>
                <a:off x="4764" y="3148"/>
                <a:ext cx="225" cy="293"/>
              </a:xfrm>
              <a:prstGeom prst="line">
                <a:avLst/>
              </a:prstGeom>
              <a:ln w="38100" cap="flat" cmpd="sng">
                <a:solidFill>
                  <a:srgbClr val="009900"/>
                </a:solidFill>
                <a:prstDash val="solid"/>
                <a:round/>
                <a:headEnd type="none" w="med" len="med"/>
                <a:tailEnd type="none" w="med" len="med"/>
              </a:ln>
            </p:spPr>
          </p:sp>
          <p:sp>
            <p:nvSpPr>
              <p:cNvPr id="14" name="Line 50"/>
              <p:cNvSpPr/>
              <p:nvPr/>
            </p:nvSpPr>
            <p:spPr>
              <a:xfrm flipH="1">
                <a:off x="4427" y="3087"/>
                <a:ext cx="281" cy="354"/>
              </a:xfrm>
              <a:prstGeom prst="line">
                <a:avLst/>
              </a:prstGeom>
              <a:ln w="38100" cap="flat" cmpd="sng">
                <a:solidFill>
                  <a:srgbClr val="009900"/>
                </a:solidFill>
                <a:prstDash val="solid"/>
                <a:round/>
                <a:headEnd type="none" w="med" len="med"/>
                <a:tailEnd type="none" w="med" len="med"/>
              </a:ln>
            </p:spPr>
          </p:sp>
          <p:sp>
            <p:nvSpPr>
              <p:cNvPr id="15" name="Line 51"/>
              <p:cNvSpPr/>
              <p:nvPr/>
            </p:nvSpPr>
            <p:spPr>
              <a:xfrm>
                <a:off x="3418" y="3087"/>
                <a:ext cx="223" cy="354"/>
              </a:xfrm>
              <a:prstGeom prst="line">
                <a:avLst/>
              </a:prstGeom>
              <a:ln w="38100" cap="flat" cmpd="sng">
                <a:solidFill>
                  <a:srgbClr val="009900"/>
                </a:solidFill>
                <a:prstDash val="solid"/>
                <a:round/>
                <a:headEnd type="none" w="med" len="med"/>
                <a:tailEnd type="none" w="med" len="med"/>
              </a:ln>
            </p:spPr>
          </p:sp>
          <p:sp>
            <p:nvSpPr>
              <p:cNvPr id="16" name="Line 52"/>
              <p:cNvSpPr/>
              <p:nvPr/>
            </p:nvSpPr>
            <p:spPr>
              <a:xfrm flipH="1">
                <a:off x="3024" y="3148"/>
                <a:ext cx="282" cy="352"/>
              </a:xfrm>
              <a:prstGeom prst="line">
                <a:avLst/>
              </a:prstGeom>
              <a:ln w="38100" cap="flat" cmpd="sng">
                <a:solidFill>
                  <a:srgbClr val="009900"/>
                </a:solidFill>
                <a:prstDash val="solid"/>
                <a:round/>
                <a:headEnd type="none" w="med" len="med"/>
                <a:tailEnd type="none" w="med" len="med"/>
              </a:ln>
            </p:spPr>
          </p:sp>
          <p:sp>
            <p:nvSpPr>
              <p:cNvPr id="17" name="Line 54"/>
              <p:cNvSpPr/>
              <p:nvPr/>
            </p:nvSpPr>
            <p:spPr>
              <a:xfrm>
                <a:off x="3697" y="3561"/>
                <a:ext cx="112" cy="354"/>
              </a:xfrm>
              <a:prstGeom prst="line">
                <a:avLst/>
              </a:prstGeom>
              <a:ln w="38100" cap="flat" cmpd="sng">
                <a:solidFill>
                  <a:srgbClr val="009900"/>
                </a:solidFill>
                <a:prstDash val="solid"/>
                <a:round/>
                <a:headEnd type="none" w="med" len="med"/>
                <a:tailEnd type="none" w="med" len="med"/>
              </a:ln>
            </p:spPr>
          </p:sp>
          <p:sp>
            <p:nvSpPr>
              <p:cNvPr id="18" name="Line 55"/>
              <p:cNvSpPr/>
              <p:nvPr/>
            </p:nvSpPr>
            <p:spPr>
              <a:xfrm flipH="1">
                <a:off x="3474" y="3561"/>
                <a:ext cx="167" cy="414"/>
              </a:xfrm>
              <a:prstGeom prst="line">
                <a:avLst/>
              </a:prstGeom>
              <a:ln w="38100" cap="flat" cmpd="sng">
                <a:solidFill>
                  <a:srgbClr val="009900"/>
                </a:solidFill>
                <a:prstDash val="solid"/>
                <a:round/>
                <a:headEnd type="none" w="med" len="med"/>
                <a:tailEnd type="none" w="med" len="med"/>
              </a:ln>
            </p:spPr>
          </p:sp>
          <p:sp>
            <p:nvSpPr>
              <p:cNvPr id="19" name="Line 56"/>
              <p:cNvSpPr/>
              <p:nvPr/>
            </p:nvSpPr>
            <p:spPr>
              <a:xfrm>
                <a:off x="3082" y="3620"/>
                <a:ext cx="112" cy="355"/>
              </a:xfrm>
              <a:prstGeom prst="line">
                <a:avLst/>
              </a:prstGeom>
              <a:ln w="38100" cap="flat" cmpd="sng">
                <a:solidFill>
                  <a:srgbClr val="009900"/>
                </a:solidFill>
                <a:prstDash val="solid"/>
                <a:round/>
                <a:headEnd type="none" w="med" len="med"/>
                <a:tailEnd type="none" w="med" len="med"/>
              </a:ln>
            </p:spPr>
          </p:sp>
          <p:sp>
            <p:nvSpPr>
              <p:cNvPr id="20" name="Line 57"/>
              <p:cNvSpPr/>
              <p:nvPr/>
            </p:nvSpPr>
            <p:spPr>
              <a:xfrm flipH="1">
                <a:off x="2800" y="3561"/>
                <a:ext cx="224" cy="414"/>
              </a:xfrm>
              <a:prstGeom prst="line">
                <a:avLst/>
              </a:prstGeom>
              <a:ln w="38100" cap="flat" cmpd="sng">
                <a:solidFill>
                  <a:srgbClr val="009900"/>
                </a:solidFill>
                <a:prstDash val="solid"/>
                <a:round/>
                <a:headEnd type="none" w="med" len="med"/>
                <a:tailEnd type="none" w="med" len="med"/>
              </a:ln>
            </p:spPr>
          </p:sp>
          <p:sp>
            <p:nvSpPr>
              <p:cNvPr id="21" name="Oval 58"/>
              <p:cNvSpPr/>
              <p:nvPr/>
            </p:nvSpPr>
            <p:spPr>
              <a:xfrm>
                <a:off x="2688" y="3856"/>
                <a:ext cx="280" cy="296"/>
              </a:xfrm>
              <a:prstGeom prst="ellipse">
                <a:avLst/>
              </a:prstGeom>
              <a:gradFill rotWithShape="0">
                <a:gsLst>
                  <a:gs pos="0">
                    <a:srgbClr val="FF6600"/>
                  </a:gs>
                  <a:gs pos="100000">
                    <a:srgbClr val="762F00"/>
                  </a:gs>
                </a:gsLst>
                <a:lin ang="2700000" scaled="1"/>
                <a:tileRect/>
              </a:gradFill>
              <a:ln w="38100">
                <a:noFill/>
              </a:ln>
            </p:spPr>
            <p:txBody>
              <a:bodyPr wrap="none" anchor="ctr" anchorCtr="0"/>
              <a:p>
                <a:endParaRPr lang="zh-CN" altLang="en-US" dirty="0">
                  <a:latin typeface="Arial" panose="020B0604020202020204" pitchFamily="34" charset="0"/>
                  <a:ea typeface="宋体" panose="02010600030101010101" pitchFamily="2" charset="-122"/>
                </a:endParaRPr>
              </a:p>
            </p:txBody>
          </p:sp>
          <p:sp>
            <p:nvSpPr>
              <p:cNvPr id="22" name="Oval 59"/>
              <p:cNvSpPr/>
              <p:nvPr/>
            </p:nvSpPr>
            <p:spPr>
              <a:xfrm>
                <a:off x="3024" y="3856"/>
                <a:ext cx="282" cy="296"/>
              </a:xfrm>
              <a:prstGeom prst="ellipse">
                <a:avLst/>
              </a:prstGeom>
              <a:gradFill rotWithShape="0">
                <a:gsLst>
                  <a:gs pos="0">
                    <a:srgbClr val="FF6600"/>
                  </a:gs>
                  <a:gs pos="100000">
                    <a:srgbClr val="762F00"/>
                  </a:gs>
                </a:gsLst>
                <a:lin ang="2700000" scaled="1"/>
                <a:tileRect/>
              </a:gradFill>
              <a:ln w="38100">
                <a:noFill/>
              </a:ln>
            </p:spPr>
            <p:txBody>
              <a:bodyPr wrap="none" anchor="ctr" anchorCtr="0"/>
              <a:p>
                <a:endParaRPr lang="zh-CN" altLang="en-US" dirty="0">
                  <a:latin typeface="Arial" panose="020B0604020202020204" pitchFamily="34" charset="0"/>
                  <a:ea typeface="宋体" panose="02010600030101010101" pitchFamily="2" charset="-122"/>
                </a:endParaRPr>
              </a:p>
            </p:txBody>
          </p:sp>
          <p:sp>
            <p:nvSpPr>
              <p:cNvPr id="23" name="Oval 60"/>
              <p:cNvSpPr/>
              <p:nvPr/>
            </p:nvSpPr>
            <p:spPr>
              <a:xfrm>
                <a:off x="3362" y="3856"/>
                <a:ext cx="279" cy="296"/>
              </a:xfrm>
              <a:prstGeom prst="ellipse">
                <a:avLst/>
              </a:prstGeom>
              <a:gradFill rotWithShape="0">
                <a:gsLst>
                  <a:gs pos="0">
                    <a:srgbClr val="FF6600"/>
                  </a:gs>
                  <a:gs pos="100000">
                    <a:srgbClr val="762F00"/>
                  </a:gs>
                </a:gsLst>
                <a:lin ang="2700000" scaled="1"/>
                <a:tileRect/>
              </a:gradFill>
              <a:ln w="38100">
                <a:noFill/>
              </a:ln>
            </p:spPr>
            <p:txBody>
              <a:bodyPr wrap="none" anchor="ctr" anchorCtr="0"/>
              <a:p>
                <a:endParaRPr lang="zh-CN" altLang="en-US" dirty="0">
                  <a:latin typeface="Arial" panose="020B0604020202020204" pitchFamily="34" charset="0"/>
                  <a:ea typeface="宋体" panose="02010600030101010101" pitchFamily="2" charset="-122"/>
                </a:endParaRPr>
              </a:p>
            </p:txBody>
          </p:sp>
          <p:sp>
            <p:nvSpPr>
              <p:cNvPr id="24" name="Oval 61"/>
              <p:cNvSpPr/>
              <p:nvPr/>
            </p:nvSpPr>
            <p:spPr>
              <a:xfrm>
                <a:off x="3697" y="3856"/>
                <a:ext cx="281" cy="296"/>
              </a:xfrm>
              <a:prstGeom prst="ellipse">
                <a:avLst/>
              </a:prstGeom>
              <a:gradFill rotWithShape="0">
                <a:gsLst>
                  <a:gs pos="0">
                    <a:srgbClr val="FF6600"/>
                  </a:gs>
                  <a:gs pos="100000">
                    <a:srgbClr val="762F00"/>
                  </a:gs>
                </a:gsLst>
                <a:lin ang="2700000" scaled="1"/>
                <a:tileRect/>
              </a:gradFill>
              <a:ln w="38100">
                <a:noFill/>
              </a:ln>
            </p:spPr>
            <p:txBody>
              <a:bodyPr wrap="none" anchor="ctr" anchorCtr="0"/>
              <a:p>
                <a:endParaRPr lang="zh-CN" altLang="en-US" dirty="0">
                  <a:latin typeface="Arial" panose="020B0604020202020204" pitchFamily="34" charset="0"/>
                  <a:ea typeface="宋体" panose="02010600030101010101" pitchFamily="2" charset="-122"/>
                </a:endParaRPr>
              </a:p>
            </p:txBody>
          </p:sp>
          <p:sp>
            <p:nvSpPr>
              <p:cNvPr id="25" name="Oval 63"/>
              <p:cNvSpPr/>
              <p:nvPr/>
            </p:nvSpPr>
            <p:spPr>
              <a:xfrm>
                <a:off x="2912" y="3382"/>
                <a:ext cx="282" cy="297"/>
              </a:xfrm>
              <a:prstGeom prst="ellipse">
                <a:avLst/>
              </a:prstGeom>
              <a:gradFill rotWithShape="0">
                <a:gsLst>
                  <a:gs pos="0">
                    <a:srgbClr val="FF6600"/>
                  </a:gs>
                  <a:gs pos="100000">
                    <a:srgbClr val="762F00"/>
                  </a:gs>
                </a:gsLst>
                <a:lin ang="2700000" scaled="1"/>
                <a:tileRect/>
              </a:gradFill>
              <a:ln w="38100">
                <a:noFill/>
              </a:ln>
            </p:spPr>
            <p:txBody>
              <a:bodyPr wrap="none" anchor="ctr" anchorCtr="0"/>
              <a:p>
                <a:endParaRPr lang="zh-CN" altLang="en-US" dirty="0">
                  <a:latin typeface="Arial" panose="020B0604020202020204" pitchFamily="34" charset="0"/>
                  <a:ea typeface="宋体" panose="02010600030101010101" pitchFamily="2" charset="-122"/>
                </a:endParaRPr>
              </a:p>
            </p:txBody>
          </p:sp>
          <p:sp>
            <p:nvSpPr>
              <p:cNvPr id="26" name="Oval 64"/>
              <p:cNvSpPr/>
              <p:nvPr/>
            </p:nvSpPr>
            <p:spPr>
              <a:xfrm>
                <a:off x="3530" y="3382"/>
                <a:ext cx="279" cy="297"/>
              </a:xfrm>
              <a:prstGeom prst="ellipse">
                <a:avLst/>
              </a:prstGeom>
              <a:gradFill rotWithShape="0">
                <a:gsLst>
                  <a:gs pos="0">
                    <a:srgbClr val="FF6600"/>
                  </a:gs>
                  <a:gs pos="100000">
                    <a:srgbClr val="762F00"/>
                  </a:gs>
                </a:gsLst>
                <a:lin ang="2700000" scaled="1"/>
                <a:tileRect/>
              </a:gradFill>
              <a:ln w="38100">
                <a:noFill/>
              </a:ln>
            </p:spPr>
            <p:txBody>
              <a:bodyPr wrap="none" anchor="ctr" anchorCtr="0"/>
              <a:p>
                <a:endParaRPr lang="zh-CN" altLang="en-US" dirty="0">
                  <a:latin typeface="Arial" panose="020B0604020202020204" pitchFamily="34" charset="0"/>
                  <a:ea typeface="宋体" panose="02010600030101010101" pitchFamily="2" charset="-122"/>
                </a:endParaRPr>
              </a:p>
            </p:txBody>
          </p:sp>
          <p:sp>
            <p:nvSpPr>
              <p:cNvPr id="27" name="Oval 65"/>
              <p:cNvSpPr/>
              <p:nvPr/>
            </p:nvSpPr>
            <p:spPr>
              <a:xfrm>
                <a:off x="4259" y="3382"/>
                <a:ext cx="280" cy="297"/>
              </a:xfrm>
              <a:prstGeom prst="ellipse">
                <a:avLst/>
              </a:prstGeom>
              <a:gradFill rotWithShape="0">
                <a:gsLst>
                  <a:gs pos="0">
                    <a:srgbClr val="FF6600"/>
                  </a:gs>
                  <a:gs pos="100000">
                    <a:srgbClr val="762F00"/>
                  </a:gs>
                </a:gsLst>
                <a:lin ang="2700000" scaled="1"/>
                <a:tileRect/>
              </a:gradFill>
              <a:ln w="38100">
                <a:noFill/>
              </a:ln>
            </p:spPr>
            <p:txBody>
              <a:bodyPr wrap="none" anchor="ctr" anchorCtr="0"/>
              <a:p>
                <a:pPr algn="ctr"/>
                <a:r>
                  <a:rPr lang="en-US" altLang="zh-CN" sz="2800" b="1" dirty="0">
                    <a:solidFill>
                      <a:srgbClr val="C1C1FF"/>
                    </a:solidFill>
                    <a:latin typeface="Times New Roman" panose="02020603050405020304" pitchFamily="18" charset="0"/>
                    <a:ea typeface="宋体" panose="02010600030101010101" pitchFamily="2" charset="-122"/>
                  </a:rPr>
                  <a:t>6</a:t>
                </a:r>
                <a:endParaRPr lang="en-US" altLang="zh-CN" sz="2800" b="1" dirty="0">
                  <a:solidFill>
                    <a:srgbClr val="C1C1FF"/>
                  </a:solidFill>
                  <a:latin typeface="Times New Roman" panose="02020603050405020304" pitchFamily="18" charset="0"/>
                  <a:ea typeface="宋体" panose="02010600030101010101" pitchFamily="2" charset="-122"/>
                </a:endParaRPr>
              </a:p>
            </p:txBody>
          </p:sp>
          <p:sp>
            <p:nvSpPr>
              <p:cNvPr id="28" name="Oval 66"/>
              <p:cNvSpPr/>
              <p:nvPr/>
            </p:nvSpPr>
            <p:spPr>
              <a:xfrm>
                <a:off x="4852" y="3382"/>
                <a:ext cx="305" cy="297"/>
              </a:xfrm>
              <a:prstGeom prst="ellipse">
                <a:avLst/>
              </a:prstGeom>
              <a:gradFill rotWithShape="0">
                <a:gsLst>
                  <a:gs pos="0">
                    <a:srgbClr val="FF6600"/>
                  </a:gs>
                  <a:gs pos="100000">
                    <a:srgbClr val="762F00"/>
                  </a:gs>
                </a:gsLst>
                <a:lin ang="2700000" scaled="1"/>
                <a:tileRect/>
              </a:gradFill>
              <a:ln w="38100">
                <a:noFill/>
              </a:ln>
            </p:spPr>
            <p:txBody>
              <a:bodyPr wrap="none" anchor="ctr" anchorCtr="0"/>
              <a:p>
                <a:endParaRPr lang="zh-CN" altLang="en-US" dirty="0">
                  <a:latin typeface="Arial" panose="020B0604020202020204" pitchFamily="34" charset="0"/>
                  <a:ea typeface="宋体" panose="02010600030101010101" pitchFamily="2" charset="-122"/>
                </a:endParaRPr>
              </a:p>
            </p:txBody>
          </p:sp>
          <p:sp>
            <p:nvSpPr>
              <p:cNvPr id="29" name="Oval 67"/>
              <p:cNvSpPr/>
              <p:nvPr/>
            </p:nvSpPr>
            <p:spPr>
              <a:xfrm>
                <a:off x="3250" y="2910"/>
                <a:ext cx="280" cy="297"/>
              </a:xfrm>
              <a:prstGeom prst="ellipse">
                <a:avLst/>
              </a:prstGeom>
              <a:gradFill rotWithShape="0">
                <a:gsLst>
                  <a:gs pos="0">
                    <a:srgbClr val="FF6600"/>
                  </a:gs>
                  <a:gs pos="100000">
                    <a:srgbClr val="762F00"/>
                  </a:gs>
                </a:gsLst>
                <a:lin ang="2700000" scaled="1"/>
                <a:tileRect/>
              </a:gradFill>
              <a:ln w="38100">
                <a:noFill/>
              </a:ln>
            </p:spPr>
            <p:txBody>
              <a:bodyPr wrap="none" anchor="ctr" anchorCtr="0"/>
              <a:p>
                <a:pPr algn="ctr"/>
                <a:r>
                  <a:rPr lang="en-US" altLang="zh-CN" sz="2800" b="1" dirty="0">
                    <a:solidFill>
                      <a:srgbClr val="C1C1FF"/>
                    </a:solidFill>
                    <a:latin typeface="Times New Roman" panose="02020603050405020304" pitchFamily="18" charset="0"/>
                    <a:ea typeface="宋体" panose="02010600030101010101" pitchFamily="2" charset="-122"/>
                  </a:rPr>
                  <a:t>2</a:t>
                </a:r>
                <a:endParaRPr lang="en-US" altLang="zh-CN" sz="2800" b="1" dirty="0">
                  <a:latin typeface="Times New Roman" panose="02020603050405020304" pitchFamily="18" charset="0"/>
                  <a:ea typeface="宋体" panose="02010600030101010101" pitchFamily="2" charset="-122"/>
                </a:endParaRPr>
              </a:p>
            </p:txBody>
          </p:sp>
          <p:sp>
            <p:nvSpPr>
              <p:cNvPr id="30" name="Oval 68"/>
              <p:cNvSpPr/>
              <p:nvPr/>
            </p:nvSpPr>
            <p:spPr>
              <a:xfrm>
                <a:off x="4595" y="2910"/>
                <a:ext cx="282" cy="297"/>
              </a:xfrm>
              <a:prstGeom prst="ellipse">
                <a:avLst/>
              </a:prstGeom>
              <a:gradFill rotWithShape="0">
                <a:gsLst>
                  <a:gs pos="0">
                    <a:srgbClr val="FF6600"/>
                  </a:gs>
                  <a:gs pos="100000">
                    <a:srgbClr val="762F00"/>
                  </a:gs>
                </a:gsLst>
                <a:lin ang="2700000" scaled="1"/>
                <a:tileRect/>
              </a:gradFill>
              <a:ln w="38100">
                <a:noFill/>
              </a:ln>
            </p:spPr>
            <p:txBody>
              <a:bodyPr wrap="none" anchor="ctr" anchorCtr="0"/>
              <a:p>
                <a:endParaRPr lang="zh-CN" altLang="en-US" dirty="0">
                  <a:latin typeface="Arial" panose="020B0604020202020204" pitchFamily="34" charset="0"/>
                  <a:ea typeface="宋体" panose="02010600030101010101" pitchFamily="2" charset="-122"/>
                </a:endParaRPr>
              </a:p>
            </p:txBody>
          </p:sp>
          <p:sp>
            <p:nvSpPr>
              <p:cNvPr id="31" name="Oval 69"/>
              <p:cNvSpPr/>
              <p:nvPr/>
            </p:nvSpPr>
            <p:spPr>
              <a:xfrm>
                <a:off x="3922" y="2496"/>
                <a:ext cx="281" cy="296"/>
              </a:xfrm>
              <a:prstGeom prst="ellipse">
                <a:avLst/>
              </a:prstGeom>
              <a:gradFill rotWithShape="0">
                <a:gsLst>
                  <a:gs pos="0">
                    <a:srgbClr val="FF6600"/>
                  </a:gs>
                  <a:gs pos="100000">
                    <a:srgbClr val="762F00"/>
                  </a:gs>
                </a:gsLst>
                <a:lin ang="2700000" scaled="1"/>
                <a:tileRect/>
              </a:gradFill>
              <a:ln w="38100">
                <a:noFill/>
              </a:ln>
            </p:spPr>
            <p:txBody>
              <a:bodyPr wrap="none" anchor="ctr" anchorCtr="0"/>
              <a:p>
                <a:pPr algn="ctr"/>
                <a:r>
                  <a:rPr lang="en-US" altLang="zh-CN" sz="2800" b="1" dirty="0">
                    <a:solidFill>
                      <a:srgbClr val="C1C1FF"/>
                    </a:solidFill>
                    <a:latin typeface="Times New Roman" panose="02020603050405020304" pitchFamily="18" charset="0"/>
                    <a:ea typeface="宋体" panose="02010600030101010101" pitchFamily="2" charset="-122"/>
                  </a:rPr>
                  <a:t>1</a:t>
                </a:r>
                <a:endParaRPr lang="en-US" altLang="zh-CN" sz="2800" b="1" dirty="0">
                  <a:solidFill>
                    <a:srgbClr val="C1C1FF"/>
                  </a:solidFill>
                  <a:latin typeface="Times New Roman" panose="02020603050405020304" pitchFamily="18" charset="0"/>
                  <a:ea typeface="宋体" panose="02010600030101010101" pitchFamily="2" charset="-122"/>
                </a:endParaRPr>
              </a:p>
            </p:txBody>
          </p:sp>
          <p:sp>
            <p:nvSpPr>
              <p:cNvPr id="32" name="Rectangle 70"/>
              <p:cNvSpPr/>
              <p:nvPr/>
            </p:nvSpPr>
            <p:spPr>
              <a:xfrm>
                <a:off x="4896" y="3360"/>
                <a:ext cx="228" cy="329"/>
              </a:xfrm>
              <a:prstGeom prst="rect">
                <a:avLst/>
              </a:prstGeom>
              <a:noFill/>
              <a:ln w="9525">
                <a:noFill/>
              </a:ln>
            </p:spPr>
            <p:txBody>
              <a:bodyPr anchor="t" anchorCtr="0">
                <a:spAutoFit/>
              </a:bodyPr>
              <a:p>
                <a:r>
                  <a:rPr lang="en-US" altLang="zh-CN" sz="2800" b="1" dirty="0">
                    <a:solidFill>
                      <a:srgbClr val="C1C1FF"/>
                    </a:solidFill>
                    <a:latin typeface="Times New Roman" panose="02020603050405020304" pitchFamily="18" charset="0"/>
                    <a:ea typeface="宋体" panose="02010600030101010101" pitchFamily="2" charset="-122"/>
                  </a:rPr>
                  <a:t>7</a:t>
                </a:r>
                <a:endParaRPr lang="en-US" altLang="zh-CN" sz="2800" b="1" dirty="0">
                  <a:solidFill>
                    <a:srgbClr val="C1C1FF"/>
                  </a:solidFill>
                  <a:latin typeface="Times New Roman" panose="02020603050405020304" pitchFamily="18" charset="0"/>
                  <a:ea typeface="宋体" panose="02010600030101010101" pitchFamily="2" charset="-122"/>
                </a:endParaRPr>
              </a:p>
            </p:txBody>
          </p:sp>
          <p:sp>
            <p:nvSpPr>
              <p:cNvPr id="33" name="Rectangle 71"/>
              <p:cNvSpPr/>
              <p:nvPr/>
            </p:nvSpPr>
            <p:spPr>
              <a:xfrm>
                <a:off x="3552" y="3360"/>
                <a:ext cx="228" cy="329"/>
              </a:xfrm>
              <a:prstGeom prst="rect">
                <a:avLst/>
              </a:prstGeom>
              <a:noFill/>
              <a:ln w="9525">
                <a:noFill/>
              </a:ln>
            </p:spPr>
            <p:txBody>
              <a:bodyPr anchor="t" anchorCtr="0">
                <a:spAutoFit/>
              </a:bodyPr>
              <a:p>
                <a:r>
                  <a:rPr lang="en-US" altLang="zh-CN" sz="2800" b="1" dirty="0">
                    <a:solidFill>
                      <a:srgbClr val="C1C1FF"/>
                    </a:solidFill>
                    <a:latin typeface="Times New Roman" panose="02020603050405020304" pitchFamily="18" charset="0"/>
                    <a:ea typeface="宋体" panose="02010600030101010101" pitchFamily="2" charset="-122"/>
                  </a:rPr>
                  <a:t>5</a:t>
                </a:r>
                <a:endParaRPr lang="en-US" altLang="zh-CN" sz="2800" b="1" dirty="0">
                  <a:solidFill>
                    <a:srgbClr val="C1C1FF"/>
                  </a:solidFill>
                  <a:latin typeface="Times New Roman" panose="02020603050405020304" pitchFamily="18" charset="0"/>
                  <a:ea typeface="宋体" panose="02010600030101010101" pitchFamily="2" charset="-122"/>
                </a:endParaRPr>
              </a:p>
            </p:txBody>
          </p:sp>
          <p:sp>
            <p:nvSpPr>
              <p:cNvPr id="34" name="Rectangle 72"/>
              <p:cNvSpPr/>
              <p:nvPr/>
            </p:nvSpPr>
            <p:spPr>
              <a:xfrm>
                <a:off x="2928" y="3360"/>
                <a:ext cx="228" cy="329"/>
              </a:xfrm>
              <a:prstGeom prst="rect">
                <a:avLst/>
              </a:prstGeom>
              <a:noFill/>
              <a:ln w="9525">
                <a:noFill/>
              </a:ln>
            </p:spPr>
            <p:txBody>
              <a:bodyPr anchor="t" anchorCtr="0">
                <a:spAutoFit/>
              </a:bodyPr>
              <a:p>
                <a:r>
                  <a:rPr lang="en-US" altLang="zh-CN" sz="2800" b="1" dirty="0">
                    <a:solidFill>
                      <a:srgbClr val="C1C1FF"/>
                    </a:solidFill>
                    <a:latin typeface="Times New Roman" panose="02020603050405020304" pitchFamily="18" charset="0"/>
                    <a:ea typeface="宋体" panose="02010600030101010101" pitchFamily="2" charset="-122"/>
                  </a:rPr>
                  <a:t>4</a:t>
                </a:r>
                <a:endParaRPr lang="en-US" altLang="zh-CN" sz="2800" b="1" dirty="0">
                  <a:solidFill>
                    <a:srgbClr val="C1C1FF"/>
                  </a:solidFill>
                  <a:latin typeface="Times New Roman" panose="02020603050405020304" pitchFamily="18" charset="0"/>
                  <a:ea typeface="宋体" panose="02010600030101010101" pitchFamily="2" charset="-122"/>
                </a:endParaRPr>
              </a:p>
            </p:txBody>
          </p:sp>
          <p:sp>
            <p:nvSpPr>
              <p:cNvPr id="35" name="Rectangle 73"/>
              <p:cNvSpPr/>
              <p:nvPr/>
            </p:nvSpPr>
            <p:spPr>
              <a:xfrm>
                <a:off x="4608" y="2880"/>
                <a:ext cx="240" cy="329"/>
              </a:xfrm>
              <a:prstGeom prst="rect">
                <a:avLst/>
              </a:prstGeom>
              <a:noFill/>
              <a:ln w="9525">
                <a:noFill/>
              </a:ln>
            </p:spPr>
            <p:txBody>
              <a:bodyPr anchor="t" anchorCtr="0">
                <a:spAutoFit/>
              </a:bodyPr>
              <a:p>
                <a:pPr algn="ctr"/>
                <a:r>
                  <a:rPr lang="en-US" altLang="zh-CN" sz="2800" b="1" dirty="0">
                    <a:solidFill>
                      <a:srgbClr val="C1C1FF"/>
                    </a:solidFill>
                    <a:latin typeface="Times New Roman" panose="02020603050405020304" pitchFamily="18" charset="0"/>
                    <a:ea typeface="宋体" panose="02010600030101010101" pitchFamily="2" charset="-122"/>
                  </a:rPr>
                  <a:t>3</a:t>
                </a:r>
                <a:endParaRPr lang="en-US" altLang="zh-CN" sz="2800" b="1" dirty="0">
                  <a:solidFill>
                    <a:srgbClr val="C1C1FF"/>
                  </a:solidFill>
                  <a:latin typeface="Times New Roman" panose="02020603050405020304" pitchFamily="18" charset="0"/>
                  <a:ea typeface="宋体" panose="02010600030101010101" pitchFamily="2" charset="-122"/>
                </a:endParaRPr>
              </a:p>
            </p:txBody>
          </p:sp>
          <p:sp>
            <p:nvSpPr>
              <p:cNvPr id="36" name="Rectangle 74"/>
              <p:cNvSpPr/>
              <p:nvPr/>
            </p:nvSpPr>
            <p:spPr>
              <a:xfrm>
                <a:off x="2698" y="3840"/>
                <a:ext cx="227" cy="329"/>
              </a:xfrm>
              <a:prstGeom prst="rect">
                <a:avLst/>
              </a:prstGeom>
              <a:noFill/>
              <a:ln w="9525">
                <a:noFill/>
              </a:ln>
            </p:spPr>
            <p:txBody>
              <a:bodyPr wrap="none" anchor="t" anchorCtr="0">
                <a:spAutoFit/>
              </a:bodyPr>
              <a:p>
                <a:r>
                  <a:rPr lang="en-US" altLang="zh-CN" sz="2800" b="1" dirty="0">
                    <a:solidFill>
                      <a:srgbClr val="C1C1FF"/>
                    </a:solidFill>
                    <a:latin typeface="Times New Roman" panose="02020603050405020304" pitchFamily="18" charset="0"/>
                    <a:ea typeface="宋体" panose="02010600030101010101" pitchFamily="2" charset="-122"/>
                  </a:rPr>
                  <a:t>8</a:t>
                </a:r>
                <a:endParaRPr lang="en-US" altLang="zh-CN" sz="2800" b="1" dirty="0">
                  <a:solidFill>
                    <a:srgbClr val="C1C1FF"/>
                  </a:solidFill>
                  <a:latin typeface="Times New Roman" panose="02020603050405020304" pitchFamily="18" charset="0"/>
                  <a:ea typeface="宋体" panose="02010600030101010101" pitchFamily="2" charset="-122"/>
                </a:endParaRPr>
              </a:p>
            </p:txBody>
          </p:sp>
          <p:sp>
            <p:nvSpPr>
              <p:cNvPr id="37" name="Rectangle 75"/>
              <p:cNvSpPr/>
              <p:nvPr/>
            </p:nvSpPr>
            <p:spPr>
              <a:xfrm>
                <a:off x="3025" y="3840"/>
                <a:ext cx="227" cy="329"/>
              </a:xfrm>
              <a:prstGeom prst="rect">
                <a:avLst/>
              </a:prstGeom>
              <a:noFill/>
              <a:ln w="9525">
                <a:noFill/>
              </a:ln>
            </p:spPr>
            <p:txBody>
              <a:bodyPr wrap="none" anchor="t" anchorCtr="0">
                <a:spAutoFit/>
              </a:bodyPr>
              <a:p>
                <a:r>
                  <a:rPr lang="en-US" altLang="zh-CN" sz="2800" b="1" dirty="0">
                    <a:solidFill>
                      <a:srgbClr val="C1C1FF"/>
                    </a:solidFill>
                    <a:latin typeface="Times New Roman" panose="02020603050405020304" pitchFamily="18" charset="0"/>
                    <a:ea typeface="宋体" panose="02010600030101010101" pitchFamily="2" charset="-122"/>
                  </a:rPr>
                  <a:t>9</a:t>
                </a:r>
                <a:endParaRPr lang="en-US" altLang="zh-CN" sz="2800" b="1" dirty="0">
                  <a:solidFill>
                    <a:srgbClr val="C1C1FF"/>
                  </a:solidFill>
                  <a:latin typeface="Times New Roman" panose="02020603050405020304" pitchFamily="18" charset="0"/>
                  <a:ea typeface="宋体" panose="02010600030101010101" pitchFamily="2" charset="-122"/>
                </a:endParaRPr>
              </a:p>
            </p:txBody>
          </p:sp>
          <p:sp>
            <p:nvSpPr>
              <p:cNvPr id="38" name="Rectangle 76"/>
              <p:cNvSpPr/>
              <p:nvPr/>
            </p:nvSpPr>
            <p:spPr>
              <a:xfrm>
                <a:off x="3288" y="3840"/>
                <a:ext cx="339" cy="329"/>
              </a:xfrm>
              <a:prstGeom prst="rect">
                <a:avLst/>
              </a:prstGeom>
              <a:noFill/>
              <a:ln w="9525">
                <a:noFill/>
              </a:ln>
            </p:spPr>
            <p:txBody>
              <a:bodyPr wrap="none" anchor="t" anchorCtr="0">
                <a:spAutoFit/>
              </a:bodyPr>
              <a:p>
                <a:r>
                  <a:rPr lang="en-US" altLang="zh-CN" sz="2800" b="1" dirty="0">
                    <a:solidFill>
                      <a:srgbClr val="C1C1FF"/>
                    </a:solidFill>
                    <a:latin typeface="Times New Roman" panose="02020603050405020304" pitchFamily="18" charset="0"/>
                    <a:ea typeface="宋体" panose="02010600030101010101" pitchFamily="2" charset="-122"/>
                  </a:rPr>
                  <a:t>10</a:t>
                </a:r>
                <a:endParaRPr lang="en-US" altLang="zh-CN" sz="2800" b="1" dirty="0">
                  <a:solidFill>
                    <a:srgbClr val="C1C1FF"/>
                  </a:solidFill>
                  <a:latin typeface="Times New Roman" panose="02020603050405020304" pitchFamily="18" charset="0"/>
                  <a:ea typeface="宋体" panose="02010600030101010101" pitchFamily="2" charset="-122"/>
                </a:endParaRPr>
              </a:p>
            </p:txBody>
          </p:sp>
          <p:sp>
            <p:nvSpPr>
              <p:cNvPr id="39" name="Rectangle 77"/>
              <p:cNvSpPr/>
              <p:nvPr/>
            </p:nvSpPr>
            <p:spPr>
              <a:xfrm>
                <a:off x="3681" y="3840"/>
                <a:ext cx="327" cy="329"/>
              </a:xfrm>
              <a:prstGeom prst="rect">
                <a:avLst/>
              </a:prstGeom>
              <a:noFill/>
              <a:ln w="9525">
                <a:noFill/>
              </a:ln>
            </p:spPr>
            <p:txBody>
              <a:bodyPr wrap="none" anchor="t" anchorCtr="0">
                <a:spAutoFit/>
              </a:bodyPr>
              <a:p>
                <a:r>
                  <a:rPr lang="en-US" altLang="zh-CN" sz="2800" b="1" dirty="0">
                    <a:solidFill>
                      <a:srgbClr val="C1C1FF"/>
                    </a:solidFill>
                    <a:latin typeface="Times New Roman" panose="02020603050405020304" pitchFamily="18" charset="0"/>
                    <a:ea typeface="宋体" panose="02010600030101010101" pitchFamily="2" charset="-122"/>
                  </a:rPr>
                  <a:t>11</a:t>
                </a:r>
                <a:endParaRPr lang="en-US" altLang="zh-CN" sz="2800" b="1" dirty="0">
                  <a:solidFill>
                    <a:srgbClr val="C1C1FF"/>
                  </a:solidFill>
                  <a:latin typeface="Times New Roman" panose="02020603050405020304" pitchFamily="18" charset="0"/>
                  <a:ea typeface="宋体" panose="02010600030101010101" pitchFamily="2" charset="-122"/>
                </a:endParaRPr>
              </a:p>
            </p:txBody>
          </p:sp>
        </p:grpSp>
        <p:sp>
          <p:nvSpPr>
            <p:cNvPr id="40" name="文本框 39"/>
            <p:cNvSpPr txBox="1"/>
            <p:nvPr/>
          </p:nvSpPr>
          <p:spPr>
            <a:xfrm>
              <a:off x="4569" y="8610"/>
              <a:ext cx="2448" cy="535"/>
            </a:xfrm>
            <a:prstGeom prst="rect">
              <a:avLst/>
            </a:prstGeom>
          </p:spPr>
          <p:txBody>
            <a:bodyPr vert="horz" wrap="none" lIns="91440" tIns="45720" rIns="91440" bIns="45720" rtlCol="0" anchor="t">
              <a:spAutoFit/>
            </a:bodyPr>
            <a:p>
              <a:pPr marL="0" lvl="0" indent="0">
                <a:lnSpc>
                  <a:spcPct val="90000"/>
                </a:lnSpc>
                <a:spcBef>
                  <a:spcPts val="1000"/>
                </a:spcBef>
                <a:buClr>
                  <a:schemeClr val="accent2"/>
                </a:buClr>
                <a:buFont typeface="Wingdings" panose="05000000000000000000" pitchFamily="2" charset="2"/>
                <a:buNone/>
              </a:pPr>
              <a:r>
                <a:rPr lang="zh-CN" altLang="en-US" dirty="0">
                  <a:solidFill>
                    <a:srgbClr val="FF0000"/>
                  </a:solidFill>
                  <a:latin typeface="黑体" panose="02010609060101010101" pitchFamily="2" charset="-122"/>
                  <a:ea typeface="黑体" panose="02010609060101010101" pitchFamily="2" charset="-122"/>
                  <a:cs typeface="黑体" panose="02010609060101010101" pitchFamily="2" charset="-122"/>
                  <a:sym typeface="+mn-ea"/>
                </a:rPr>
                <a:t>是完全二叉树</a:t>
              </a:r>
              <a:endParaRPr lang="zh-CN" altLang="en-US" dirty="0">
                <a:solidFill>
                  <a:srgbClr val="FF0000"/>
                </a:solidFill>
                <a:latin typeface="黑体" panose="02010609060101010101" pitchFamily="2" charset="-122"/>
                <a:ea typeface="黑体" panose="02010609060101010101" pitchFamily="2" charset="-122"/>
                <a:cs typeface="黑体" panose="02010609060101010101" pitchFamily="2" charset="-122"/>
                <a:sym typeface="+mn-ea"/>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429260" y="948055"/>
            <a:ext cx="10782935" cy="1958975"/>
          </a:xfrm>
        </p:spPr>
        <p:txBody>
          <a:bodyPr/>
          <a:p>
            <a:pPr marL="457200" marR="0" lvl="1" indent="-457200" algn="l" defTabSz="1219200" rtl="0" eaLnBrk="1" fontAlgn="base" latinLnBrk="0" hangingPunct="1">
              <a:lnSpc>
                <a:spcPct val="100000"/>
              </a:lnSpc>
              <a:spcBef>
                <a:spcPct val="20000"/>
              </a:spcBef>
              <a:buClrTx/>
              <a:buSzTx/>
              <a:buFont typeface="Wingdings" panose="05000000000000000000" charset="0"/>
              <a:buChar char="l"/>
            </a:pP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补充：二叉树形态数量问题属于树的计数问题，第</a:t>
            </a:r>
            <a:r>
              <a:rPr lang="en-US" altLang="zh-CN" sz="2800" dirty="0">
                <a:latin typeface="黑体" panose="02010609060101010101" pitchFamily="2" charset="-122"/>
                <a:ea typeface="黑体" panose="02010609060101010101" pitchFamily="2" charset="-122"/>
                <a:cs typeface="黑体" panose="02010609060101010101" pitchFamily="2" charset="-122"/>
                <a:sym typeface="+mn-ea"/>
              </a:rPr>
              <a:t>6.8</a:t>
            </a: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节有</a:t>
            </a: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介绍</a:t>
            </a:r>
            <a:endParaRPr lang="zh-CN" altLang="en-US" sz="2800" dirty="0">
              <a:latin typeface="黑体" panose="02010609060101010101" pitchFamily="2" charset="-122"/>
              <a:ea typeface="黑体" panose="02010609060101010101" pitchFamily="2" charset="-122"/>
              <a:cs typeface="黑体" panose="02010609060101010101" pitchFamily="2" charset="-122"/>
              <a:sym typeface="+mn-ea"/>
            </a:endParaRPr>
          </a:p>
          <a:p>
            <a:pPr marL="457200" marR="0" lvl="1" indent="-457200" algn="l" defTabSz="1219200" rtl="0" eaLnBrk="1" fontAlgn="base" latinLnBrk="0" hangingPunct="1">
              <a:lnSpc>
                <a:spcPct val="100000"/>
              </a:lnSpc>
              <a:spcBef>
                <a:spcPct val="20000"/>
              </a:spcBef>
              <a:buClrTx/>
              <a:buSzTx/>
              <a:buFont typeface="Wingdings" panose="05000000000000000000" charset="0"/>
              <a:buChar char="l"/>
            </a:pP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课本</a:t>
            </a:r>
            <a:r>
              <a:rPr lang="en-US" altLang="zh-CN" sz="2800" dirty="0">
                <a:latin typeface="黑体" panose="02010609060101010101" pitchFamily="2" charset="-122"/>
                <a:ea typeface="黑体" panose="02010609060101010101" pitchFamily="2" charset="-122"/>
                <a:cs typeface="黑体" panose="02010609060101010101" pitchFamily="2" charset="-122"/>
                <a:sym typeface="+mn-ea"/>
              </a:rPr>
              <a:t>P154</a:t>
            </a: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公式</a:t>
            </a:r>
            <a:endParaRPr lang="en-US" altLang="zh-CN" sz="2800" dirty="0">
              <a:latin typeface="黑体" panose="02010609060101010101" pitchFamily="2" charset="-122"/>
              <a:ea typeface="黑体" panose="02010609060101010101" pitchFamily="2" charset="-122"/>
              <a:cs typeface="黑体" panose="02010609060101010101" pitchFamily="2" charset="-122"/>
              <a:sym typeface="+mn-ea"/>
            </a:endParaRPr>
          </a:p>
          <a:p>
            <a:pPr marL="457200" marR="0" lvl="1" indent="-457200" algn="l" defTabSz="1219200" rtl="0" eaLnBrk="1" fontAlgn="base" latinLnBrk="0" hangingPunct="1">
              <a:lnSpc>
                <a:spcPct val="100000"/>
              </a:lnSpc>
              <a:spcBef>
                <a:spcPct val="20000"/>
              </a:spcBef>
              <a:buClrTx/>
              <a:buSzTx/>
              <a:buFont typeface="Wingdings" panose="05000000000000000000" charset="0"/>
              <a:buChar char="l"/>
            </a:pPr>
            <a:r>
              <a:rPr lang="en-US" altLang="zh-CN" sz="2800" dirty="0">
                <a:latin typeface="黑体" panose="02010609060101010101" pitchFamily="2" charset="-122"/>
                <a:ea typeface="黑体" panose="02010609060101010101" pitchFamily="2" charset="-122"/>
                <a:cs typeface="黑体" panose="02010609060101010101" pitchFamily="2" charset="-122"/>
                <a:sym typeface="+mn-ea"/>
              </a:rPr>
              <a:t>n</a:t>
            </a: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个结点的不同二叉树形态有</a:t>
            </a:r>
            <a:r>
              <a:rPr lang="en-US" altLang="zh-CN" sz="2800" dirty="0">
                <a:latin typeface="黑体" panose="02010609060101010101" pitchFamily="2" charset="-122"/>
                <a:ea typeface="黑体" panose="02010609060101010101" pitchFamily="2" charset="-122"/>
                <a:cs typeface="黑体" panose="02010609060101010101" pitchFamily="2" charset="-122"/>
                <a:sym typeface="+mn-ea"/>
              </a:rPr>
              <a:t>          </a:t>
            </a: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种</a:t>
            </a:r>
            <a:endParaRPr lang="zh-CN" altLang="en-US" sz="2800" dirty="0">
              <a:latin typeface="黑体" panose="02010609060101010101" pitchFamily="2" charset="-122"/>
              <a:ea typeface="黑体" panose="02010609060101010101" pitchFamily="2" charset="-122"/>
              <a:cs typeface="黑体" panose="02010609060101010101" pitchFamily="2" charset="-122"/>
              <a:sym typeface="+mn-ea"/>
            </a:endParaRPr>
          </a:p>
          <a:p>
            <a:pPr marL="457200" marR="0" lvl="1" indent="-457200" algn="l" defTabSz="1219200" rtl="0" eaLnBrk="1" fontAlgn="base" latinLnBrk="0" hangingPunct="1">
              <a:lnSpc>
                <a:spcPct val="100000"/>
              </a:lnSpc>
              <a:spcBef>
                <a:spcPct val="20000"/>
              </a:spcBef>
              <a:buClrTx/>
              <a:buSzTx/>
              <a:buFont typeface="Wingdings" panose="05000000000000000000" charset="0"/>
              <a:buChar char="l"/>
            </a:pPr>
            <a:endParaRPr lang="zh-CN" altLang="en-US" sz="2800" dirty="0">
              <a:latin typeface="黑体" panose="02010609060101010101" pitchFamily="2" charset="-122"/>
              <a:ea typeface="黑体" panose="02010609060101010101" pitchFamily="2" charset="-122"/>
              <a:cs typeface="黑体" panose="02010609060101010101" pitchFamily="2" charset="-122"/>
              <a:sym typeface="+mn-ea"/>
            </a:endParaRPr>
          </a:p>
          <a:p>
            <a:pPr marL="457200" marR="0" lvl="1" indent="-457200" algn="l" defTabSz="1219200" rtl="0" eaLnBrk="1" fontAlgn="base" latinLnBrk="0" hangingPunct="1">
              <a:lnSpc>
                <a:spcPct val="100000"/>
              </a:lnSpc>
              <a:spcBef>
                <a:spcPct val="20000"/>
              </a:spcBef>
              <a:buClrTx/>
              <a:buSzTx/>
              <a:buFont typeface="Wingdings" panose="05000000000000000000" charset="0"/>
              <a:buChar char="l"/>
            </a:pPr>
            <a:endParaRPr lang="zh-CN" altLang="en-US" sz="2800" dirty="0">
              <a:latin typeface="黑体" panose="02010609060101010101" pitchFamily="2" charset="-122"/>
              <a:ea typeface="黑体" panose="02010609060101010101" pitchFamily="2" charset="-122"/>
              <a:cs typeface="黑体" panose="02010609060101010101" pitchFamily="2" charset="-122"/>
              <a:sym typeface="+mn-ea"/>
            </a:endParaRPr>
          </a:p>
          <a:p>
            <a:pPr marL="457200" marR="0" lvl="1" indent="-457200" algn="l" defTabSz="1219200" rtl="0" eaLnBrk="1" fontAlgn="base" latinLnBrk="0" hangingPunct="1">
              <a:lnSpc>
                <a:spcPct val="100000"/>
              </a:lnSpc>
              <a:spcBef>
                <a:spcPct val="20000"/>
              </a:spcBef>
              <a:buClrTx/>
              <a:buSzTx/>
              <a:buFont typeface="Wingdings" panose="05000000000000000000" charset="0"/>
              <a:buChar char="l"/>
            </a:pP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例如</a:t>
            </a:r>
            <a:r>
              <a:rPr lang="en-US" altLang="zh-CN" sz="2800" dirty="0">
                <a:latin typeface="黑体" panose="02010609060101010101" pitchFamily="2" charset="-122"/>
                <a:ea typeface="黑体" panose="02010609060101010101" pitchFamily="2" charset="-122"/>
                <a:cs typeface="黑体" panose="02010609060101010101" pitchFamily="2" charset="-122"/>
                <a:sym typeface="+mn-ea"/>
              </a:rPr>
              <a:t>4</a:t>
            </a: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个结点的二叉树有</a:t>
            </a:r>
            <a:r>
              <a:rPr lang="en-US" altLang="zh-CN" sz="2800" dirty="0">
                <a:latin typeface="黑体" panose="02010609060101010101" pitchFamily="2" charset="-122"/>
                <a:ea typeface="黑体" panose="02010609060101010101" pitchFamily="2" charset="-122"/>
                <a:cs typeface="黑体" panose="02010609060101010101" pitchFamily="2" charset="-122"/>
                <a:sym typeface="+mn-ea"/>
              </a:rPr>
              <a:t>14</a:t>
            </a: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种形态</a:t>
            </a:r>
            <a:r>
              <a:rPr lang="en-US" altLang="zh-CN" sz="2800" dirty="0">
                <a:latin typeface="黑体" panose="02010609060101010101" pitchFamily="2" charset="-122"/>
                <a:ea typeface="黑体" panose="02010609060101010101" pitchFamily="2" charset="-122"/>
                <a:cs typeface="黑体" panose="02010609060101010101" pitchFamily="2" charset="-122"/>
                <a:sym typeface="+mn-ea"/>
              </a:rPr>
              <a:t>=C</a:t>
            </a:r>
            <a:r>
              <a:rPr lang="en-US" altLang="zh-CN" sz="2800" baseline="-25000" dirty="0">
                <a:latin typeface="黑体" panose="02010609060101010101" pitchFamily="2" charset="-122"/>
                <a:ea typeface="黑体" panose="02010609060101010101" pitchFamily="2" charset="-122"/>
                <a:cs typeface="黑体" panose="02010609060101010101" pitchFamily="2" charset="-122"/>
                <a:sym typeface="+mn-ea"/>
              </a:rPr>
              <a:t>8</a:t>
            </a:r>
            <a:r>
              <a:rPr lang="en-US" altLang="zh-CN" sz="2800" baseline="30000" dirty="0">
                <a:latin typeface="黑体" panose="02010609060101010101" pitchFamily="2" charset="-122"/>
                <a:ea typeface="黑体" panose="02010609060101010101" pitchFamily="2" charset="-122"/>
                <a:cs typeface="黑体" panose="02010609060101010101" pitchFamily="2" charset="-122"/>
                <a:sym typeface="+mn-ea"/>
              </a:rPr>
              <a:t>4</a:t>
            </a:r>
            <a:r>
              <a:rPr lang="en-US" altLang="zh-CN" sz="2800" dirty="0">
                <a:latin typeface="黑体" panose="02010609060101010101" pitchFamily="2" charset="-122"/>
                <a:ea typeface="黑体" panose="02010609060101010101" pitchFamily="2" charset="-122"/>
                <a:cs typeface="黑体" panose="02010609060101010101" pitchFamily="2" charset="-122"/>
                <a:sym typeface="+mn-ea"/>
              </a:rPr>
              <a:t>/5=8</a:t>
            </a:r>
            <a:r>
              <a:rPr lang="en-US" altLang="zh-CN" sz="2800" dirty="0">
                <a:latin typeface="Arial" panose="020B0604020202020204" pitchFamily="34" charset="0"/>
                <a:ea typeface="黑体" panose="02010609060101010101" pitchFamily="2" charset="-122"/>
                <a:cs typeface="黑体" panose="02010609060101010101" pitchFamily="2" charset="-122"/>
                <a:sym typeface="+mn-ea"/>
              </a:rPr>
              <a:t>×7×6×5/ (4!×5)</a:t>
            </a:r>
            <a:endParaRPr lang="zh-CN" altLang="en-US" sz="2800" dirty="0">
              <a:latin typeface="Arial" panose="020B0604020202020204" pitchFamily="34" charset="0"/>
              <a:ea typeface="黑体" panose="02010609060101010101" pitchFamily="2" charset="-122"/>
              <a:cs typeface="黑体" panose="02010609060101010101" pitchFamily="2" charset="-122"/>
              <a:sym typeface="+mn-ea"/>
            </a:endParaRPr>
          </a:p>
        </p:txBody>
      </p:sp>
      <p:sp>
        <p:nvSpPr>
          <p:cNvPr id="4" name="标题 3"/>
          <p:cNvSpPr>
            <a:spLocks noGrp="1"/>
          </p:cNvSpPr>
          <p:nvPr>
            <p:ph type="title"/>
          </p:nvPr>
        </p:nvSpPr>
        <p:spPr>
          <a:xfrm>
            <a:off x="752475" y="222568"/>
            <a:ext cx="10972800" cy="796908"/>
          </a:xfrm>
        </p:spPr>
        <p:txBody>
          <a:bodyPr/>
          <a:p>
            <a:r>
              <a:rPr lang="en-US" altLang="zh-CN">
                <a:latin typeface="楷体" panose="02010609060101010101" charset="-122"/>
                <a:ea typeface="楷体" panose="02010609060101010101" charset="-122"/>
                <a:cs typeface="楷体" panose="02010609060101010101" charset="-122"/>
                <a:sym typeface="+mn-ea"/>
              </a:rPr>
              <a:t>6.2 </a:t>
            </a:r>
            <a:r>
              <a:rPr lang="zh-CN" altLang="en-US">
                <a:latin typeface="楷体" panose="02010609060101010101" charset="-122"/>
                <a:ea typeface="楷体" panose="02010609060101010101" charset="-122"/>
                <a:cs typeface="楷体" panose="02010609060101010101" charset="-122"/>
                <a:sym typeface="+mn-ea"/>
              </a:rPr>
              <a:t>二叉</a:t>
            </a:r>
            <a:r>
              <a:rPr lang="zh-CN" altLang="en-US" dirty="0">
                <a:latin typeface="楷体" panose="02010609060101010101" charset="-122"/>
                <a:ea typeface="楷体" panose="02010609060101010101" charset="-122"/>
                <a:sym typeface="+mn-ea"/>
              </a:rPr>
              <a:t>树</a:t>
            </a:r>
            <a:endParaRPr lang="en-US" altLang="zh-CN">
              <a:latin typeface="楷体" panose="02010609060101010101" charset="-122"/>
              <a:ea typeface="楷体" panose="02010609060101010101" charset="-122"/>
              <a:cs typeface="楷体" panose="02010609060101010101" charset="-122"/>
            </a:endParaRPr>
          </a:p>
        </p:txBody>
      </p:sp>
      <p:sp>
        <p:nvSpPr>
          <p:cNvPr id="2" name="灯片编号占位符 1"/>
          <p:cNvSpPr>
            <a:spLocks noGrp="1"/>
          </p:cNvSpPr>
          <p:nvPr>
            <p:ph type="sldNum" sz="quarter" idx="4"/>
          </p:nvPr>
        </p:nvSpPr>
        <p:spPr/>
        <p:txBody>
          <a:bodyPr/>
          <a:p>
            <a:fld id="{F18B4237-A20D-4DE2-ADD8-75BCC50A7656}" type="slidenum">
              <a:rPr lang="zh-CN" altLang="en-US"/>
            </a:fld>
            <a:endParaRPr lang="zh-CN" altLang="en-US"/>
          </a:p>
        </p:txBody>
      </p:sp>
      <p:pic>
        <p:nvPicPr>
          <p:cNvPr id="5" name="图片 4"/>
          <p:cNvPicPr>
            <a:picLocks noChangeAspect="1"/>
          </p:cNvPicPr>
          <p:nvPr/>
        </p:nvPicPr>
        <p:blipFill>
          <a:blip r:embed="rId1"/>
          <a:stretch>
            <a:fillRect/>
          </a:stretch>
        </p:blipFill>
        <p:spPr>
          <a:xfrm>
            <a:off x="5591810" y="1556385"/>
            <a:ext cx="1475740" cy="88265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内容占位符 2"/>
          <p:cNvSpPr>
            <a:spLocks noGrp="1"/>
          </p:cNvSpPr>
          <p:nvPr>
            <p:ph idx="1"/>
          </p:nvPr>
        </p:nvSpPr>
        <p:spPr>
          <a:xfrm>
            <a:off x="191770" y="1052830"/>
            <a:ext cx="8229600" cy="4386580"/>
          </a:xfrm>
        </p:spPr>
        <p:txBody>
          <a:bodyPr/>
          <a:lstStyle/>
          <a:p>
            <a:pPr eaLnBrk="1" hangingPunct="1"/>
            <a:r>
              <a:rPr lang="zh-CN" altLang="en-US" smtClean="0">
                <a:latin typeface="楷体" panose="02010609060101010101" charset="-122"/>
                <a:ea typeface="楷体" panose="02010609060101010101" charset="-122"/>
                <a:cs typeface="楷体" panose="02010609060101010101" charset="-122"/>
              </a:rPr>
              <a:t>绪论</a:t>
            </a:r>
            <a:endParaRPr lang="en-US" altLang="zh-CN" smtClean="0">
              <a:latin typeface="楷体" panose="02010609060101010101" charset="-122"/>
              <a:ea typeface="楷体" panose="02010609060101010101" charset="-122"/>
              <a:cs typeface="楷体" panose="02010609060101010101" charset="-122"/>
            </a:endParaRPr>
          </a:p>
          <a:p>
            <a:pPr eaLnBrk="1" hangingPunct="1"/>
            <a:r>
              <a:rPr lang="zh-CN" altLang="en-US" smtClean="0">
                <a:latin typeface="楷体" panose="02010609060101010101" charset="-122"/>
                <a:ea typeface="楷体" panose="02010609060101010101" charset="-122"/>
                <a:cs typeface="楷体" panose="02010609060101010101" charset="-122"/>
              </a:rPr>
              <a:t>线性表</a:t>
            </a:r>
            <a:endParaRPr lang="zh-CN" altLang="en-US" smtClean="0">
              <a:latin typeface="楷体" panose="02010609060101010101" charset="-122"/>
              <a:ea typeface="楷体" panose="02010609060101010101" charset="-122"/>
              <a:cs typeface="楷体" panose="02010609060101010101" charset="-122"/>
            </a:endParaRPr>
          </a:p>
          <a:p>
            <a:pPr eaLnBrk="1" hangingPunct="1"/>
            <a:r>
              <a:rPr lang="zh-CN" altLang="en-US" smtClean="0">
                <a:latin typeface="楷体" panose="02010609060101010101" charset="-122"/>
                <a:ea typeface="楷体" panose="02010609060101010101" charset="-122"/>
                <a:cs typeface="楷体" panose="02010609060101010101" charset="-122"/>
              </a:rPr>
              <a:t>栈和队列</a:t>
            </a:r>
            <a:endParaRPr lang="zh-CN" altLang="en-US" smtClean="0">
              <a:latin typeface="楷体" panose="02010609060101010101" charset="-122"/>
              <a:ea typeface="楷体" panose="02010609060101010101" charset="-122"/>
              <a:cs typeface="楷体" panose="02010609060101010101" charset="-122"/>
            </a:endParaRPr>
          </a:p>
          <a:p>
            <a:pPr eaLnBrk="1" hangingPunct="1"/>
            <a:r>
              <a:rPr lang="zh-CN" altLang="en-US" smtClean="0">
                <a:latin typeface="楷体" panose="02010609060101010101" charset="-122"/>
                <a:ea typeface="楷体" panose="02010609060101010101" charset="-122"/>
                <a:cs typeface="楷体" panose="02010609060101010101" charset="-122"/>
              </a:rPr>
              <a:t>串</a:t>
            </a:r>
            <a:endParaRPr lang="zh-CN" altLang="en-US" smtClean="0">
              <a:latin typeface="楷体" panose="02010609060101010101" charset="-122"/>
              <a:ea typeface="楷体" panose="02010609060101010101" charset="-122"/>
              <a:cs typeface="楷体" panose="02010609060101010101" charset="-122"/>
            </a:endParaRPr>
          </a:p>
          <a:p>
            <a:pPr eaLnBrk="1" hangingPunct="1"/>
            <a:r>
              <a:rPr lang="zh-CN" altLang="en-US" smtClean="0">
                <a:latin typeface="楷体" panose="02010609060101010101" charset="-122"/>
                <a:ea typeface="楷体" panose="02010609060101010101" charset="-122"/>
                <a:cs typeface="楷体" panose="02010609060101010101" charset="-122"/>
              </a:rPr>
              <a:t>数组和广义表</a:t>
            </a:r>
            <a:endParaRPr lang="zh-CN" altLang="en-US" smtClean="0">
              <a:latin typeface="楷体" panose="02010609060101010101" charset="-122"/>
              <a:ea typeface="楷体" panose="02010609060101010101" charset="-122"/>
              <a:cs typeface="楷体" panose="02010609060101010101" charset="-122"/>
            </a:endParaRPr>
          </a:p>
          <a:p>
            <a:pPr eaLnBrk="1" hangingPunct="1"/>
            <a:r>
              <a:rPr lang="zh-CN" altLang="en-US" smtClean="0">
                <a:latin typeface="楷体" panose="02010609060101010101" charset="-122"/>
                <a:ea typeface="楷体" panose="02010609060101010101" charset="-122"/>
                <a:cs typeface="楷体" panose="02010609060101010101" charset="-122"/>
              </a:rPr>
              <a:t>树和二叉树</a:t>
            </a:r>
            <a:endParaRPr lang="zh-CN" altLang="en-US" smtClean="0">
              <a:latin typeface="楷体" panose="02010609060101010101" charset="-122"/>
              <a:ea typeface="楷体" panose="02010609060101010101" charset="-122"/>
              <a:cs typeface="楷体" panose="02010609060101010101" charset="-122"/>
            </a:endParaRPr>
          </a:p>
          <a:p>
            <a:pPr eaLnBrk="1" hangingPunct="1"/>
            <a:r>
              <a:rPr lang="zh-CN" altLang="en-US" smtClean="0">
                <a:latin typeface="楷体" panose="02010609060101010101" charset="-122"/>
                <a:ea typeface="楷体" panose="02010609060101010101" charset="-122"/>
                <a:cs typeface="楷体" panose="02010609060101010101" charset="-122"/>
              </a:rPr>
              <a:t>图</a:t>
            </a:r>
            <a:endParaRPr lang="zh-CN" altLang="en-US" smtClean="0">
              <a:latin typeface="楷体" panose="02010609060101010101" charset="-122"/>
              <a:ea typeface="楷体" panose="02010609060101010101" charset="-122"/>
              <a:cs typeface="楷体" panose="02010609060101010101" charset="-122"/>
            </a:endParaRPr>
          </a:p>
          <a:p>
            <a:pPr eaLnBrk="1" hangingPunct="1"/>
            <a:r>
              <a:rPr lang="zh-CN" altLang="en-US" smtClean="0">
                <a:latin typeface="楷体" panose="02010609060101010101" charset="-122"/>
                <a:ea typeface="楷体" panose="02010609060101010101" charset="-122"/>
                <a:cs typeface="楷体" panose="02010609060101010101" charset="-122"/>
              </a:rPr>
              <a:t>查找</a:t>
            </a:r>
            <a:endParaRPr lang="zh-CN" altLang="en-US" smtClean="0">
              <a:latin typeface="楷体" panose="02010609060101010101" charset="-122"/>
              <a:ea typeface="楷体" panose="02010609060101010101" charset="-122"/>
              <a:cs typeface="楷体" panose="02010609060101010101" charset="-122"/>
            </a:endParaRPr>
          </a:p>
          <a:p>
            <a:pPr eaLnBrk="1" hangingPunct="1"/>
            <a:r>
              <a:rPr lang="zh-CN" altLang="en-US" smtClean="0">
                <a:latin typeface="楷体" panose="02010609060101010101" charset="-122"/>
                <a:ea typeface="楷体" panose="02010609060101010101" charset="-122"/>
                <a:cs typeface="楷体" panose="02010609060101010101" charset="-122"/>
              </a:rPr>
              <a:t>内部排序</a:t>
            </a:r>
            <a:endParaRPr lang="zh-CN" altLang="en-US" smtClean="0">
              <a:latin typeface="楷体" panose="02010609060101010101" charset="-122"/>
              <a:ea typeface="楷体" panose="02010609060101010101" charset="-122"/>
              <a:cs typeface="楷体" panose="02010609060101010101" charset="-122"/>
            </a:endParaRPr>
          </a:p>
        </p:txBody>
      </p:sp>
      <p:sp>
        <p:nvSpPr>
          <p:cNvPr id="2" name="标题 1"/>
          <p:cNvSpPr>
            <a:spLocks noGrp="1"/>
          </p:cNvSpPr>
          <p:nvPr>
            <p:ph type="title"/>
          </p:nvPr>
        </p:nvSpPr>
        <p:spPr/>
        <p:txBody>
          <a:bodyPr/>
          <a:lstStyle/>
          <a:p>
            <a:pPr eaLnBrk="1" fontAlgn="auto" hangingPunct="1">
              <a:spcAft>
                <a:spcPts val="0"/>
              </a:spcAft>
              <a:defRPr/>
            </a:pPr>
            <a:r>
              <a:rPr lang="zh-CN" altLang="en-US" dirty="0" smtClean="0"/>
              <a:t>课程结构（按教材划分）</a:t>
            </a:r>
            <a:endParaRPr lang="zh-CN" altLang="en-US" dirty="0"/>
          </a:p>
        </p:txBody>
      </p:sp>
      <p:sp>
        <p:nvSpPr>
          <p:cNvPr id="4" name="右大括号 3"/>
          <p:cNvSpPr/>
          <p:nvPr/>
        </p:nvSpPr>
        <p:spPr>
          <a:xfrm>
            <a:off x="2999105" y="1628775"/>
            <a:ext cx="504190" cy="1669415"/>
          </a:xfrm>
          <a:prstGeom prst="rightBrace">
            <a:avLst/>
          </a:prstGeom>
          <a:ln w="28575" cmpd="sng">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p>
            <a:pPr algn="ctr"/>
            <a:r>
              <a:rPr lang="zh-CN" altLang="en-US" sz="2000" b="1">
                <a:solidFill>
                  <a:srgbClr val="FF0000"/>
                </a:solidFill>
                <a:latin typeface="黑体" panose="02010609060101010101" pitchFamily="2" charset="-122"/>
                <a:ea typeface="黑体" panose="02010609060101010101" pitchFamily="2" charset="-122"/>
              </a:rPr>
              <a:t>线性结构</a:t>
            </a:r>
            <a:endParaRPr lang="zh-CN" altLang="en-US" sz="2000" b="1">
              <a:solidFill>
                <a:srgbClr val="FF0000"/>
              </a:solidFill>
              <a:latin typeface="黑体" panose="02010609060101010101" pitchFamily="2" charset="-122"/>
              <a:ea typeface="黑体" panose="02010609060101010101" pitchFamily="2" charset="-122"/>
            </a:endParaRPr>
          </a:p>
        </p:txBody>
      </p:sp>
      <p:sp>
        <p:nvSpPr>
          <p:cNvPr id="5" name="右大括号 4"/>
          <p:cNvSpPr/>
          <p:nvPr/>
        </p:nvSpPr>
        <p:spPr>
          <a:xfrm>
            <a:off x="4007485" y="4653280"/>
            <a:ext cx="504190" cy="929640"/>
          </a:xfrm>
          <a:prstGeom prst="rightBrace">
            <a:avLst/>
          </a:prstGeom>
          <a:ln w="28575" cmpd="sng">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p>
            <a:pPr algn="ctr"/>
            <a:r>
              <a:rPr lang="zh-CN" altLang="en-US" sz="2000" b="1">
                <a:solidFill>
                  <a:srgbClr val="FF0000"/>
                </a:solidFill>
                <a:latin typeface="黑体" panose="02010609060101010101" pitchFamily="2" charset="-122"/>
                <a:ea typeface="黑体" panose="02010609060101010101" pitchFamily="2" charset="-122"/>
              </a:rPr>
              <a:t>应用</a:t>
            </a:r>
            <a:endParaRPr lang="zh-CN" altLang="en-US" sz="2000" b="1">
              <a:solidFill>
                <a:srgbClr val="FF0000"/>
              </a:solidFill>
              <a:latin typeface="黑体" panose="02010609060101010101" pitchFamily="2" charset="-122"/>
              <a:ea typeface="黑体" panose="02010609060101010101" pitchFamily="2" charset="-122"/>
            </a:endParaRPr>
          </a:p>
        </p:txBody>
      </p:sp>
      <p:sp>
        <p:nvSpPr>
          <p:cNvPr id="7" name="右大括号 6"/>
          <p:cNvSpPr/>
          <p:nvPr/>
        </p:nvSpPr>
        <p:spPr>
          <a:xfrm>
            <a:off x="4871720" y="2111375"/>
            <a:ext cx="876935" cy="3006725"/>
          </a:xfrm>
          <a:prstGeom prst="rightBrace">
            <a:avLst/>
          </a:prstGeom>
          <a:ln w="28575" cmpd="sng">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p>
            <a:pPr algn="ctr"/>
            <a:r>
              <a:rPr lang="zh-CN" altLang="en-US" sz="2000" b="1">
                <a:solidFill>
                  <a:srgbClr val="FF0000"/>
                </a:solidFill>
                <a:latin typeface="黑体" panose="02010609060101010101" pitchFamily="2" charset="-122"/>
                <a:ea typeface="黑体" panose="02010609060101010101" pitchFamily="2" charset="-122"/>
                <a:cs typeface="黑体" panose="02010609060101010101" pitchFamily="2" charset="-122"/>
              </a:rPr>
              <a:t>三类结构</a:t>
            </a:r>
            <a:r>
              <a:rPr lang="en-US" altLang="zh-CN" sz="2000" b="1">
                <a:solidFill>
                  <a:srgbClr val="FF0000"/>
                </a:solidFill>
                <a:latin typeface="黑体" panose="02010609060101010101" pitchFamily="2" charset="-122"/>
                <a:ea typeface="黑体" panose="02010609060101010101" pitchFamily="2" charset="-122"/>
                <a:cs typeface="黑体" panose="02010609060101010101" pitchFamily="2" charset="-122"/>
              </a:rPr>
              <a:t>+</a:t>
            </a:r>
            <a:r>
              <a:rPr lang="zh-CN" altLang="en-US" sz="2000" b="1">
                <a:solidFill>
                  <a:srgbClr val="FF0000"/>
                </a:solidFill>
                <a:latin typeface="黑体" panose="02010609060101010101" pitchFamily="2" charset="-122"/>
                <a:ea typeface="黑体" panose="02010609060101010101" pitchFamily="2" charset="-122"/>
                <a:cs typeface="黑体" panose="02010609060101010101" pitchFamily="2" charset="-122"/>
              </a:rPr>
              <a:t>两种应用</a:t>
            </a:r>
            <a:endParaRPr lang="zh-CN" altLang="en-US" sz="2000" b="1">
              <a:solidFill>
                <a:srgbClr val="FF0000"/>
              </a:solidFill>
              <a:latin typeface="黑体" panose="02010609060101010101" pitchFamily="2" charset="-122"/>
              <a:ea typeface="黑体" panose="02010609060101010101" pitchFamily="2" charset="-122"/>
              <a:cs typeface="黑体" panose="02010609060101010101" pitchFamily="2" charset="-122"/>
            </a:endParaRPr>
          </a:p>
        </p:txBody>
      </p:sp>
      <p:sp>
        <p:nvSpPr>
          <p:cNvPr id="8" name="标题 1"/>
          <p:cNvSpPr>
            <a:spLocks noGrp="1"/>
          </p:cNvSpPr>
          <p:nvPr/>
        </p:nvSpPr>
        <p:spPr>
          <a:xfrm>
            <a:off x="4968875" y="5544820"/>
            <a:ext cx="7044055" cy="796925"/>
          </a:xfrm>
          <a:prstGeom prst="rect">
            <a:avLst/>
          </a:prstGeom>
        </p:spPr>
        <p:txBody>
          <a:bodyPr vert="horz" rtlCol="0" anchor="ctr">
            <a:scene3d>
              <a:camera prst="orthographicFront"/>
              <a:lightRig rig="soft" dir="t"/>
            </a:scene3d>
            <a:sp3d prstMaterial="softEdge">
              <a:bevelT w="25400" h="25400"/>
            </a:sp3d>
          </a:bodyPr>
          <a:lstStyle>
            <a:lvl1pPr algn="l" rtl="0" fontAlgn="base">
              <a:spcBef>
                <a:spcPct val="0"/>
              </a:spcBef>
              <a:spcAft>
                <a:spcPct val="0"/>
              </a:spcAft>
              <a:defRPr sz="4000" b="1" kern="1200">
                <a:solidFill>
                  <a:schemeClr val="tx2"/>
                </a:solidFill>
                <a:effectLst>
                  <a:outerShdw blurRad="31750" dist="25400" dir="5400000" algn="tl" rotWithShape="0">
                    <a:srgbClr val="000000">
                      <a:alpha val="25000"/>
                    </a:srgbClr>
                  </a:outerShdw>
                </a:effectLst>
                <a:latin typeface="+mj-lt"/>
                <a:ea typeface="+mj-ea"/>
                <a:cs typeface="+mj-cs"/>
              </a:defRPr>
            </a:lvl1pPr>
            <a:lvl2pPr algn="l" rtl="0" fontAlgn="base">
              <a:spcBef>
                <a:spcPct val="0"/>
              </a:spcBef>
              <a:spcAft>
                <a:spcPct val="0"/>
              </a:spcAft>
              <a:defRPr sz="4100" b="1">
                <a:solidFill>
                  <a:schemeClr val="tx2"/>
                </a:solidFill>
                <a:latin typeface="Lucida Sans Unicode" panose="020B0602030504020204" pitchFamily="34" charset="0"/>
                <a:ea typeface="黑体" panose="02010609060101010101" pitchFamily="2" charset="-122"/>
              </a:defRPr>
            </a:lvl2pPr>
            <a:lvl3pPr algn="l" rtl="0" fontAlgn="base">
              <a:spcBef>
                <a:spcPct val="0"/>
              </a:spcBef>
              <a:spcAft>
                <a:spcPct val="0"/>
              </a:spcAft>
              <a:defRPr sz="4100" b="1">
                <a:solidFill>
                  <a:schemeClr val="tx2"/>
                </a:solidFill>
                <a:latin typeface="Lucida Sans Unicode" panose="020B0602030504020204" pitchFamily="34" charset="0"/>
                <a:ea typeface="黑体" panose="02010609060101010101" pitchFamily="2" charset="-122"/>
              </a:defRPr>
            </a:lvl3pPr>
            <a:lvl4pPr algn="l" rtl="0" fontAlgn="base">
              <a:spcBef>
                <a:spcPct val="0"/>
              </a:spcBef>
              <a:spcAft>
                <a:spcPct val="0"/>
              </a:spcAft>
              <a:defRPr sz="4100" b="1">
                <a:solidFill>
                  <a:schemeClr val="tx2"/>
                </a:solidFill>
                <a:latin typeface="Lucida Sans Unicode" panose="020B0602030504020204" pitchFamily="34" charset="0"/>
                <a:ea typeface="黑体" panose="02010609060101010101" pitchFamily="2" charset="-122"/>
              </a:defRPr>
            </a:lvl4pPr>
            <a:lvl5pPr algn="l" rtl="0" fontAlgn="base">
              <a:spcBef>
                <a:spcPct val="0"/>
              </a:spcBef>
              <a:spcAft>
                <a:spcPct val="0"/>
              </a:spcAft>
              <a:defRPr sz="4100" b="1">
                <a:solidFill>
                  <a:schemeClr val="tx2"/>
                </a:solidFill>
                <a:latin typeface="Lucida Sans Unicode" panose="020B0602030504020204" pitchFamily="34" charset="0"/>
                <a:ea typeface="黑体" panose="02010609060101010101" pitchFamily="2" charset="-122"/>
              </a:defRPr>
            </a:lvl5pPr>
            <a:lvl6pPr marL="457200" algn="l" rtl="0" fontAlgn="base">
              <a:spcBef>
                <a:spcPct val="0"/>
              </a:spcBef>
              <a:spcAft>
                <a:spcPct val="0"/>
              </a:spcAft>
              <a:defRPr sz="4100" b="1">
                <a:solidFill>
                  <a:schemeClr val="tx2"/>
                </a:solidFill>
                <a:latin typeface="Lucida Sans Unicode" panose="020B0602030504020204" pitchFamily="34" charset="0"/>
                <a:ea typeface="黑体" panose="02010609060101010101" pitchFamily="2" charset="-122"/>
              </a:defRPr>
            </a:lvl6pPr>
            <a:lvl7pPr marL="914400" algn="l" rtl="0" fontAlgn="base">
              <a:spcBef>
                <a:spcPct val="0"/>
              </a:spcBef>
              <a:spcAft>
                <a:spcPct val="0"/>
              </a:spcAft>
              <a:defRPr sz="4100" b="1">
                <a:solidFill>
                  <a:schemeClr val="tx2"/>
                </a:solidFill>
                <a:latin typeface="Lucida Sans Unicode" panose="020B0602030504020204" pitchFamily="34" charset="0"/>
                <a:ea typeface="黑体" panose="02010609060101010101" pitchFamily="2" charset="-122"/>
              </a:defRPr>
            </a:lvl7pPr>
            <a:lvl8pPr marL="1371600" algn="l" rtl="0" fontAlgn="base">
              <a:spcBef>
                <a:spcPct val="0"/>
              </a:spcBef>
              <a:spcAft>
                <a:spcPct val="0"/>
              </a:spcAft>
              <a:defRPr sz="4100" b="1">
                <a:solidFill>
                  <a:schemeClr val="tx2"/>
                </a:solidFill>
                <a:latin typeface="Lucida Sans Unicode" panose="020B0602030504020204" pitchFamily="34" charset="0"/>
                <a:ea typeface="黑体" panose="02010609060101010101" pitchFamily="2" charset="-122"/>
              </a:defRPr>
            </a:lvl8pPr>
            <a:lvl9pPr marL="1828800" algn="l" rtl="0" fontAlgn="base">
              <a:spcBef>
                <a:spcPct val="0"/>
              </a:spcBef>
              <a:spcAft>
                <a:spcPct val="0"/>
              </a:spcAft>
              <a:defRPr sz="4100" b="1">
                <a:solidFill>
                  <a:schemeClr val="tx2"/>
                </a:solidFill>
                <a:latin typeface="Lucida Sans Unicode" panose="020B0602030504020204" pitchFamily="34" charset="0"/>
                <a:ea typeface="黑体" panose="02010609060101010101" pitchFamily="2" charset="-122"/>
              </a:defRPr>
            </a:lvl9pPr>
          </a:lstStyle>
          <a:p>
            <a:pPr algn="ctr" eaLnBrk="1" fontAlgn="auto" hangingPunct="1">
              <a:spcAft>
                <a:spcPts val="0"/>
              </a:spcAft>
              <a:defRPr/>
            </a:pPr>
            <a:r>
              <a:rPr lang="zh-CN" altLang="en-US" sz="2400" u="sng" dirty="0" smtClean="0">
                <a:solidFill>
                  <a:srgbClr val="FF0000"/>
                </a:solidFill>
              </a:rPr>
              <a:t>成绩：实验</a:t>
            </a:r>
            <a:r>
              <a:rPr lang="en-US" altLang="zh-CN" sz="2400" u="sng" dirty="0" smtClean="0">
                <a:solidFill>
                  <a:srgbClr val="FF0000"/>
                </a:solidFill>
              </a:rPr>
              <a:t>30%+</a:t>
            </a:r>
            <a:r>
              <a:rPr lang="zh-CN" altLang="en-US" sz="2400" u="sng" dirty="0" smtClean="0">
                <a:solidFill>
                  <a:srgbClr val="FF0000"/>
                </a:solidFill>
              </a:rPr>
              <a:t>作业</a:t>
            </a:r>
            <a:r>
              <a:rPr lang="en-US" altLang="zh-CN" sz="2400" u="sng" dirty="0" smtClean="0">
                <a:solidFill>
                  <a:srgbClr val="FF0000"/>
                </a:solidFill>
              </a:rPr>
              <a:t>10%+</a:t>
            </a:r>
            <a:r>
              <a:rPr lang="zh-CN" altLang="en-US" sz="2400" u="sng" dirty="0" smtClean="0">
                <a:solidFill>
                  <a:srgbClr val="FF0000"/>
                </a:solidFill>
              </a:rPr>
              <a:t>机考</a:t>
            </a:r>
            <a:r>
              <a:rPr lang="en-US" altLang="zh-CN" sz="2400" u="sng" dirty="0" smtClean="0">
                <a:solidFill>
                  <a:srgbClr val="FF0000"/>
                </a:solidFill>
              </a:rPr>
              <a:t>20%+</a:t>
            </a:r>
            <a:r>
              <a:rPr lang="zh-CN" altLang="en-US" sz="2400" u="sng" dirty="0" smtClean="0">
                <a:solidFill>
                  <a:srgbClr val="FF0000"/>
                </a:solidFill>
              </a:rPr>
              <a:t>笔试</a:t>
            </a:r>
            <a:r>
              <a:rPr lang="en-US" altLang="zh-CN" sz="2400" u="sng" dirty="0" smtClean="0">
                <a:solidFill>
                  <a:srgbClr val="FF0000"/>
                </a:solidFill>
              </a:rPr>
              <a:t>40%</a:t>
            </a:r>
            <a:endParaRPr lang="en-US" altLang="zh-CN" sz="2400" u="sng" dirty="0" smtClean="0">
              <a:solidFill>
                <a:srgbClr val="FF0000"/>
              </a:solidFill>
            </a:endParaRPr>
          </a:p>
        </p:txBody>
      </p:sp>
      <p:pic>
        <p:nvPicPr>
          <p:cNvPr id="10" name="图片 9"/>
          <p:cNvPicPr>
            <a:picLocks noChangeAspect="1"/>
          </p:cNvPicPr>
          <p:nvPr/>
        </p:nvPicPr>
        <p:blipFill>
          <a:blip r:embed="rId1"/>
          <a:stretch>
            <a:fillRect/>
          </a:stretch>
        </p:blipFill>
        <p:spPr>
          <a:xfrm>
            <a:off x="6096000" y="838200"/>
            <a:ext cx="3651885" cy="4601210"/>
          </a:xfrm>
          <a:prstGeom prst="rect">
            <a:avLst/>
          </a:prstGeom>
        </p:spPr>
      </p:pic>
      <p:sp>
        <p:nvSpPr>
          <p:cNvPr id="11" name="右大括号 10"/>
          <p:cNvSpPr/>
          <p:nvPr/>
        </p:nvSpPr>
        <p:spPr>
          <a:xfrm>
            <a:off x="3279775" y="3425825"/>
            <a:ext cx="583565" cy="594995"/>
          </a:xfrm>
          <a:prstGeom prst="rightBrace">
            <a:avLst/>
          </a:prstGeom>
          <a:ln w="28575" cmpd="sng">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p>
            <a:pPr algn="ctr"/>
            <a:r>
              <a:rPr lang="zh-CN" altLang="en-US" sz="2000" b="1">
                <a:solidFill>
                  <a:srgbClr val="FF0000"/>
                </a:solidFill>
                <a:latin typeface="黑体" panose="02010609060101010101" pitchFamily="2" charset="-122"/>
                <a:ea typeface="黑体" panose="02010609060101010101" pitchFamily="2" charset="-122"/>
              </a:rPr>
              <a:t>树</a:t>
            </a:r>
            <a:endParaRPr lang="zh-CN" altLang="en-US" sz="2000" b="1">
              <a:solidFill>
                <a:srgbClr val="FF0000"/>
              </a:solidFill>
              <a:latin typeface="黑体" panose="02010609060101010101" pitchFamily="2" charset="-122"/>
              <a:ea typeface="黑体" panose="02010609060101010101" pitchFamily="2" charset="-122"/>
            </a:endParaRPr>
          </a:p>
        </p:txBody>
      </p:sp>
      <p:sp>
        <p:nvSpPr>
          <p:cNvPr id="12" name="右大括号 11"/>
          <p:cNvSpPr/>
          <p:nvPr/>
        </p:nvSpPr>
        <p:spPr>
          <a:xfrm>
            <a:off x="3647440" y="4076700"/>
            <a:ext cx="504190" cy="473075"/>
          </a:xfrm>
          <a:prstGeom prst="rightBrace">
            <a:avLst/>
          </a:prstGeom>
          <a:ln w="28575" cmpd="sng">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p>
            <a:pPr algn="ctr"/>
            <a:r>
              <a:rPr lang="zh-CN" altLang="en-US" sz="2000" b="1">
                <a:solidFill>
                  <a:srgbClr val="FF0000"/>
                </a:solidFill>
                <a:latin typeface="黑体" panose="02010609060101010101" pitchFamily="2" charset="-122"/>
                <a:ea typeface="黑体" panose="02010609060101010101" pitchFamily="2" charset="-122"/>
              </a:rPr>
              <a:t>图</a:t>
            </a:r>
            <a:endParaRPr lang="zh-CN" altLang="en-US" sz="2000" b="1">
              <a:solidFill>
                <a:srgbClr val="FF0000"/>
              </a:solidFill>
              <a:latin typeface="黑体" panose="02010609060101010101" pitchFamily="2" charset="-122"/>
              <a:ea typeface="黑体" panose="02010609060101010101" pitchFamily="2" charset="-122"/>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内容占位符 1"/>
          <p:cNvSpPr>
            <a:spLocks noGrp="1"/>
          </p:cNvSpPr>
          <p:nvPr>
            <p:ph idx="1"/>
          </p:nvPr>
        </p:nvSpPr>
        <p:spPr/>
        <p:txBody>
          <a:bodyPr/>
          <a:p>
            <a:pPr marR="0" algn="l" defTabSz="1219200" rtl="0" eaLnBrk="1" fontAlgn="base" latinLnBrk="0" hangingPunct="1">
              <a:lnSpc>
                <a:spcPct val="100000"/>
              </a:lnSpc>
              <a:spcBef>
                <a:spcPct val="20000"/>
              </a:spcBef>
              <a:buClrTx/>
              <a:buSzTx/>
              <a:buChar char="l"/>
            </a:pPr>
            <a:r>
              <a:rPr lang="zh-CN" altLang="en-US" dirty="0">
                <a:latin typeface="黑体" panose="02010609060101010101" pitchFamily="2" charset="-122"/>
                <a:ea typeface="黑体" panose="02010609060101010101" pitchFamily="2" charset="-122"/>
                <a:cs typeface="黑体" panose="02010609060101010101" pitchFamily="2" charset="-122"/>
                <a:sym typeface="+mn-ea"/>
              </a:rPr>
              <a:t>已知一颗完全二叉树第7层有20个结点，则整棵树的结点数</a:t>
            </a:r>
            <a:endParaRPr kumimoji="0" lang="zh-CN" altLang="en-US" i="0" u="none" strike="noStrike" kern="0" cap="none" spc="0" normalizeH="0" baseline="0" noProof="1" dirty="0">
              <a:solidFill>
                <a:schemeClr val="tx1"/>
              </a:solidFill>
              <a:latin typeface="黑体" panose="02010609060101010101" pitchFamily="2" charset="-122"/>
              <a:ea typeface="黑体" panose="02010609060101010101" pitchFamily="2" charset="-122"/>
              <a:cs typeface="黑体" panose="02010609060101010101" pitchFamily="2" charset="-122"/>
            </a:endParaRPr>
          </a:p>
          <a:p>
            <a:pPr marR="0" algn="l" defTabSz="1219200" rtl="0" eaLnBrk="1" fontAlgn="base" latinLnBrk="0" hangingPunct="1">
              <a:lnSpc>
                <a:spcPct val="100000"/>
              </a:lnSpc>
              <a:spcBef>
                <a:spcPct val="20000"/>
              </a:spcBef>
              <a:buClrTx/>
              <a:buSzTx/>
              <a:buChar char="l"/>
            </a:pPr>
            <a:endParaRPr kumimoji="0" lang="zh-CN" altLang="en-US" i="0" u="none" strike="noStrike" kern="0" cap="none" spc="0" normalizeH="0" baseline="0" noProof="1" dirty="0">
              <a:solidFill>
                <a:schemeClr val="tx1"/>
              </a:solidFill>
              <a:latin typeface="黑体" panose="02010609060101010101" pitchFamily="2" charset="-122"/>
              <a:ea typeface="黑体" panose="02010609060101010101" pitchFamily="2" charset="-122"/>
              <a:cs typeface="黑体" panose="02010609060101010101" pitchFamily="2" charset="-122"/>
            </a:endParaRPr>
          </a:p>
          <a:p>
            <a:pPr marR="0" algn="l" defTabSz="1219200" rtl="0" eaLnBrk="1" fontAlgn="base" latinLnBrk="0" hangingPunct="1">
              <a:lnSpc>
                <a:spcPct val="100000"/>
              </a:lnSpc>
              <a:spcBef>
                <a:spcPct val="20000"/>
              </a:spcBef>
              <a:buClrTx/>
              <a:buSzTx/>
              <a:buChar char="l"/>
            </a:pPr>
            <a:r>
              <a:rPr lang="zh-CN" altLang="en-US" dirty="0">
                <a:latin typeface="黑体" panose="02010609060101010101" pitchFamily="2" charset="-122"/>
                <a:ea typeface="黑体" panose="02010609060101010101" pitchFamily="2" charset="-122"/>
                <a:cs typeface="黑体" panose="02010609060101010101" pitchFamily="2" charset="-122"/>
                <a:sym typeface="+mn-ea"/>
              </a:rPr>
              <a:t>已知一棵完全二叉树有100个结点，根结点编号为1，按层次遍历编号，则结点45的双亲编号为？结点50的孩子编号情况如何？？</a:t>
            </a:r>
            <a:endParaRPr lang="zh-CN" altLang="en-US" dirty="0">
              <a:latin typeface="黑体" panose="02010609060101010101" pitchFamily="2" charset="-122"/>
              <a:ea typeface="黑体" panose="02010609060101010101" pitchFamily="2" charset="-122"/>
              <a:cs typeface="黑体" panose="02010609060101010101" pitchFamily="2" charset="-122"/>
              <a:sym typeface="+mn-ea"/>
            </a:endParaRPr>
          </a:p>
          <a:p>
            <a:pPr marR="0" algn="l" defTabSz="1219200" rtl="0" eaLnBrk="1" fontAlgn="base" latinLnBrk="0" hangingPunct="1">
              <a:lnSpc>
                <a:spcPct val="100000"/>
              </a:lnSpc>
              <a:spcBef>
                <a:spcPct val="20000"/>
              </a:spcBef>
              <a:buClrTx/>
              <a:buSzTx/>
              <a:buChar char="l"/>
            </a:pP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已知</a:t>
            </a:r>
            <a:r>
              <a:rPr lang="zh-CN" altLang="en-US" dirty="0">
                <a:latin typeface="黑体" panose="02010609060101010101" pitchFamily="2" charset="-122"/>
                <a:ea typeface="黑体" panose="02010609060101010101" pitchFamily="2" charset="-122"/>
                <a:cs typeface="黑体" panose="02010609060101010101" pitchFamily="2" charset="-122"/>
                <a:sym typeface="+mn-ea"/>
              </a:rPr>
              <a:t>一棵完全</a:t>
            </a: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二叉树有18个结点，若</a:t>
            </a:r>
            <a:r>
              <a:rPr lang="zh-CN" altLang="en-US" dirty="0">
                <a:latin typeface="黑体" panose="02010609060101010101" pitchFamily="2" charset="-122"/>
                <a:ea typeface="黑体" panose="02010609060101010101" pitchFamily="2" charset="-122"/>
                <a:cs typeface="黑体" panose="02010609060101010101" pitchFamily="2" charset="-122"/>
                <a:sym typeface="+mn-ea"/>
              </a:rPr>
              <a:t>根结点编号为1，按层次遍历编号，</a:t>
            </a: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请画出该二叉树形态，求叶子数量</a:t>
            </a:r>
            <a:endParaRPr lang="zh-CN" altLang="en-US" sz="2800" dirty="0">
              <a:latin typeface="黑体" panose="02010609060101010101" pitchFamily="2" charset="-122"/>
              <a:ea typeface="黑体" panose="02010609060101010101" pitchFamily="2" charset="-122"/>
              <a:cs typeface="黑体" panose="02010609060101010101" pitchFamily="2" charset="-122"/>
            </a:endParaRPr>
          </a:p>
          <a:p>
            <a:pPr algn="l">
              <a:buClrTx/>
              <a:buSzTx/>
            </a:pPr>
            <a:endParaRPr lang="zh-CN" altLang="en-US" dirty="0">
              <a:latin typeface="黑体" panose="02010609060101010101" pitchFamily="2" charset="-122"/>
              <a:ea typeface="黑体" panose="02010609060101010101" pitchFamily="2" charset="-122"/>
              <a:cs typeface="黑体" panose="02010609060101010101" pitchFamily="2" charset="-122"/>
            </a:endParaRPr>
          </a:p>
        </p:txBody>
      </p:sp>
      <p:sp>
        <p:nvSpPr>
          <p:cNvPr id="3" name="标题 2"/>
          <p:cNvSpPr>
            <a:spLocks noGrp="1"/>
          </p:cNvSpPr>
          <p:nvPr>
            <p:ph type="title"/>
          </p:nvPr>
        </p:nvSpPr>
        <p:spPr/>
        <p:txBody>
          <a:bodyPr/>
          <a:p>
            <a:pPr algn="l">
              <a:buClrTx/>
              <a:buSzTx/>
              <a:buFontTx/>
            </a:pPr>
            <a:r>
              <a:rPr lang="zh-CN" altLang="en-US" sz="4000">
                <a:solidFill>
                  <a:srgbClr val="FF0000"/>
                </a:solidFill>
                <a:latin typeface="楷体" panose="02010609060101010101" charset="-122"/>
                <a:ea typeface="楷体" panose="02010609060101010101" charset="-122"/>
              </a:rPr>
              <a:t>练习</a:t>
            </a:r>
            <a:endParaRPr lang="zh-CN" altLang="en-US" sz="4000">
              <a:solidFill>
                <a:srgbClr val="FF0000"/>
              </a:solidFill>
              <a:latin typeface="楷体" panose="02010609060101010101" charset="-122"/>
              <a:ea typeface="楷体" panose="02010609060101010101" charset="-122"/>
            </a:endParaRPr>
          </a:p>
        </p:txBody>
      </p:sp>
      <p:sp>
        <p:nvSpPr>
          <p:cNvPr id="4" name="灯片编号占位符 3"/>
          <p:cNvSpPr>
            <a:spLocks noGrp="1"/>
          </p:cNvSpPr>
          <p:nvPr>
            <p:ph type="sldNum" sz="quarter" idx="4"/>
          </p:nvPr>
        </p:nvSpPr>
        <p:spPr/>
        <p:txBody>
          <a:bodyPr/>
          <a:p>
            <a:fld id="{F18B4237-A20D-4DE2-ADD8-75BCC50A7656}" type="slidenum">
              <a:rPr lang="zh-CN" altLang="en-US"/>
            </a:fld>
            <a:endParaRPr lang="zh-CN" alt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pPr marL="457200" marR="0" lvl="1" indent="-457200" algn="l" defTabSz="1219200" rtl="0" eaLnBrk="1" fontAlgn="base" latinLnBrk="0" hangingPunct="1">
              <a:lnSpc>
                <a:spcPct val="100000"/>
              </a:lnSpc>
              <a:spcBef>
                <a:spcPct val="20000"/>
              </a:spcBef>
              <a:buClrTx/>
              <a:buSzTx/>
              <a:buFont typeface="Wingdings" panose="05000000000000000000" charset="0"/>
              <a:buChar char="l"/>
            </a:pPr>
            <a:r>
              <a:rPr lang="zh-CN" altLang="en-US" sz="2800" dirty="0">
                <a:latin typeface="黑体" panose="02010609060101010101" pitchFamily="2" charset="-122"/>
                <a:cs typeface="+mn-cs"/>
                <a:sym typeface="+mn-ea"/>
              </a:rPr>
              <a:t>二叉树是逻辑结构，它的存储结构</a:t>
            </a:r>
            <a:r>
              <a:rPr lang="zh-CN" altLang="en-US" sz="2800" dirty="0">
                <a:latin typeface="黑体" panose="02010609060101010101" pitchFamily="2" charset="-122"/>
                <a:cs typeface="+mn-cs"/>
                <a:sym typeface="+mn-ea"/>
              </a:rPr>
              <a:t>有</a:t>
            </a:r>
            <a:endParaRPr lang="zh-CN" altLang="en-US" sz="2800" dirty="0">
              <a:latin typeface="黑体" panose="02010609060101010101" pitchFamily="2" charset="-122"/>
              <a:cs typeface="+mn-cs"/>
              <a:sym typeface="+mn-ea"/>
            </a:endParaRPr>
          </a:p>
          <a:p>
            <a:pPr marR="0" lvl="1" algn="l" defTabSz="1219200" rtl="0" eaLnBrk="1" fontAlgn="base" latinLnBrk="0" hangingPunct="1">
              <a:lnSpc>
                <a:spcPct val="100000"/>
              </a:lnSpc>
              <a:spcBef>
                <a:spcPct val="20000"/>
              </a:spcBef>
              <a:buClrTx/>
              <a:buSzTx/>
              <a:buChar char="•"/>
            </a:pPr>
            <a:r>
              <a:rPr lang="zh-CN" altLang="en-US" sz="2400" dirty="0">
                <a:latin typeface="黑体" panose="02010609060101010101" pitchFamily="2" charset="-122"/>
                <a:ea typeface="黑体" panose="02010609060101010101" pitchFamily="2" charset="-122"/>
                <a:cs typeface="+mn-ea"/>
                <a:sym typeface="+mn-ea"/>
              </a:rPr>
              <a:t>顺序</a:t>
            </a:r>
            <a:r>
              <a:rPr lang="zh-CN" altLang="en-US" sz="2400" dirty="0">
                <a:latin typeface="黑体" panose="02010609060101010101" pitchFamily="2" charset="-122"/>
                <a:ea typeface="黑体" panose="02010609060101010101" pitchFamily="2" charset="-122"/>
                <a:cs typeface="+mn-ea"/>
                <a:sym typeface="+mn-ea"/>
              </a:rPr>
              <a:t>存储</a:t>
            </a:r>
            <a:endParaRPr kumimoji="0" lang="zh-CN" altLang="en-US" sz="2400" i="0" u="none" strike="noStrike" kern="0" cap="none" spc="0" normalizeH="0" baseline="0" noProof="1" dirty="0">
              <a:solidFill>
                <a:schemeClr val="tx1"/>
              </a:solidFill>
              <a:latin typeface="黑体" panose="02010609060101010101" pitchFamily="2" charset="-122"/>
              <a:ea typeface="黑体" panose="02010609060101010101" pitchFamily="2" charset="-122"/>
              <a:cs typeface="+mn-ea"/>
            </a:endParaRPr>
          </a:p>
          <a:p>
            <a:pPr marR="0" lvl="1" algn="l" defTabSz="1219200" rtl="0" eaLnBrk="1" fontAlgn="base" latinLnBrk="0" hangingPunct="1">
              <a:lnSpc>
                <a:spcPct val="100000"/>
              </a:lnSpc>
              <a:spcBef>
                <a:spcPct val="20000"/>
              </a:spcBef>
              <a:buClrTx/>
              <a:buSzTx/>
              <a:buChar char="•"/>
            </a:pPr>
            <a:r>
              <a:rPr kumimoji="0" lang="zh-CN" altLang="en-US" sz="2400" i="0" u="none" strike="noStrike" kern="0" cap="none" spc="0" normalizeH="0" baseline="0" noProof="1" dirty="0">
                <a:solidFill>
                  <a:schemeClr val="tx1"/>
                </a:solidFill>
                <a:latin typeface="黑体" panose="02010609060101010101" pitchFamily="2" charset="-122"/>
                <a:ea typeface="黑体" panose="02010609060101010101" pitchFamily="2" charset="-122"/>
                <a:cs typeface="+mn-ea"/>
              </a:rPr>
              <a:t>二叉</a:t>
            </a:r>
            <a:r>
              <a:rPr kumimoji="0" lang="zh-CN" altLang="en-US" sz="2400" i="0" u="none" strike="noStrike" kern="0" cap="none" spc="0" normalizeH="0" baseline="0" noProof="1" dirty="0">
                <a:solidFill>
                  <a:schemeClr val="tx1"/>
                </a:solidFill>
                <a:latin typeface="黑体" panose="02010609060101010101" pitchFamily="2" charset="-122"/>
                <a:ea typeface="黑体" panose="02010609060101010101" pitchFamily="2" charset="-122"/>
                <a:cs typeface="+mn-ea"/>
              </a:rPr>
              <a:t>链表</a:t>
            </a:r>
            <a:endParaRPr kumimoji="0" lang="zh-CN" altLang="en-US" sz="2400" i="0" u="none" strike="noStrike" kern="0" cap="none" spc="0" normalizeH="0" baseline="0" noProof="1" dirty="0">
              <a:solidFill>
                <a:schemeClr val="tx1"/>
              </a:solidFill>
              <a:latin typeface="黑体" panose="02010609060101010101" pitchFamily="2" charset="-122"/>
              <a:ea typeface="黑体" panose="02010609060101010101" pitchFamily="2" charset="-122"/>
              <a:cs typeface="+mn-ea"/>
            </a:endParaRPr>
          </a:p>
          <a:p>
            <a:pPr marR="0" lvl="1" algn="l" defTabSz="1219200" rtl="0" eaLnBrk="1" fontAlgn="base" latinLnBrk="0" hangingPunct="1">
              <a:lnSpc>
                <a:spcPct val="100000"/>
              </a:lnSpc>
              <a:spcBef>
                <a:spcPct val="20000"/>
              </a:spcBef>
              <a:buClrTx/>
              <a:buSzTx/>
              <a:buChar char="•"/>
            </a:pPr>
            <a:r>
              <a:rPr kumimoji="0" lang="zh-CN" altLang="en-US" sz="2400" i="0" u="none" strike="noStrike" kern="0" cap="none" spc="0" normalizeH="0" baseline="0" noProof="1" dirty="0">
                <a:solidFill>
                  <a:schemeClr val="tx1"/>
                </a:solidFill>
                <a:latin typeface="黑体" panose="02010609060101010101" pitchFamily="2" charset="-122"/>
                <a:ea typeface="黑体" panose="02010609060101010101" pitchFamily="2" charset="-122"/>
                <a:cs typeface="+mn-ea"/>
              </a:rPr>
              <a:t>三叉</a:t>
            </a:r>
            <a:r>
              <a:rPr kumimoji="0" lang="zh-CN" altLang="en-US" sz="2400" i="0" u="none" strike="noStrike" kern="0" cap="none" spc="0" normalizeH="0" baseline="0" noProof="1" dirty="0">
                <a:solidFill>
                  <a:schemeClr val="tx1"/>
                </a:solidFill>
                <a:latin typeface="黑体" panose="02010609060101010101" pitchFamily="2" charset="-122"/>
                <a:ea typeface="黑体" panose="02010609060101010101" pitchFamily="2" charset="-122"/>
                <a:cs typeface="+mn-ea"/>
              </a:rPr>
              <a:t>链表</a:t>
            </a:r>
            <a:endParaRPr kumimoji="0" lang="zh-CN" altLang="en-US" sz="2400" i="0" u="none" strike="noStrike" kern="0" cap="none" spc="0" normalizeH="0" baseline="0" noProof="1" dirty="0">
              <a:solidFill>
                <a:schemeClr val="tx1"/>
              </a:solidFill>
              <a:latin typeface="黑体" panose="02010609060101010101" pitchFamily="2" charset="-122"/>
              <a:ea typeface="黑体" panose="02010609060101010101" pitchFamily="2" charset="-122"/>
              <a:cs typeface="+mn-ea"/>
            </a:endParaRPr>
          </a:p>
          <a:p>
            <a:pPr marR="0" lvl="1" algn="l" defTabSz="1219200" rtl="0" eaLnBrk="1" fontAlgn="base" latinLnBrk="0" hangingPunct="1">
              <a:lnSpc>
                <a:spcPct val="100000"/>
              </a:lnSpc>
              <a:spcBef>
                <a:spcPct val="20000"/>
              </a:spcBef>
              <a:buClrTx/>
              <a:buSzTx/>
              <a:buChar char="•"/>
            </a:pPr>
            <a:r>
              <a:rPr kumimoji="0" lang="zh-CN" altLang="en-US" sz="2400" i="0" u="none" strike="noStrike" kern="0" cap="none" spc="0" normalizeH="0" baseline="0" noProof="1" dirty="0">
                <a:solidFill>
                  <a:schemeClr val="tx1"/>
                </a:solidFill>
                <a:latin typeface="黑体" panose="02010609060101010101" pitchFamily="2" charset="-122"/>
                <a:ea typeface="黑体" panose="02010609060101010101" pitchFamily="2" charset="-122"/>
                <a:cs typeface="+mn-ea"/>
              </a:rPr>
              <a:t>二维数组（赫夫曼树</a:t>
            </a:r>
            <a:r>
              <a:rPr kumimoji="0" lang="zh-CN" altLang="en-US" sz="2400" i="0" u="none" strike="noStrike" kern="0" cap="none" spc="0" normalizeH="0" baseline="0" noProof="1" dirty="0">
                <a:solidFill>
                  <a:schemeClr val="tx1"/>
                </a:solidFill>
                <a:latin typeface="黑体" panose="02010609060101010101" pitchFamily="2" charset="-122"/>
                <a:ea typeface="黑体" panose="02010609060101010101" pitchFamily="2" charset="-122"/>
                <a:cs typeface="+mn-ea"/>
              </a:rPr>
              <a:t>应用）</a:t>
            </a:r>
            <a:endParaRPr kumimoji="0" lang="zh-CN" altLang="en-US" sz="2400" i="0" u="none" strike="noStrike" kern="0" cap="none" spc="0" normalizeH="0" baseline="0" noProof="1" dirty="0">
              <a:solidFill>
                <a:schemeClr val="tx1"/>
              </a:solidFill>
              <a:latin typeface="黑体" panose="02010609060101010101" pitchFamily="2" charset="-122"/>
              <a:ea typeface="黑体" panose="02010609060101010101" pitchFamily="2" charset="-122"/>
              <a:cs typeface="+mn-ea"/>
            </a:endParaRPr>
          </a:p>
          <a:p>
            <a:pPr lvl="1" algn="l" eaLnBrk="1" hangingPunct="1">
              <a:buClrTx/>
              <a:buSzTx/>
              <a:buChar char="•"/>
            </a:pPr>
            <a:endParaRPr lang="zh-CN" altLang="en-US" sz="2400" dirty="0">
              <a:latin typeface="黑体" panose="02010609060101010101" pitchFamily="2" charset="-122"/>
              <a:ea typeface="黑体" panose="02010609060101010101" pitchFamily="2" charset="-122"/>
              <a:cs typeface="+mn-ea"/>
              <a:sym typeface="+mn-ea"/>
            </a:endParaRPr>
          </a:p>
        </p:txBody>
      </p:sp>
      <p:sp>
        <p:nvSpPr>
          <p:cNvPr id="4" name="标题 3"/>
          <p:cNvSpPr>
            <a:spLocks noGrp="1"/>
          </p:cNvSpPr>
          <p:nvPr>
            <p:ph type="title"/>
          </p:nvPr>
        </p:nvSpPr>
        <p:spPr>
          <a:xfrm>
            <a:off x="752475" y="222568"/>
            <a:ext cx="10972800" cy="796908"/>
          </a:xfrm>
        </p:spPr>
        <p:txBody>
          <a:bodyPr/>
          <a:p>
            <a:r>
              <a:rPr lang="en-US" altLang="zh-CN">
                <a:latin typeface="楷体" panose="02010609060101010101" charset="-122"/>
                <a:ea typeface="楷体" panose="02010609060101010101" charset="-122"/>
                <a:cs typeface="楷体" panose="02010609060101010101" charset="-122"/>
                <a:sym typeface="+mn-ea"/>
              </a:rPr>
              <a:t>6.2 </a:t>
            </a:r>
            <a:r>
              <a:rPr lang="zh-CN" altLang="en-US">
                <a:latin typeface="楷体" panose="02010609060101010101" charset="-122"/>
                <a:ea typeface="楷体" panose="02010609060101010101" charset="-122"/>
                <a:cs typeface="楷体" panose="02010609060101010101" charset="-122"/>
                <a:sym typeface="+mn-ea"/>
              </a:rPr>
              <a:t>二叉</a:t>
            </a:r>
            <a:r>
              <a:rPr lang="zh-CN" altLang="en-US" dirty="0">
                <a:latin typeface="楷体" panose="02010609060101010101" charset="-122"/>
                <a:ea typeface="楷体" panose="02010609060101010101" charset="-122"/>
                <a:sym typeface="+mn-ea"/>
              </a:rPr>
              <a:t>树</a:t>
            </a:r>
            <a:endParaRPr lang="en-US" altLang="zh-CN">
              <a:latin typeface="楷体" panose="02010609060101010101" charset="-122"/>
              <a:ea typeface="楷体" panose="02010609060101010101" charset="-122"/>
              <a:cs typeface="楷体" panose="02010609060101010101" charset="-122"/>
            </a:endParaRPr>
          </a:p>
        </p:txBody>
      </p:sp>
      <p:sp>
        <p:nvSpPr>
          <p:cNvPr id="2" name="灯片编号占位符 1"/>
          <p:cNvSpPr>
            <a:spLocks noGrp="1"/>
          </p:cNvSpPr>
          <p:nvPr>
            <p:ph type="sldNum" sz="quarter" idx="4"/>
          </p:nvPr>
        </p:nvSpPr>
        <p:spPr/>
        <p:txBody>
          <a:bodyPr/>
          <a:p>
            <a:fld id="{F18B4237-A20D-4DE2-ADD8-75BCC50A7656}" type="slidenum">
              <a:rPr lang="zh-CN" altLang="en-US"/>
            </a:fld>
            <a:endParaRPr lang="zh-CN" alt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pPr marL="457200" marR="0" lvl="1" indent="-457200" algn="l" defTabSz="1219200" rtl="0" eaLnBrk="1" fontAlgn="base" latinLnBrk="0" hangingPunct="1">
              <a:lnSpc>
                <a:spcPct val="100000"/>
              </a:lnSpc>
              <a:spcBef>
                <a:spcPct val="20000"/>
              </a:spcBef>
              <a:buClrTx/>
              <a:buSzTx/>
              <a:buFont typeface="Wingdings" panose="05000000000000000000" charset="0"/>
              <a:buChar char="l"/>
            </a:pPr>
            <a:r>
              <a:rPr lang="zh-CN" altLang="en-US" sz="2800" dirty="0">
                <a:latin typeface="黑体" panose="02010609060101010101" pitchFamily="2" charset="-122"/>
                <a:ea typeface="黑体" panose="02010609060101010101" pitchFamily="2" charset="-122"/>
                <a:cs typeface="+mn-cs"/>
                <a:sym typeface="+mn-ea"/>
              </a:rPr>
              <a:t>二叉树的顺序存储结构，一组连续的存储单元依次自上而下,自左至右存储</a:t>
            </a:r>
            <a:r>
              <a:rPr lang="zh-CN" altLang="en-US" sz="2800" dirty="0">
                <a:latin typeface="黑体" panose="02010609060101010101" pitchFamily="2" charset="-122"/>
                <a:ea typeface="黑体" panose="02010609060101010101" pitchFamily="2" charset="-122"/>
                <a:cs typeface="+mn-cs"/>
                <a:sym typeface="+mn-ea"/>
              </a:rPr>
              <a:t>各个结点</a:t>
            </a:r>
            <a:endParaRPr lang="zh-CN" altLang="en-US" sz="2800" dirty="0">
              <a:latin typeface="黑体" panose="02010609060101010101" pitchFamily="2" charset="-122"/>
              <a:ea typeface="黑体" panose="02010609060101010101" pitchFamily="2" charset="-122"/>
              <a:cs typeface="+mn-cs"/>
              <a:sym typeface="+mn-ea"/>
            </a:endParaRPr>
          </a:p>
          <a:p>
            <a:pPr marR="0" lvl="1" algn="l" defTabSz="1219200" rtl="0" eaLnBrk="1" fontAlgn="base" latinLnBrk="0" hangingPunct="1">
              <a:lnSpc>
                <a:spcPct val="100000"/>
              </a:lnSpc>
              <a:spcBef>
                <a:spcPct val="20000"/>
              </a:spcBef>
              <a:buClrTx/>
              <a:buSzTx/>
              <a:buChar char="•"/>
            </a:pPr>
            <a:r>
              <a:rPr lang="zh-CN" altLang="en-US" sz="2400" dirty="0">
                <a:latin typeface="黑体" panose="02010609060101010101" pitchFamily="2" charset="-122"/>
                <a:ea typeface="黑体" panose="02010609060101010101" pitchFamily="2" charset="-122"/>
                <a:cs typeface="+mn-ea"/>
                <a:sym typeface="+mn-ea"/>
              </a:rPr>
              <a:t>二叉树的顺序存储即按照完全二叉树形态来存储，不符合完全二叉树形态的二叉树则插入特殊结点使</a:t>
            </a:r>
            <a:r>
              <a:rPr lang="zh-CN" altLang="en-US" sz="2400" dirty="0">
                <a:latin typeface="黑体" panose="02010609060101010101" pitchFamily="2" charset="-122"/>
                <a:ea typeface="黑体" panose="02010609060101010101" pitchFamily="2" charset="-122"/>
                <a:cs typeface="+mn-ea"/>
                <a:sym typeface="+mn-ea"/>
              </a:rPr>
              <a:t>其符合完全二叉树</a:t>
            </a:r>
            <a:endParaRPr kumimoji="0" lang="zh-CN" altLang="en-US" sz="2400" i="0" u="none" strike="noStrike" kern="0" cap="none" spc="0" normalizeH="0" baseline="0" noProof="1" dirty="0">
              <a:solidFill>
                <a:schemeClr val="tx1"/>
              </a:solidFill>
              <a:latin typeface="黑体" panose="02010609060101010101" pitchFamily="2" charset="-122"/>
              <a:ea typeface="黑体" panose="02010609060101010101" pitchFamily="2" charset="-122"/>
              <a:cs typeface="+mn-ea"/>
            </a:endParaRPr>
          </a:p>
          <a:p>
            <a:pPr lvl="1" algn="l" eaLnBrk="1" hangingPunct="1">
              <a:buClrTx/>
              <a:buSzTx/>
              <a:buChar char="•"/>
            </a:pPr>
            <a:endParaRPr lang="zh-CN" altLang="en-US" sz="2400" dirty="0">
              <a:latin typeface="黑体" panose="02010609060101010101" pitchFamily="2" charset="-122"/>
              <a:ea typeface="黑体" panose="02010609060101010101" pitchFamily="2" charset="-122"/>
              <a:cs typeface="+mn-ea"/>
              <a:sym typeface="+mn-ea"/>
            </a:endParaRPr>
          </a:p>
        </p:txBody>
      </p:sp>
      <p:sp>
        <p:nvSpPr>
          <p:cNvPr id="4" name="标题 3"/>
          <p:cNvSpPr>
            <a:spLocks noGrp="1"/>
          </p:cNvSpPr>
          <p:nvPr>
            <p:ph type="title"/>
          </p:nvPr>
        </p:nvSpPr>
        <p:spPr>
          <a:xfrm>
            <a:off x="752475" y="222568"/>
            <a:ext cx="10972800" cy="796908"/>
          </a:xfrm>
        </p:spPr>
        <p:txBody>
          <a:bodyPr/>
          <a:p>
            <a:r>
              <a:rPr lang="en-US" altLang="zh-CN">
                <a:latin typeface="楷体" panose="02010609060101010101" charset="-122"/>
                <a:ea typeface="楷体" panose="02010609060101010101" charset="-122"/>
                <a:cs typeface="楷体" panose="02010609060101010101" charset="-122"/>
                <a:sym typeface="+mn-ea"/>
              </a:rPr>
              <a:t>6.2 </a:t>
            </a:r>
            <a:r>
              <a:rPr lang="zh-CN" altLang="en-US">
                <a:latin typeface="楷体" panose="02010609060101010101" charset="-122"/>
                <a:ea typeface="楷体" panose="02010609060101010101" charset="-122"/>
                <a:cs typeface="楷体" panose="02010609060101010101" charset="-122"/>
                <a:sym typeface="+mn-ea"/>
              </a:rPr>
              <a:t>二叉</a:t>
            </a:r>
            <a:r>
              <a:rPr lang="zh-CN" altLang="en-US" dirty="0">
                <a:latin typeface="楷体" panose="02010609060101010101" charset="-122"/>
                <a:ea typeface="楷体" panose="02010609060101010101" charset="-122"/>
                <a:sym typeface="+mn-ea"/>
              </a:rPr>
              <a:t>树</a:t>
            </a:r>
            <a:endParaRPr lang="en-US" altLang="zh-CN">
              <a:latin typeface="楷体" panose="02010609060101010101" charset="-122"/>
              <a:ea typeface="楷体" panose="02010609060101010101" charset="-122"/>
              <a:cs typeface="楷体" panose="02010609060101010101" charset="-122"/>
            </a:endParaRPr>
          </a:p>
        </p:txBody>
      </p:sp>
      <p:sp>
        <p:nvSpPr>
          <p:cNvPr id="2" name="灯片编号占位符 1"/>
          <p:cNvSpPr>
            <a:spLocks noGrp="1"/>
          </p:cNvSpPr>
          <p:nvPr>
            <p:ph type="sldNum" sz="quarter" idx="4"/>
          </p:nvPr>
        </p:nvSpPr>
        <p:spPr/>
        <p:txBody>
          <a:bodyPr/>
          <a:p>
            <a:fld id="{F18B4237-A20D-4DE2-ADD8-75BCC50A7656}" type="slidenum">
              <a:rPr lang="zh-CN" altLang="en-US"/>
            </a:fld>
            <a:endParaRPr lang="zh-CN" altLang="en-US"/>
          </a:p>
        </p:txBody>
      </p:sp>
      <p:grpSp>
        <p:nvGrpSpPr>
          <p:cNvPr id="5" name="组合 4"/>
          <p:cNvGrpSpPr/>
          <p:nvPr/>
        </p:nvGrpSpPr>
        <p:grpSpPr>
          <a:xfrm>
            <a:off x="2686685" y="2689225"/>
            <a:ext cx="8305800" cy="3658235"/>
            <a:chOff x="3363" y="3357"/>
            <a:chExt cx="13080" cy="5761"/>
          </a:xfrm>
        </p:grpSpPr>
        <p:grpSp>
          <p:nvGrpSpPr>
            <p:cNvPr id="25634" name="Group 76"/>
            <p:cNvGrpSpPr/>
            <p:nvPr/>
          </p:nvGrpSpPr>
          <p:grpSpPr>
            <a:xfrm>
              <a:off x="9723" y="3357"/>
              <a:ext cx="5640" cy="3823"/>
              <a:chOff x="3024" y="2111"/>
              <a:chExt cx="2256" cy="1529"/>
            </a:xfrm>
          </p:grpSpPr>
          <p:sp>
            <p:nvSpPr>
              <p:cNvPr id="25635" name="Line 77"/>
              <p:cNvSpPr/>
              <p:nvPr/>
            </p:nvSpPr>
            <p:spPr>
              <a:xfrm>
                <a:off x="4896" y="2727"/>
                <a:ext cx="192" cy="240"/>
              </a:xfrm>
              <a:prstGeom prst="line">
                <a:avLst/>
              </a:prstGeom>
              <a:ln w="38100" cap="flat" cmpd="sng">
                <a:solidFill>
                  <a:srgbClr val="009900"/>
                </a:solidFill>
                <a:prstDash val="solid"/>
                <a:round/>
                <a:headEnd type="none" w="med" len="med"/>
                <a:tailEnd type="none" w="med" len="med"/>
              </a:ln>
            </p:spPr>
          </p:sp>
          <p:sp>
            <p:nvSpPr>
              <p:cNvPr id="25636" name="Line 78"/>
              <p:cNvSpPr/>
              <p:nvPr/>
            </p:nvSpPr>
            <p:spPr>
              <a:xfrm flipH="1">
                <a:off x="4608" y="2700"/>
                <a:ext cx="223" cy="267"/>
              </a:xfrm>
              <a:prstGeom prst="line">
                <a:avLst/>
              </a:prstGeom>
              <a:ln w="38100" cap="flat" cmpd="sng">
                <a:solidFill>
                  <a:srgbClr val="009900"/>
                </a:solidFill>
                <a:prstDash val="solid"/>
                <a:round/>
                <a:headEnd type="none" w="med" len="med"/>
                <a:tailEnd type="none" w="med" len="med"/>
              </a:ln>
            </p:spPr>
          </p:sp>
          <p:sp>
            <p:nvSpPr>
              <p:cNvPr id="25637" name="Line 79"/>
              <p:cNvSpPr/>
              <p:nvPr/>
            </p:nvSpPr>
            <p:spPr>
              <a:xfrm flipH="1">
                <a:off x="3168" y="3063"/>
                <a:ext cx="192" cy="336"/>
              </a:xfrm>
              <a:prstGeom prst="line">
                <a:avLst/>
              </a:prstGeom>
              <a:ln w="38100" cap="flat" cmpd="sng">
                <a:solidFill>
                  <a:srgbClr val="009900"/>
                </a:solidFill>
                <a:prstDash val="solid"/>
                <a:round/>
                <a:headEnd type="none" w="med" len="med"/>
                <a:tailEnd type="none" w="med" len="med"/>
              </a:ln>
            </p:spPr>
          </p:sp>
          <p:sp>
            <p:nvSpPr>
              <p:cNvPr id="25638" name="Line 80"/>
              <p:cNvSpPr/>
              <p:nvPr/>
            </p:nvSpPr>
            <p:spPr>
              <a:xfrm flipH="1">
                <a:off x="3408" y="2727"/>
                <a:ext cx="240" cy="288"/>
              </a:xfrm>
              <a:prstGeom prst="line">
                <a:avLst/>
              </a:prstGeom>
              <a:ln w="38100" cap="flat" cmpd="sng">
                <a:solidFill>
                  <a:srgbClr val="009900"/>
                </a:solidFill>
                <a:prstDash val="solid"/>
                <a:round/>
                <a:headEnd type="none" w="med" len="med"/>
                <a:tailEnd type="none" w="med" len="med"/>
              </a:ln>
            </p:spPr>
          </p:sp>
          <p:sp>
            <p:nvSpPr>
              <p:cNvPr id="25639" name="Line 81"/>
              <p:cNvSpPr/>
              <p:nvPr/>
            </p:nvSpPr>
            <p:spPr>
              <a:xfrm>
                <a:off x="4368" y="2343"/>
                <a:ext cx="456" cy="274"/>
              </a:xfrm>
              <a:prstGeom prst="line">
                <a:avLst/>
              </a:prstGeom>
              <a:ln w="38100" cap="flat" cmpd="sng">
                <a:solidFill>
                  <a:srgbClr val="009900"/>
                </a:solidFill>
                <a:prstDash val="solid"/>
                <a:round/>
                <a:headEnd type="none" w="med" len="med"/>
                <a:tailEnd type="none" w="med" len="med"/>
              </a:ln>
            </p:spPr>
          </p:sp>
          <p:sp>
            <p:nvSpPr>
              <p:cNvPr id="25640" name="Line 82"/>
              <p:cNvSpPr/>
              <p:nvPr/>
            </p:nvSpPr>
            <p:spPr>
              <a:xfrm flipH="1">
                <a:off x="3744" y="2343"/>
                <a:ext cx="480" cy="288"/>
              </a:xfrm>
              <a:prstGeom prst="line">
                <a:avLst/>
              </a:prstGeom>
              <a:ln w="38100" cap="flat" cmpd="sng">
                <a:solidFill>
                  <a:srgbClr val="009900"/>
                </a:solidFill>
                <a:prstDash val="solid"/>
                <a:round/>
                <a:headEnd type="none" w="med" len="med"/>
                <a:tailEnd type="none" w="med" len="med"/>
              </a:ln>
            </p:spPr>
          </p:sp>
          <p:sp>
            <p:nvSpPr>
              <p:cNvPr id="25641" name="Line 83"/>
              <p:cNvSpPr/>
              <p:nvPr/>
            </p:nvSpPr>
            <p:spPr>
              <a:xfrm>
                <a:off x="3456" y="3111"/>
                <a:ext cx="87" cy="261"/>
              </a:xfrm>
              <a:prstGeom prst="line">
                <a:avLst/>
              </a:prstGeom>
              <a:ln w="38100" cap="flat" cmpd="sng">
                <a:solidFill>
                  <a:srgbClr val="009900"/>
                </a:solidFill>
                <a:prstDash val="solid"/>
                <a:round/>
                <a:headEnd type="none" w="med" len="med"/>
                <a:tailEnd type="none" w="med" len="med"/>
              </a:ln>
            </p:spPr>
          </p:sp>
          <p:sp>
            <p:nvSpPr>
              <p:cNvPr id="25642" name="Line 84"/>
              <p:cNvSpPr/>
              <p:nvPr/>
            </p:nvSpPr>
            <p:spPr>
              <a:xfrm flipH="1">
                <a:off x="4404" y="3072"/>
                <a:ext cx="144" cy="336"/>
              </a:xfrm>
              <a:prstGeom prst="line">
                <a:avLst/>
              </a:prstGeom>
              <a:ln w="38100" cap="flat" cmpd="sng">
                <a:solidFill>
                  <a:srgbClr val="009900"/>
                </a:solidFill>
                <a:prstDash val="solid"/>
                <a:round/>
                <a:headEnd type="none" w="med" len="med"/>
                <a:tailEnd type="none" w="med" len="med"/>
              </a:ln>
            </p:spPr>
          </p:sp>
          <p:sp>
            <p:nvSpPr>
              <p:cNvPr id="25643" name="Oval 85"/>
              <p:cNvSpPr/>
              <p:nvPr/>
            </p:nvSpPr>
            <p:spPr>
              <a:xfrm>
                <a:off x="4260" y="3312"/>
                <a:ext cx="288" cy="288"/>
              </a:xfrm>
              <a:prstGeom prst="ellipse">
                <a:avLst/>
              </a:prstGeom>
              <a:gradFill rotWithShape="0">
                <a:gsLst>
                  <a:gs pos="0">
                    <a:srgbClr val="FF6600"/>
                  </a:gs>
                  <a:gs pos="100000">
                    <a:srgbClr val="762F00"/>
                  </a:gs>
                </a:gsLst>
                <a:lin ang="2700000" scaled="1"/>
                <a:tileRect/>
              </a:gradFill>
              <a:ln w="38100">
                <a:noFill/>
              </a:ln>
            </p:spPr>
            <p:txBody>
              <a:bodyPr wrap="none" anchor="ctr" anchorCtr="0"/>
              <a:p>
                <a:endParaRPr lang="zh-CN" altLang="en-US" dirty="0">
                  <a:latin typeface="Arial" panose="020B0604020202020204" pitchFamily="34" charset="0"/>
                  <a:ea typeface="宋体" panose="02010600030101010101" pitchFamily="2" charset="-122"/>
                </a:endParaRPr>
              </a:p>
            </p:txBody>
          </p:sp>
          <p:sp>
            <p:nvSpPr>
              <p:cNvPr id="25644" name="Text Box 86"/>
              <p:cNvSpPr txBox="1"/>
              <p:nvPr/>
            </p:nvSpPr>
            <p:spPr>
              <a:xfrm>
                <a:off x="4272" y="3263"/>
                <a:ext cx="227" cy="329"/>
              </a:xfrm>
              <a:prstGeom prst="rect">
                <a:avLst/>
              </a:prstGeom>
              <a:noFill/>
              <a:ln w="38100">
                <a:noFill/>
              </a:ln>
            </p:spPr>
            <p:txBody>
              <a:bodyPr wrap="none" anchor="ctr" anchorCtr="0">
                <a:spAutoFit/>
              </a:bodyPr>
              <a:p>
                <a:pPr algn="ctr"/>
                <a:r>
                  <a:rPr lang="en-US" altLang="zh-CN" sz="2800" b="1" dirty="0">
                    <a:solidFill>
                      <a:schemeClr val="bg1"/>
                    </a:solidFill>
                    <a:latin typeface="Times New Roman" panose="02020603050405020304" pitchFamily="18" charset="0"/>
                    <a:ea typeface="宋体" panose="02010600030101010101" pitchFamily="2" charset="-122"/>
                  </a:rPr>
                  <a:t>9</a:t>
                </a:r>
                <a:endParaRPr lang="en-US" altLang="zh-CN" sz="2400" dirty="0">
                  <a:latin typeface="Times New Roman" panose="02020603050405020304" pitchFamily="18" charset="0"/>
                  <a:ea typeface="宋体" panose="02010600030101010101" pitchFamily="2" charset="-122"/>
                </a:endParaRPr>
              </a:p>
            </p:txBody>
          </p:sp>
          <p:sp>
            <p:nvSpPr>
              <p:cNvPr id="25645" name="Oval 87"/>
              <p:cNvSpPr/>
              <p:nvPr/>
            </p:nvSpPr>
            <p:spPr>
              <a:xfrm>
                <a:off x="4176" y="2151"/>
                <a:ext cx="288" cy="288"/>
              </a:xfrm>
              <a:prstGeom prst="ellipse">
                <a:avLst/>
              </a:prstGeom>
              <a:gradFill rotWithShape="0">
                <a:gsLst>
                  <a:gs pos="0">
                    <a:srgbClr val="FF6600"/>
                  </a:gs>
                  <a:gs pos="100000">
                    <a:srgbClr val="762F00"/>
                  </a:gs>
                </a:gsLst>
                <a:lin ang="2700000" scaled="1"/>
                <a:tileRect/>
              </a:gradFill>
              <a:ln w="38100">
                <a:noFill/>
              </a:ln>
            </p:spPr>
            <p:txBody>
              <a:bodyPr wrap="none" anchor="ctr" anchorCtr="0"/>
              <a:p>
                <a:endParaRPr lang="zh-CN" altLang="en-US" dirty="0">
                  <a:latin typeface="Arial" panose="020B0604020202020204" pitchFamily="34" charset="0"/>
                  <a:ea typeface="宋体" panose="02010600030101010101" pitchFamily="2" charset="-122"/>
                </a:endParaRPr>
              </a:p>
            </p:txBody>
          </p:sp>
          <p:sp>
            <p:nvSpPr>
              <p:cNvPr id="25646" name="Oval 88"/>
              <p:cNvSpPr/>
              <p:nvPr/>
            </p:nvSpPr>
            <p:spPr>
              <a:xfrm>
                <a:off x="3600" y="2487"/>
                <a:ext cx="288" cy="288"/>
              </a:xfrm>
              <a:prstGeom prst="ellipse">
                <a:avLst/>
              </a:prstGeom>
              <a:gradFill rotWithShape="0">
                <a:gsLst>
                  <a:gs pos="0">
                    <a:srgbClr val="FF6600"/>
                  </a:gs>
                  <a:gs pos="100000">
                    <a:srgbClr val="762F00"/>
                  </a:gs>
                </a:gsLst>
                <a:lin ang="2700000" scaled="1"/>
                <a:tileRect/>
              </a:gradFill>
              <a:ln w="38100">
                <a:noFill/>
              </a:ln>
            </p:spPr>
            <p:txBody>
              <a:bodyPr wrap="none" anchor="ctr" anchorCtr="0"/>
              <a:p>
                <a:endParaRPr lang="zh-CN" altLang="en-US" dirty="0">
                  <a:latin typeface="Arial" panose="020B0604020202020204" pitchFamily="34" charset="0"/>
                  <a:ea typeface="宋体" panose="02010600030101010101" pitchFamily="2" charset="-122"/>
                </a:endParaRPr>
              </a:p>
            </p:txBody>
          </p:sp>
          <p:sp>
            <p:nvSpPr>
              <p:cNvPr id="25647" name="Oval 89"/>
              <p:cNvSpPr/>
              <p:nvPr/>
            </p:nvSpPr>
            <p:spPr>
              <a:xfrm>
                <a:off x="4704" y="2487"/>
                <a:ext cx="288" cy="288"/>
              </a:xfrm>
              <a:prstGeom prst="ellipse">
                <a:avLst/>
              </a:prstGeom>
              <a:gradFill rotWithShape="0">
                <a:gsLst>
                  <a:gs pos="0">
                    <a:srgbClr val="FF6600"/>
                  </a:gs>
                  <a:gs pos="100000">
                    <a:srgbClr val="762F00"/>
                  </a:gs>
                </a:gsLst>
                <a:lin ang="2700000" scaled="1"/>
                <a:tileRect/>
              </a:gradFill>
              <a:ln w="38100">
                <a:noFill/>
              </a:ln>
            </p:spPr>
            <p:txBody>
              <a:bodyPr wrap="none" anchor="ctr" anchorCtr="0"/>
              <a:p>
                <a:endParaRPr lang="zh-CN" altLang="en-US" dirty="0">
                  <a:latin typeface="Arial" panose="020B0604020202020204" pitchFamily="34" charset="0"/>
                  <a:ea typeface="宋体" panose="02010600030101010101" pitchFamily="2" charset="-122"/>
                </a:endParaRPr>
              </a:p>
            </p:txBody>
          </p:sp>
          <p:sp>
            <p:nvSpPr>
              <p:cNvPr id="25648" name="Text Box 90"/>
              <p:cNvSpPr txBox="1"/>
              <p:nvPr/>
            </p:nvSpPr>
            <p:spPr>
              <a:xfrm>
                <a:off x="4188" y="2111"/>
                <a:ext cx="227" cy="329"/>
              </a:xfrm>
              <a:prstGeom prst="rect">
                <a:avLst/>
              </a:prstGeom>
              <a:noFill/>
              <a:ln w="38100">
                <a:noFill/>
              </a:ln>
            </p:spPr>
            <p:txBody>
              <a:bodyPr wrap="none" anchor="ctr" anchorCtr="0">
                <a:spAutoFit/>
              </a:bodyPr>
              <a:p>
                <a:pPr algn="ctr"/>
                <a:r>
                  <a:rPr lang="en-US" altLang="zh-CN" sz="2800" b="1" dirty="0">
                    <a:solidFill>
                      <a:schemeClr val="bg1"/>
                    </a:solidFill>
                    <a:latin typeface="Times New Roman" panose="02020603050405020304" pitchFamily="18" charset="0"/>
                    <a:ea typeface="宋体" panose="02010600030101010101" pitchFamily="2" charset="-122"/>
                  </a:rPr>
                  <a:t>1</a:t>
                </a:r>
                <a:endParaRPr lang="en-US" altLang="zh-CN" sz="2400" dirty="0">
                  <a:latin typeface="Times New Roman" panose="02020603050405020304" pitchFamily="18" charset="0"/>
                  <a:ea typeface="宋体" panose="02010600030101010101" pitchFamily="2" charset="-122"/>
                </a:endParaRPr>
              </a:p>
            </p:txBody>
          </p:sp>
          <p:sp>
            <p:nvSpPr>
              <p:cNvPr id="25649" name="Text Box 91"/>
              <p:cNvSpPr txBox="1"/>
              <p:nvPr/>
            </p:nvSpPr>
            <p:spPr>
              <a:xfrm>
                <a:off x="3612" y="2447"/>
                <a:ext cx="227" cy="329"/>
              </a:xfrm>
              <a:prstGeom prst="rect">
                <a:avLst/>
              </a:prstGeom>
              <a:noFill/>
              <a:ln w="38100">
                <a:noFill/>
              </a:ln>
            </p:spPr>
            <p:txBody>
              <a:bodyPr wrap="none" anchor="ctr" anchorCtr="0">
                <a:spAutoFit/>
              </a:bodyPr>
              <a:p>
                <a:pPr algn="ctr"/>
                <a:r>
                  <a:rPr lang="en-US" altLang="zh-CN" sz="2800" b="1" dirty="0">
                    <a:solidFill>
                      <a:schemeClr val="bg1"/>
                    </a:solidFill>
                    <a:latin typeface="Times New Roman" panose="02020603050405020304" pitchFamily="18" charset="0"/>
                    <a:ea typeface="宋体" panose="02010600030101010101" pitchFamily="2" charset="-122"/>
                  </a:rPr>
                  <a:t>2</a:t>
                </a:r>
                <a:endParaRPr lang="en-US" altLang="zh-CN" sz="2400" dirty="0">
                  <a:latin typeface="Times New Roman" panose="02020603050405020304" pitchFamily="18" charset="0"/>
                  <a:ea typeface="宋体" panose="02010600030101010101" pitchFamily="2" charset="-122"/>
                </a:endParaRPr>
              </a:p>
            </p:txBody>
          </p:sp>
          <p:sp>
            <p:nvSpPr>
              <p:cNvPr id="25650" name="Text Box 92"/>
              <p:cNvSpPr txBox="1"/>
              <p:nvPr/>
            </p:nvSpPr>
            <p:spPr>
              <a:xfrm>
                <a:off x="4716" y="2447"/>
                <a:ext cx="227" cy="329"/>
              </a:xfrm>
              <a:prstGeom prst="rect">
                <a:avLst/>
              </a:prstGeom>
              <a:noFill/>
              <a:ln w="38100">
                <a:noFill/>
              </a:ln>
            </p:spPr>
            <p:txBody>
              <a:bodyPr wrap="none" anchor="ctr" anchorCtr="0">
                <a:spAutoFit/>
              </a:bodyPr>
              <a:p>
                <a:pPr algn="ctr"/>
                <a:r>
                  <a:rPr lang="en-US" altLang="zh-CN" sz="2800" b="1" dirty="0">
                    <a:solidFill>
                      <a:schemeClr val="bg1"/>
                    </a:solidFill>
                    <a:latin typeface="Times New Roman" panose="02020603050405020304" pitchFamily="18" charset="0"/>
                    <a:ea typeface="宋体" panose="02010600030101010101" pitchFamily="2" charset="-122"/>
                  </a:rPr>
                  <a:t>3</a:t>
                </a:r>
                <a:endParaRPr lang="en-US" altLang="zh-CN" sz="2400" dirty="0">
                  <a:latin typeface="Times New Roman" panose="02020603050405020304" pitchFamily="18" charset="0"/>
                  <a:ea typeface="宋体" panose="02010600030101010101" pitchFamily="2" charset="-122"/>
                </a:endParaRPr>
              </a:p>
            </p:txBody>
          </p:sp>
          <p:sp>
            <p:nvSpPr>
              <p:cNvPr id="25651" name="Oval 93"/>
              <p:cNvSpPr/>
              <p:nvPr/>
            </p:nvSpPr>
            <p:spPr>
              <a:xfrm>
                <a:off x="4992" y="2871"/>
                <a:ext cx="288" cy="288"/>
              </a:xfrm>
              <a:prstGeom prst="ellipse">
                <a:avLst/>
              </a:prstGeom>
              <a:gradFill rotWithShape="0">
                <a:gsLst>
                  <a:gs pos="0">
                    <a:srgbClr val="FF6600"/>
                  </a:gs>
                  <a:gs pos="100000">
                    <a:srgbClr val="762F00"/>
                  </a:gs>
                </a:gsLst>
                <a:lin ang="2700000" scaled="1"/>
                <a:tileRect/>
              </a:gradFill>
              <a:ln w="38100">
                <a:noFill/>
              </a:ln>
            </p:spPr>
            <p:txBody>
              <a:bodyPr wrap="none" anchor="ctr" anchorCtr="0"/>
              <a:p>
                <a:endParaRPr lang="zh-CN" altLang="en-US" dirty="0">
                  <a:latin typeface="Arial" panose="020B0604020202020204" pitchFamily="34" charset="0"/>
                  <a:ea typeface="宋体" panose="02010600030101010101" pitchFamily="2" charset="-122"/>
                </a:endParaRPr>
              </a:p>
            </p:txBody>
          </p:sp>
          <p:sp>
            <p:nvSpPr>
              <p:cNvPr id="25652" name="Text Box 94"/>
              <p:cNvSpPr txBox="1"/>
              <p:nvPr/>
            </p:nvSpPr>
            <p:spPr>
              <a:xfrm>
                <a:off x="5040" y="2831"/>
                <a:ext cx="227" cy="329"/>
              </a:xfrm>
              <a:prstGeom prst="rect">
                <a:avLst/>
              </a:prstGeom>
              <a:noFill/>
              <a:ln w="38100">
                <a:noFill/>
              </a:ln>
            </p:spPr>
            <p:txBody>
              <a:bodyPr wrap="none" anchor="ctr" anchorCtr="0">
                <a:spAutoFit/>
              </a:bodyPr>
              <a:p>
                <a:pPr algn="ctr"/>
                <a:r>
                  <a:rPr lang="en-US" altLang="zh-CN" sz="2800" b="1" dirty="0">
                    <a:solidFill>
                      <a:schemeClr val="bg1"/>
                    </a:solidFill>
                    <a:latin typeface="Times New Roman" panose="02020603050405020304" pitchFamily="18" charset="0"/>
                    <a:ea typeface="宋体" panose="02010600030101010101" pitchFamily="2" charset="-122"/>
                  </a:rPr>
                  <a:t>6</a:t>
                </a:r>
                <a:endParaRPr lang="en-US" altLang="zh-CN" sz="2400" dirty="0">
                  <a:latin typeface="Times New Roman" panose="02020603050405020304" pitchFamily="18" charset="0"/>
                  <a:ea typeface="宋体" panose="02010600030101010101" pitchFamily="2" charset="-122"/>
                </a:endParaRPr>
              </a:p>
            </p:txBody>
          </p:sp>
          <p:sp>
            <p:nvSpPr>
              <p:cNvPr id="25653" name="Oval 95"/>
              <p:cNvSpPr/>
              <p:nvPr/>
            </p:nvSpPr>
            <p:spPr>
              <a:xfrm>
                <a:off x="3264" y="2871"/>
                <a:ext cx="288" cy="288"/>
              </a:xfrm>
              <a:prstGeom prst="ellipse">
                <a:avLst/>
              </a:prstGeom>
              <a:gradFill rotWithShape="0">
                <a:gsLst>
                  <a:gs pos="0">
                    <a:srgbClr val="FF6600"/>
                  </a:gs>
                  <a:gs pos="100000">
                    <a:srgbClr val="762F00"/>
                  </a:gs>
                </a:gsLst>
                <a:lin ang="2700000" scaled="1"/>
                <a:tileRect/>
              </a:gradFill>
              <a:ln w="38100">
                <a:noFill/>
              </a:ln>
            </p:spPr>
            <p:txBody>
              <a:bodyPr wrap="none" anchor="ctr" anchorCtr="0"/>
              <a:p>
                <a:endParaRPr lang="zh-CN" altLang="en-US" dirty="0">
                  <a:latin typeface="Arial" panose="020B0604020202020204" pitchFamily="34" charset="0"/>
                  <a:ea typeface="宋体" panose="02010600030101010101" pitchFamily="2" charset="-122"/>
                </a:endParaRPr>
              </a:p>
            </p:txBody>
          </p:sp>
          <p:sp>
            <p:nvSpPr>
              <p:cNvPr id="25654" name="Text Box 96"/>
              <p:cNvSpPr txBox="1"/>
              <p:nvPr/>
            </p:nvSpPr>
            <p:spPr>
              <a:xfrm>
                <a:off x="3276" y="2831"/>
                <a:ext cx="227" cy="329"/>
              </a:xfrm>
              <a:prstGeom prst="rect">
                <a:avLst/>
              </a:prstGeom>
              <a:noFill/>
              <a:ln w="38100">
                <a:noFill/>
              </a:ln>
            </p:spPr>
            <p:txBody>
              <a:bodyPr wrap="none" anchor="ctr" anchorCtr="0">
                <a:spAutoFit/>
              </a:bodyPr>
              <a:p>
                <a:pPr algn="ctr"/>
                <a:r>
                  <a:rPr lang="en-US" altLang="zh-CN" sz="2800" b="1" dirty="0">
                    <a:solidFill>
                      <a:schemeClr val="bg1"/>
                    </a:solidFill>
                    <a:latin typeface="Times New Roman" panose="02020603050405020304" pitchFamily="18" charset="0"/>
                    <a:ea typeface="宋体" panose="02010600030101010101" pitchFamily="2" charset="-122"/>
                  </a:rPr>
                  <a:t>4</a:t>
                </a:r>
                <a:endParaRPr lang="en-US" altLang="zh-CN" sz="2400" dirty="0">
                  <a:latin typeface="Times New Roman" panose="02020603050405020304" pitchFamily="18" charset="0"/>
                  <a:ea typeface="宋体" panose="02010600030101010101" pitchFamily="2" charset="-122"/>
                </a:endParaRPr>
              </a:p>
            </p:txBody>
          </p:sp>
          <p:sp>
            <p:nvSpPr>
              <p:cNvPr id="25655" name="Oval 97"/>
              <p:cNvSpPr/>
              <p:nvPr/>
            </p:nvSpPr>
            <p:spPr>
              <a:xfrm>
                <a:off x="3024" y="3303"/>
                <a:ext cx="288" cy="288"/>
              </a:xfrm>
              <a:prstGeom prst="ellipse">
                <a:avLst/>
              </a:prstGeom>
              <a:gradFill rotWithShape="0">
                <a:gsLst>
                  <a:gs pos="0">
                    <a:srgbClr val="FF6600"/>
                  </a:gs>
                  <a:gs pos="100000">
                    <a:srgbClr val="762F00"/>
                  </a:gs>
                </a:gsLst>
                <a:lin ang="2700000" scaled="1"/>
                <a:tileRect/>
              </a:gradFill>
              <a:ln w="38100">
                <a:noFill/>
              </a:ln>
            </p:spPr>
            <p:txBody>
              <a:bodyPr wrap="none" anchor="ctr" anchorCtr="0"/>
              <a:p>
                <a:endParaRPr lang="zh-CN" altLang="en-US" dirty="0">
                  <a:latin typeface="Arial" panose="020B0604020202020204" pitchFamily="34" charset="0"/>
                  <a:ea typeface="宋体" panose="02010600030101010101" pitchFamily="2" charset="-122"/>
                </a:endParaRPr>
              </a:p>
            </p:txBody>
          </p:sp>
          <p:sp>
            <p:nvSpPr>
              <p:cNvPr id="25656" name="Text Box 98"/>
              <p:cNvSpPr txBox="1"/>
              <p:nvPr/>
            </p:nvSpPr>
            <p:spPr>
              <a:xfrm>
                <a:off x="3036" y="3263"/>
                <a:ext cx="227" cy="329"/>
              </a:xfrm>
              <a:prstGeom prst="rect">
                <a:avLst/>
              </a:prstGeom>
              <a:noFill/>
              <a:ln w="38100">
                <a:noFill/>
              </a:ln>
            </p:spPr>
            <p:txBody>
              <a:bodyPr wrap="none" anchor="ctr" anchorCtr="0">
                <a:spAutoFit/>
              </a:bodyPr>
              <a:p>
                <a:pPr algn="ctr"/>
                <a:r>
                  <a:rPr lang="en-US" altLang="zh-CN" sz="2800" b="1" dirty="0">
                    <a:solidFill>
                      <a:schemeClr val="bg1"/>
                    </a:solidFill>
                    <a:latin typeface="Times New Roman" panose="02020603050405020304" pitchFamily="18" charset="0"/>
                    <a:ea typeface="宋体" panose="02010600030101010101" pitchFamily="2" charset="-122"/>
                  </a:rPr>
                  <a:t>7</a:t>
                </a:r>
                <a:endParaRPr lang="en-US" altLang="zh-CN" sz="2400" dirty="0">
                  <a:latin typeface="Times New Roman" panose="02020603050405020304" pitchFamily="18" charset="0"/>
                  <a:ea typeface="宋体" panose="02010600030101010101" pitchFamily="2" charset="-122"/>
                </a:endParaRPr>
              </a:p>
            </p:txBody>
          </p:sp>
          <p:sp>
            <p:nvSpPr>
              <p:cNvPr id="25657" name="Oval 99"/>
              <p:cNvSpPr/>
              <p:nvPr/>
            </p:nvSpPr>
            <p:spPr>
              <a:xfrm>
                <a:off x="3408" y="3303"/>
                <a:ext cx="288" cy="288"/>
              </a:xfrm>
              <a:prstGeom prst="ellipse">
                <a:avLst/>
              </a:prstGeom>
              <a:gradFill rotWithShape="0">
                <a:gsLst>
                  <a:gs pos="0">
                    <a:srgbClr val="FF6600"/>
                  </a:gs>
                  <a:gs pos="100000">
                    <a:srgbClr val="762F00"/>
                  </a:gs>
                </a:gsLst>
                <a:lin ang="2700000" scaled="1"/>
                <a:tileRect/>
              </a:gradFill>
              <a:ln w="38100">
                <a:noFill/>
              </a:ln>
            </p:spPr>
            <p:txBody>
              <a:bodyPr wrap="none" anchor="ctr" anchorCtr="0"/>
              <a:p>
                <a:endParaRPr lang="zh-CN" altLang="en-US" dirty="0">
                  <a:latin typeface="Arial" panose="020B0604020202020204" pitchFamily="34" charset="0"/>
                  <a:ea typeface="宋体" panose="02010600030101010101" pitchFamily="2" charset="-122"/>
                </a:endParaRPr>
              </a:p>
            </p:txBody>
          </p:sp>
          <p:sp>
            <p:nvSpPr>
              <p:cNvPr id="25658" name="Text Box 100"/>
              <p:cNvSpPr txBox="1"/>
              <p:nvPr/>
            </p:nvSpPr>
            <p:spPr>
              <a:xfrm>
                <a:off x="3420" y="3254"/>
                <a:ext cx="227" cy="329"/>
              </a:xfrm>
              <a:prstGeom prst="rect">
                <a:avLst/>
              </a:prstGeom>
              <a:noFill/>
              <a:ln w="38100">
                <a:noFill/>
              </a:ln>
            </p:spPr>
            <p:txBody>
              <a:bodyPr wrap="none" anchor="ctr" anchorCtr="0">
                <a:spAutoFit/>
              </a:bodyPr>
              <a:p>
                <a:pPr algn="ctr"/>
                <a:r>
                  <a:rPr lang="en-US" altLang="zh-CN" sz="2800" b="1" dirty="0">
                    <a:solidFill>
                      <a:schemeClr val="bg1"/>
                    </a:solidFill>
                    <a:latin typeface="Times New Roman" panose="02020603050405020304" pitchFamily="18" charset="0"/>
                    <a:ea typeface="宋体" panose="02010600030101010101" pitchFamily="2" charset="-122"/>
                  </a:rPr>
                  <a:t>8</a:t>
                </a:r>
                <a:endParaRPr lang="en-US" altLang="zh-CN" sz="2400" dirty="0">
                  <a:latin typeface="Times New Roman" panose="02020603050405020304" pitchFamily="18" charset="0"/>
                  <a:ea typeface="宋体" panose="02010600030101010101" pitchFamily="2" charset="-122"/>
                </a:endParaRPr>
              </a:p>
            </p:txBody>
          </p:sp>
          <p:sp>
            <p:nvSpPr>
              <p:cNvPr id="25659" name="Text Box 101"/>
              <p:cNvSpPr txBox="1"/>
              <p:nvPr/>
            </p:nvSpPr>
            <p:spPr>
              <a:xfrm>
                <a:off x="4608" y="3311"/>
                <a:ext cx="227" cy="329"/>
              </a:xfrm>
              <a:prstGeom prst="rect">
                <a:avLst/>
              </a:prstGeom>
              <a:noFill/>
              <a:ln w="38100">
                <a:noFill/>
              </a:ln>
            </p:spPr>
            <p:txBody>
              <a:bodyPr wrap="none" anchor="ctr" anchorCtr="0">
                <a:spAutoFit/>
              </a:bodyPr>
              <a:p>
                <a:pPr algn="ctr"/>
                <a:r>
                  <a:rPr lang="en-US" altLang="zh-CN" sz="2800" b="1" dirty="0">
                    <a:solidFill>
                      <a:schemeClr val="bg1"/>
                    </a:solidFill>
                    <a:latin typeface="Times New Roman" panose="02020603050405020304" pitchFamily="18" charset="0"/>
                    <a:ea typeface="宋体" panose="02010600030101010101" pitchFamily="2" charset="-122"/>
                  </a:rPr>
                  <a:t>9</a:t>
                </a:r>
                <a:endParaRPr lang="en-US" altLang="zh-CN" sz="2400" dirty="0">
                  <a:latin typeface="Times New Roman" panose="02020603050405020304" pitchFamily="18" charset="0"/>
                  <a:ea typeface="宋体" panose="02010600030101010101" pitchFamily="2" charset="-122"/>
                </a:endParaRPr>
              </a:p>
            </p:txBody>
          </p:sp>
          <p:sp>
            <p:nvSpPr>
              <p:cNvPr id="25660" name="Oval 102"/>
              <p:cNvSpPr/>
              <p:nvPr/>
            </p:nvSpPr>
            <p:spPr>
              <a:xfrm>
                <a:off x="4608" y="3312"/>
                <a:ext cx="288" cy="288"/>
              </a:xfrm>
              <a:prstGeom prst="ellipse">
                <a:avLst/>
              </a:prstGeom>
              <a:gradFill rotWithShape="0">
                <a:gsLst>
                  <a:gs pos="0">
                    <a:srgbClr val="FF6600"/>
                  </a:gs>
                  <a:gs pos="100000">
                    <a:srgbClr val="762F00"/>
                  </a:gs>
                </a:gsLst>
                <a:lin ang="2700000" scaled="1"/>
                <a:tileRect/>
              </a:gradFill>
              <a:ln w="38100">
                <a:noFill/>
              </a:ln>
            </p:spPr>
            <p:txBody>
              <a:bodyPr wrap="none" anchor="ctr" anchorCtr="0"/>
              <a:p>
                <a:endParaRPr lang="zh-CN" altLang="en-US" dirty="0">
                  <a:latin typeface="Arial" panose="020B0604020202020204" pitchFamily="34" charset="0"/>
                  <a:ea typeface="宋体" panose="02010600030101010101" pitchFamily="2" charset="-122"/>
                </a:endParaRPr>
              </a:p>
            </p:txBody>
          </p:sp>
          <p:sp>
            <p:nvSpPr>
              <p:cNvPr id="25661" name="Text Box 103"/>
              <p:cNvSpPr txBox="1"/>
              <p:nvPr/>
            </p:nvSpPr>
            <p:spPr>
              <a:xfrm>
                <a:off x="4560" y="3311"/>
                <a:ext cx="339" cy="329"/>
              </a:xfrm>
              <a:prstGeom prst="rect">
                <a:avLst/>
              </a:prstGeom>
              <a:noFill/>
              <a:ln w="38100">
                <a:noFill/>
              </a:ln>
            </p:spPr>
            <p:txBody>
              <a:bodyPr wrap="none" anchor="ctr" anchorCtr="0">
                <a:spAutoFit/>
              </a:bodyPr>
              <a:p>
                <a:pPr algn="ctr"/>
                <a:r>
                  <a:rPr lang="en-US" altLang="zh-CN" sz="2800" b="1" dirty="0">
                    <a:solidFill>
                      <a:schemeClr val="bg1"/>
                    </a:solidFill>
                    <a:latin typeface="Times New Roman" panose="02020603050405020304" pitchFamily="18" charset="0"/>
                    <a:ea typeface="宋体" panose="02010600030101010101" pitchFamily="2" charset="-122"/>
                  </a:rPr>
                  <a:t>10</a:t>
                </a:r>
                <a:endParaRPr lang="en-US" altLang="zh-CN" sz="2400" dirty="0">
                  <a:latin typeface="Times New Roman" panose="02020603050405020304" pitchFamily="18" charset="0"/>
                  <a:ea typeface="宋体" panose="02010600030101010101" pitchFamily="2" charset="-122"/>
                </a:endParaRPr>
              </a:p>
            </p:txBody>
          </p:sp>
          <p:sp>
            <p:nvSpPr>
              <p:cNvPr id="25662" name="Line 104"/>
              <p:cNvSpPr/>
              <p:nvPr/>
            </p:nvSpPr>
            <p:spPr>
              <a:xfrm>
                <a:off x="4608" y="3120"/>
                <a:ext cx="96" cy="192"/>
              </a:xfrm>
              <a:prstGeom prst="line">
                <a:avLst/>
              </a:prstGeom>
              <a:ln w="38100" cap="flat" cmpd="sng">
                <a:solidFill>
                  <a:srgbClr val="009900"/>
                </a:solidFill>
                <a:prstDash val="solid"/>
                <a:round/>
                <a:headEnd type="none" w="med" len="med"/>
                <a:tailEnd type="none" w="med" len="med"/>
              </a:ln>
            </p:spPr>
          </p:sp>
          <p:sp>
            <p:nvSpPr>
              <p:cNvPr id="25663" name="Oval 105"/>
              <p:cNvSpPr/>
              <p:nvPr/>
            </p:nvSpPr>
            <p:spPr>
              <a:xfrm>
                <a:off x="4464" y="2871"/>
                <a:ext cx="288" cy="288"/>
              </a:xfrm>
              <a:prstGeom prst="ellipse">
                <a:avLst/>
              </a:prstGeom>
              <a:gradFill rotWithShape="0">
                <a:gsLst>
                  <a:gs pos="0">
                    <a:srgbClr val="FF6600"/>
                  </a:gs>
                  <a:gs pos="100000">
                    <a:srgbClr val="762F00"/>
                  </a:gs>
                </a:gsLst>
                <a:lin ang="2700000" scaled="1"/>
                <a:tileRect/>
              </a:gradFill>
              <a:ln w="38100">
                <a:noFill/>
              </a:ln>
            </p:spPr>
            <p:txBody>
              <a:bodyPr wrap="none" anchor="ctr" anchorCtr="0"/>
              <a:p>
                <a:endParaRPr lang="zh-CN" altLang="en-US" dirty="0">
                  <a:latin typeface="Arial" panose="020B0604020202020204" pitchFamily="34" charset="0"/>
                  <a:ea typeface="宋体" panose="02010600030101010101" pitchFamily="2" charset="-122"/>
                </a:endParaRPr>
              </a:p>
            </p:txBody>
          </p:sp>
          <p:sp>
            <p:nvSpPr>
              <p:cNvPr id="25664" name="Text Box 106"/>
              <p:cNvSpPr txBox="1"/>
              <p:nvPr/>
            </p:nvSpPr>
            <p:spPr>
              <a:xfrm>
                <a:off x="4464" y="2831"/>
                <a:ext cx="227" cy="329"/>
              </a:xfrm>
              <a:prstGeom prst="rect">
                <a:avLst/>
              </a:prstGeom>
              <a:noFill/>
              <a:ln w="38100">
                <a:noFill/>
              </a:ln>
            </p:spPr>
            <p:txBody>
              <a:bodyPr wrap="none" anchor="ctr" anchorCtr="0">
                <a:spAutoFit/>
              </a:bodyPr>
              <a:p>
                <a:pPr algn="ctr"/>
                <a:r>
                  <a:rPr lang="en-US" altLang="zh-CN" sz="2800" b="1" dirty="0">
                    <a:solidFill>
                      <a:schemeClr val="bg1"/>
                    </a:solidFill>
                    <a:latin typeface="Times New Roman" panose="02020603050405020304" pitchFamily="18" charset="0"/>
                    <a:ea typeface="宋体" panose="02010600030101010101" pitchFamily="2" charset="-122"/>
                  </a:rPr>
                  <a:t>5</a:t>
                </a:r>
                <a:endParaRPr lang="en-US" altLang="zh-CN" sz="2400" dirty="0">
                  <a:latin typeface="Times New Roman" panose="02020603050405020304" pitchFamily="18" charset="0"/>
                  <a:ea typeface="宋体" panose="02010600030101010101" pitchFamily="2" charset="-122"/>
                </a:endParaRPr>
              </a:p>
            </p:txBody>
          </p:sp>
        </p:grpSp>
        <p:grpSp>
          <p:nvGrpSpPr>
            <p:cNvPr id="6" name="组合 5"/>
            <p:cNvGrpSpPr/>
            <p:nvPr/>
          </p:nvGrpSpPr>
          <p:grpSpPr>
            <a:xfrm>
              <a:off x="3363" y="3358"/>
              <a:ext cx="12600" cy="5761"/>
              <a:chOff x="3363" y="3358"/>
              <a:chExt cx="12600" cy="5761"/>
            </a:xfrm>
          </p:grpSpPr>
          <p:grpSp>
            <p:nvGrpSpPr>
              <p:cNvPr id="25604" name="Group 46"/>
              <p:cNvGrpSpPr/>
              <p:nvPr/>
            </p:nvGrpSpPr>
            <p:grpSpPr>
              <a:xfrm>
                <a:off x="3363" y="3358"/>
                <a:ext cx="5520" cy="3755"/>
                <a:chOff x="384" y="1590"/>
                <a:chExt cx="2208" cy="1502"/>
              </a:xfrm>
            </p:grpSpPr>
            <p:sp>
              <p:nvSpPr>
                <p:cNvPr id="25605" name="Line 47"/>
                <p:cNvSpPr/>
                <p:nvPr/>
              </p:nvSpPr>
              <p:spPr>
                <a:xfrm>
                  <a:off x="2232" y="2167"/>
                  <a:ext cx="192" cy="240"/>
                </a:xfrm>
                <a:prstGeom prst="line">
                  <a:avLst/>
                </a:prstGeom>
                <a:ln w="38100" cap="flat" cmpd="sng">
                  <a:solidFill>
                    <a:srgbClr val="009900"/>
                  </a:solidFill>
                  <a:prstDash val="solid"/>
                  <a:round/>
                  <a:headEnd type="none" w="med" len="med"/>
                  <a:tailEnd type="none" w="med" len="med"/>
                </a:ln>
              </p:spPr>
            </p:sp>
            <p:sp>
              <p:nvSpPr>
                <p:cNvPr id="25606" name="Line 48"/>
                <p:cNvSpPr/>
                <p:nvPr/>
              </p:nvSpPr>
              <p:spPr>
                <a:xfrm flipH="1">
                  <a:off x="1944" y="2140"/>
                  <a:ext cx="223" cy="267"/>
                </a:xfrm>
                <a:prstGeom prst="line">
                  <a:avLst/>
                </a:prstGeom>
                <a:ln w="38100" cap="flat" cmpd="sng">
                  <a:solidFill>
                    <a:srgbClr val="009900"/>
                  </a:solidFill>
                  <a:prstDash val="solid"/>
                  <a:round/>
                  <a:headEnd type="none" w="med" len="med"/>
                  <a:tailEnd type="none" w="med" len="med"/>
                </a:ln>
              </p:spPr>
            </p:sp>
            <p:sp>
              <p:nvSpPr>
                <p:cNvPr id="25607" name="Line 49"/>
                <p:cNvSpPr/>
                <p:nvPr/>
              </p:nvSpPr>
              <p:spPr>
                <a:xfrm>
                  <a:off x="1080" y="2119"/>
                  <a:ext cx="216" cy="261"/>
                </a:xfrm>
                <a:prstGeom prst="line">
                  <a:avLst/>
                </a:prstGeom>
                <a:ln w="38100" cap="flat" cmpd="sng">
                  <a:solidFill>
                    <a:srgbClr val="009900"/>
                  </a:solidFill>
                  <a:prstDash val="solid"/>
                  <a:round/>
                  <a:headEnd type="none" w="med" len="med"/>
                  <a:tailEnd type="none" w="med" len="med"/>
                </a:ln>
              </p:spPr>
            </p:sp>
            <p:sp>
              <p:nvSpPr>
                <p:cNvPr id="25608" name="Line 50"/>
                <p:cNvSpPr/>
                <p:nvPr/>
              </p:nvSpPr>
              <p:spPr>
                <a:xfrm flipH="1">
                  <a:off x="744" y="2167"/>
                  <a:ext cx="240" cy="288"/>
                </a:xfrm>
                <a:prstGeom prst="line">
                  <a:avLst/>
                </a:prstGeom>
                <a:ln w="38100" cap="flat" cmpd="sng">
                  <a:solidFill>
                    <a:srgbClr val="009900"/>
                  </a:solidFill>
                  <a:prstDash val="solid"/>
                  <a:round/>
                  <a:headEnd type="none" w="med" len="med"/>
                  <a:tailEnd type="none" w="med" len="med"/>
                </a:ln>
              </p:spPr>
            </p:sp>
            <p:sp>
              <p:nvSpPr>
                <p:cNvPr id="25609" name="Line 51"/>
                <p:cNvSpPr/>
                <p:nvPr/>
              </p:nvSpPr>
              <p:spPr>
                <a:xfrm>
                  <a:off x="1704" y="1783"/>
                  <a:ext cx="456" cy="274"/>
                </a:xfrm>
                <a:prstGeom prst="line">
                  <a:avLst/>
                </a:prstGeom>
                <a:ln w="38100" cap="flat" cmpd="sng">
                  <a:solidFill>
                    <a:srgbClr val="009900"/>
                  </a:solidFill>
                  <a:prstDash val="solid"/>
                  <a:round/>
                  <a:headEnd type="none" w="med" len="med"/>
                  <a:tailEnd type="none" w="med" len="med"/>
                </a:ln>
              </p:spPr>
            </p:sp>
            <p:sp>
              <p:nvSpPr>
                <p:cNvPr id="25610" name="Line 52"/>
                <p:cNvSpPr/>
                <p:nvPr/>
              </p:nvSpPr>
              <p:spPr>
                <a:xfrm flipH="1">
                  <a:off x="1080" y="1783"/>
                  <a:ext cx="480" cy="288"/>
                </a:xfrm>
                <a:prstGeom prst="line">
                  <a:avLst/>
                </a:prstGeom>
                <a:ln w="38100" cap="flat" cmpd="sng">
                  <a:solidFill>
                    <a:srgbClr val="009900"/>
                  </a:solidFill>
                  <a:prstDash val="solid"/>
                  <a:round/>
                  <a:headEnd type="none" w="med" len="med"/>
                  <a:tailEnd type="none" w="med" len="med"/>
                </a:ln>
              </p:spPr>
            </p:sp>
            <p:sp>
              <p:nvSpPr>
                <p:cNvPr id="25611" name="Oval 53"/>
                <p:cNvSpPr/>
                <p:nvPr/>
              </p:nvSpPr>
              <p:spPr>
                <a:xfrm>
                  <a:off x="1488" y="1612"/>
                  <a:ext cx="288" cy="288"/>
                </a:xfrm>
                <a:prstGeom prst="ellipse">
                  <a:avLst/>
                </a:prstGeom>
                <a:gradFill rotWithShape="0">
                  <a:gsLst>
                    <a:gs pos="0">
                      <a:srgbClr val="FF6600"/>
                    </a:gs>
                    <a:gs pos="100000">
                      <a:srgbClr val="762F00"/>
                    </a:gs>
                  </a:gsLst>
                  <a:lin ang="2700000" scaled="1"/>
                  <a:tileRect/>
                </a:gradFill>
                <a:ln w="38100">
                  <a:noFill/>
                </a:ln>
              </p:spPr>
              <p:txBody>
                <a:bodyPr wrap="none" anchor="ctr" anchorCtr="0"/>
                <a:p>
                  <a:endParaRPr lang="zh-CN" altLang="en-US" dirty="0">
                    <a:latin typeface="Arial" panose="020B0604020202020204" pitchFamily="34" charset="0"/>
                    <a:ea typeface="宋体" panose="02010600030101010101" pitchFamily="2" charset="-122"/>
                  </a:endParaRPr>
                </a:p>
              </p:txBody>
            </p:sp>
            <p:sp>
              <p:nvSpPr>
                <p:cNvPr id="25612" name="Line 54"/>
                <p:cNvSpPr/>
                <p:nvPr/>
              </p:nvSpPr>
              <p:spPr>
                <a:xfrm flipH="1">
                  <a:off x="1233" y="2503"/>
                  <a:ext cx="111" cy="261"/>
                </a:xfrm>
                <a:prstGeom prst="line">
                  <a:avLst/>
                </a:prstGeom>
                <a:ln w="38100" cap="flat" cmpd="sng">
                  <a:solidFill>
                    <a:srgbClr val="009900"/>
                  </a:solidFill>
                  <a:prstDash val="solid"/>
                  <a:round/>
                  <a:headEnd type="none" w="med" len="med"/>
                  <a:tailEnd type="none" w="med" len="med"/>
                </a:ln>
              </p:spPr>
            </p:sp>
            <p:sp>
              <p:nvSpPr>
                <p:cNvPr id="25613" name="Line 55"/>
                <p:cNvSpPr/>
                <p:nvPr/>
              </p:nvSpPr>
              <p:spPr>
                <a:xfrm>
                  <a:off x="792" y="2551"/>
                  <a:ext cx="87" cy="261"/>
                </a:xfrm>
                <a:prstGeom prst="line">
                  <a:avLst/>
                </a:prstGeom>
                <a:ln w="38100" cap="flat" cmpd="sng">
                  <a:solidFill>
                    <a:srgbClr val="009900"/>
                  </a:solidFill>
                  <a:prstDash val="solid"/>
                  <a:round/>
                  <a:headEnd type="none" w="med" len="med"/>
                  <a:tailEnd type="none" w="med" len="med"/>
                </a:ln>
              </p:spPr>
            </p:sp>
            <p:sp>
              <p:nvSpPr>
                <p:cNvPr id="25614" name="Line 56"/>
                <p:cNvSpPr/>
                <p:nvPr/>
              </p:nvSpPr>
              <p:spPr>
                <a:xfrm flipH="1">
                  <a:off x="579" y="2503"/>
                  <a:ext cx="165" cy="288"/>
                </a:xfrm>
                <a:prstGeom prst="line">
                  <a:avLst/>
                </a:prstGeom>
                <a:ln w="38100" cap="flat" cmpd="sng">
                  <a:solidFill>
                    <a:srgbClr val="009900"/>
                  </a:solidFill>
                  <a:prstDash val="solid"/>
                  <a:round/>
                  <a:headEnd type="none" w="med" len="med"/>
                  <a:tailEnd type="none" w="med" len="med"/>
                </a:ln>
              </p:spPr>
            </p:sp>
            <p:sp>
              <p:nvSpPr>
                <p:cNvPr id="25615" name="Text Box 57"/>
                <p:cNvSpPr txBox="1"/>
                <p:nvPr/>
              </p:nvSpPr>
              <p:spPr>
                <a:xfrm>
                  <a:off x="1512" y="1590"/>
                  <a:ext cx="227" cy="329"/>
                </a:xfrm>
                <a:prstGeom prst="rect">
                  <a:avLst/>
                </a:prstGeom>
                <a:noFill/>
                <a:ln w="38100">
                  <a:noFill/>
                </a:ln>
              </p:spPr>
              <p:txBody>
                <a:bodyPr wrap="none" anchor="ctr" anchorCtr="0">
                  <a:spAutoFit/>
                </a:bodyPr>
                <a:p>
                  <a:pPr algn="ctr"/>
                  <a:r>
                    <a:rPr lang="en-US" altLang="zh-CN" sz="2800" b="1" dirty="0">
                      <a:solidFill>
                        <a:schemeClr val="bg1"/>
                      </a:solidFill>
                      <a:latin typeface="Times New Roman" panose="02020603050405020304" pitchFamily="18" charset="0"/>
                      <a:ea typeface="宋体" panose="02010600030101010101" pitchFamily="2" charset="-122"/>
                    </a:rPr>
                    <a:t>1</a:t>
                  </a:r>
                  <a:endParaRPr lang="en-US" altLang="zh-CN" sz="2400" dirty="0">
                    <a:latin typeface="Times New Roman" panose="02020603050405020304" pitchFamily="18" charset="0"/>
                    <a:ea typeface="宋体" panose="02010600030101010101" pitchFamily="2" charset="-122"/>
                  </a:endParaRPr>
                </a:p>
              </p:txBody>
            </p:sp>
            <p:sp>
              <p:nvSpPr>
                <p:cNvPr id="25616" name="Oval 58"/>
                <p:cNvSpPr/>
                <p:nvPr/>
              </p:nvSpPr>
              <p:spPr>
                <a:xfrm>
                  <a:off x="912" y="1948"/>
                  <a:ext cx="288" cy="288"/>
                </a:xfrm>
                <a:prstGeom prst="ellipse">
                  <a:avLst/>
                </a:prstGeom>
                <a:gradFill rotWithShape="0">
                  <a:gsLst>
                    <a:gs pos="0">
                      <a:srgbClr val="FF6600"/>
                    </a:gs>
                    <a:gs pos="100000">
                      <a:srgbClr val="762F00"/>
                    </a:gs>
                  </a:gsLst>
                  <a:lin ang="2700000" scaled="1"/>
                  <a:tileRect/>
                </a:gradFill>
                <a:ln w="38100">
                  <a:noFill/>
                </a:ln>
              </p:spPr>
              <p:txBody>
                <a:bodyPr wrap="none" anchor="ctr" anchorCtr="0"/>
                <a:p>
                  <a:endParaRPr lang="zh-CN" altLang="en-US" dirty="0">
                    <a:latin typeface="Arial" panose="020B0604020202020204" pitchFamily="34" charset="0"/>
                    <a:ea typeface="宋体" panose="02010600030101010101" pitchFamily="2" charset="-122"/>
                  </a:endParaRPr>
                </a:p>
              </p:txBody>
            </p:sp>
            <p:sp>
              <p:nvSpPr>
                <p:cNvPr id="25617" name="Oval 59"/>
                <p:cNvSpPr/>
                <p:nvPr/>
              </p:nvSpPr>
              <p:spPr>
                <a:xfrm>
                  <a:off x="624" y="2332"/>
                  <a:ext cx="288" cy="288"/>
                </a:xfrm>
                <a:prstGeom prst="ellipse">
                  <a:avLst/>
                </a:prstGeom>
                <a:gradFill rotWithShape="0">
                  <a:gsLst>
                    <a:gs pos="0">
                      <a:srgbClr val="FF6600"/>
                    </a:gs>
                    <a:gs pos="100000">
                      <a:srgbClr val="762F00"/>
                    </a:gs>
                  </a:gsLst>
                  <a:lin ang="2700000" scaled="1"/>
                  <a:tileRect/>
                </a:gradFill>
                <a:ln w="38100">
                  <a:noFill/>
                </a:ln>
              </p:spPr>
              <p:txBody>
                <a:bodyPr wrap="none" anchor="ctr" anchorCtr="0"/>
                <a:p>
                  <a:endParaRPr lang="zh-CN" altLang="en-US" dirty="0">
                    <a:latin typeface="Arial" panose="020B0604020202020204" pitchFamily="34" charset="0"/>
                    <a:ea typeface="宋体" panose="02010600030101010101" pitchFamily="2" charset="-122"/>
                  </a:endParaRPr>
                </a:p>
              </p:txBody>
            </p:sp>
            <p:sp>
              <p:nvSpPr>
                <p:cNvPr id="25618" name="Oval 60"/>
                <p:cNvSpPr/>
                <p:nvPr/>
              </p:nvSpPr>
              <p:spPr>
                <a:xfrm>
                  <a:off x="384" y="2764"/>
                  <a:ext cx="288" cy="288"/>
                </a:xfrm>
                <a:prstGeom prst="ellipse">
                  <a:avLst/>
                </a:prstGeom>
                <a:gradFill rotWithShape="0">
                  <a:gsLst>
                    <a:gs pos="0">
                      <a:srgbClr val="FF6600"/>
                    </a:gs>
                    <a:gs pos="100000">
                      <a:srgbClr val="762F00"/>
                    </a:gs>
                  </a:gsLst>
                  <a:lin ang="2700000" scaled="1"/>
                  <a:tileRect/>
                </a:gradFill>
                <a:ln w="38100">
                  <a:noFill/>
                </a:ln>
              </p:spPr>
              <p:txBody>
                <a:bodyPr wrap="none" anchor="ctr" anchorCtr="0"/>
                <a:p>
                  <a:endParaRPr lang="zh-CN" altLang="en-US" dirty="0">
                    <a:latin typeface="Arial" panose="020B0604020202020204" pitchFamily="34" charset="0"/>
                    <a:ea typeface="宋体" panose="02010600030101010101" pitchFamily="2" charset="-122"/>
                  </a:endParaRPr>
                </a:p>
              </p:txBody>
            </p:sp>
            <p:sp>
              <p:nvSpPr>
                <p:cNvPr id="25619" name="Oval 61"/>
                <p:cNvSpPr/>
                <p:nvPr/>
              </p:nvSpPr>
              <p:spPr>
                <a:xfrm>
                  <a:off x="720" y="2764"/>
                  <a:ext cx="288" cy="288"/>
                </a:xfrm>
                <a:prstGeom prst="ellipse">
                  <a:avLst/>
                </a:prstGeom>
                <a:gradFill rotWithShape="0">
                  <a:gsLst>
                    <a:gs pos="0">
                      <a:srgbClr val="FF6600"/>
                    </a:gs>
                    <a:gs pos="100000">
                      <a:srgbClr val="762F00"/>
                    </a:gs>
                  </a:gsLst>
                  <a:lin ang="2700000" scaled="1"/>
                  <a:tileRect/>
                </a:gradFill>
                <a:ln w="38100">
                  <a:noFill/>
                </a:ln>
              </p:spPr>
              <p:txBody>
                <a:bodyPr wrap="none" anchor="ctr" anchorCtr="0"/>
                <a:p>
                  <a:endParaRPr lang="zh-CN" altLang="en-US" dirty="0">
                    <a:latin typeface="Arial" panose="020B0604020202020204" pitchFamily="34" charset="0"/>
                    <a:ea typeface="宋体" panose="02010600030101010101" pitchFamily="2" charset="-122"/>
                  </a:endParaRPr>
                </a:p>
              </p:txBody>
            </p:sp>
            <p:sp>
              <p:nvSpPr>
                <p:cNvPr id="25620" name="Oval 62"/>
                <p:cNvSpPr/>
                <p:nvPr/>
              </p:nvSpPr>
              <p:spPr>
                <a:xfrm>
                  <a:off x="1056" y="2764"/>
                  <a:ext cx="288" cy="288"/>
                </a:xfrm>
                <a:prstGeom prst="ellipse">
                  <a:avLst/>
                </a:prstGeom>
                <a:gradFill rotWithShape="0">
                  <a:gsLst>
                    <a:gs pos="0">
                      <a:srgbClr val="FF6600"/>
                    </a:gs>
                    <a:gs pos="100000">
                      <a:srgbClr val="762F00"/>
                    </a:gs>
                  </a:gsLst>
                  <a:lin ang="2700000" scaled="1"/>
                  <a:tileRect/>
                </a:gradFill>
                <a:ln w="38100">
                  <a:noFill/>
                </a:ln>
              </p:spPr>
              <p:txBody>
                <a:bodyPr wrap="none" anchor="ctr" anchorCtr="0"/>
                <a:p>
                  <a:endParaRPr lang="zh-CN" altLang="en-US" dirty="0">
                    <a:latin typeface="Arial" panose="020B0604020202020204" pitchFamily="34" charset="0"/>
                    <a:ea typeface="宋体" panose="02010600030101010101" pitchFamily="2" charset="-122"/>
                  </a:endParaRPr>
                </a:p>
              </p:txBody>
            </p:sp>
            <p:sp>
              <p:nvSpPr>
                <p:cNvPr id="25621" name="Oval 63"/>
                <p:cNvSpPr/>
                <p:nvPr/>
              </p:nvSpPr>
              <p:spPr>
                <a:xfrm>
                  <a:off x="1200" y="2332"/>
                  <a:ext cx="288" cy="288"/>
                </a:xfrm>
                <a:prstGeom prst="ellipse">
                  <a:avLst/>
                </a:prstGeom>
                <a:gradFill rotWithShape="0">
                  <a:gsLst>
                    <a:gs pos="0">
                      <a:srgbClr val="FF6600"/>
                    </a:gs>
                    <a:gs pos="100000">
                      <a:srgbClr val="762F00"/>
                    </a:gs>
                  </a:gsLst>
                  <a:lin ang="2700000" scaled="1"/>
                  <a:tileRect/>
                </a:gradFill>
                <a:ln w="38100">
                  <a:noFill/>
                </a:ln>
              </p:spPr>
              <p:txBody>
                <a:bodyPr wrap="none" anchor="ctr" anchorCtr="0"/>
                <a:p>
                  <a:endParaRPr lang="zh-CN" altLang="en-US" dirty="0">
                    <a:latin typeface="Arial" panose="020B0604020202020204" pitchFamily="34" charset="0"/>
                    <a:ea typeface="宋体" panose="02010600030101010101" pitchFamily="2" charset="-122"/>
                  </a:endParaRPr>
                </a:p>
              </p:txBody>
            </p:sp>
            <p:sp>
              <p:nvSpPr>
                <p:cNvPr id="25622" name="Text Box 64"/>
                <p:cNvSpPr txBox="1"/>
                <p:nvPr/>
              </p:nvSpPr>
              <p:spPr>
                <a:xfrm>
                  <a:off x="924" y="1908"/>
                  <a:ext cx="227" cy="329"/>
                </a:xfrm>
                <a:prstGeom prst="rect">
                  <a:avLst/>
                </a:prstGeom>
                <a:noFill/>
                <a:ln w="38100">
                  <a:noFill/>
                </a:ln>
              </p:spPr>
              <p:txBody>
                <a:bodyPr wrap="none" anchor="ctr" anchorCtr="0">
                  <a:spAutoFit/>
                </a:bodyPr>
                <a:p>
                  <a:pPr algn="ctr"/>
                  <a:r>
                    <a:rPr lang="en-US" altLang="zh-CN" sz="2800" b="1" dirty="0">
                      <a:solidFill>
                        <a:schemeClr val="bg1"/>
                      </a:solidFill>
                      <a:latin typeface="Times New Roman" panose="02020603050405020304" pitchFamily="18" charset="0"/>
                      <a:ea typeface="宋体" panose="02010600030101010101" pitchFamily="2" charset="-122"/>
                    </a:rPr>
                    <a:t>2</a:t>
                  </a:r>
                  <a:endParaRPr lang="en-US" altLang="zh-CN" sz="2400" dirty="0">
                    <a:latin typeface="Times New Roman" panose="02020603050405020304" pitchFamily="18" charset="0"/>
                    <a:ea typeface="宋体" panose="02010600030101010101" pitchFamily="2" charset="-122"/>
                  </a:endParaRPr>
                </a:p>
              </p:txBody>
            </p:sp>
            <p:sp>
              <p:nvSpPr>
                <p:cNvPr id="25623" name="Text Box 65"/>
                <p:cNvSpPr txBox="1"/>
                <p:nvPr/>
              </p:nvSpPr>
              <p:spPr>
                <a:xfrm>
                  <a:off x="636" y="2292"/>
                  <a:ext cx="227" cy="329"/>
                </a:xfrm>
                <a:prstGeom prst="rect">
                  <a:avLst/>
                </a:prstGeom>
                <a:noFill/>
                <a:ln w="38100">
                  <a:noFill/>
                </a:ln>
              </p:spPr>
              <p:txBody>
                <a:bodyPr wrap="none" anchor="ctr" anchorCtr="0">
                  <a:spAutoFit/>
                </a:bodyPr>
                <a:p>
                  <a:pPr algn="ctr"/>
                  <a:r>
                    <a:rPr lang="en-US" altLang="zh-CN" sz="2800" b="1" dirty="0">
                      <a:solidFill>
                        <a:schemeClr val="bg1"/>
                      </a:solidFill>
                      <a:latin typeface="Times New Roman" panose="02020603050405020304" pitchFamily="18" charset="0"/>
                      <a:ea typeface="宋体" panose="02010600030101010101" pitchFamily="2" charset="-122"/>
                    </a:rPr>
                    <a:t>4</a:t>
                  </a:r>
                  <a:endParaRPr lang="en-US" altLang="zh-CN" sz="2400" dirty="0">
                    <a:latin typeface="Times New Roman" panose="02020603050405020304" pitchFamily="18" charset="0"/>
                    <a:ea typeface="宋体" panose="02010600030101010101" pitchFamily="2" charset="-122"/>
                  </a:endParaRPr>
                </a:p>
              </p:txBody>
            </p:sp>
            <p:sp>
              <p:nvSpPr>
                <p:cNvPr id="25624" name="Text Box 66"/>
                <p:cNvSpPr txBox="1"/>
                <p:nvPr/>
              </p:nvSpPr>
              <p:spPr>
                <a:xfrm>
                  <a:off x="432" y="2763"/>
                  <a:ext cx="227" cy="329"/>
                </a:xfrm>
                <a:prstGeom prst="rect">
                  <a:avLst/>
                </a:prstGeom>
                <a:noFill/>
                <a:ln w="38100">
                  <a:noFill/>
                </a:ln>
              </p:spPr>
              <p:txBody>
                <a:bodyPr wrap="none" anchor="ctr" anchorCtr="0">
                  <a:spAutoFit/>
                </a:bodyPr>
                <a:p>
                  <a:pPr algn="ctr"/>
                  <a:r>
                    <a:rPr lang="en-US" altLang="zh-CN" sz="2800" b="1" dirty="0">
                      <a:solidFill>
                        <a:schemeClr val="bg1"/>
                      </a:solidFill>
                      <a:latin typeface="Times New Roman" panose="02020603050405020304" pitchFamily="18" charset="0"/>
                      <a:ea typeface="宋体" panose="02010600030101010101" pitchFamily="2" charset="-122"/>
                    </a:rPr>
                    <a:t>8</a:t>
                  </a:r>
                  <a:endParaRPr lang="en-US" altLang="zh-CN" sz="2400" dirty="0">
                    <a:latin typeface="Times New Roman" panose="02020603050405020304" pitchFamily="18" charset="0"/>
                    <a:ea typeface="宋体" panose="02010600030101010101" pitchFamily="2" charset="-122"/>
                  </a:endParaRPr>
                </a:p>
              </p:txBody>
            </p:sp>
            <p:sp>
              <p:nvSpPr>
                <p:cNvPr id="25625" name="Text Box 67"/>
                <p:cNvSpPr txBox="1"/>
                <p:nvPr/>
              </p:nvSpPr>
              <p:spPr>
                <a:xfrm>
                  <a:off x="732" y="2763"/>
                  <a:ext cx="227" cy="329"/>
                </a:xfrm>
                <a:prstGeom prst="rect">
                  <a:avLst/>
                </a:prstGeom>
                <a:noFill/>
                <a:ln w="38100">
                  <a:noFill/>
                </a:ln>
              </p:spPr>
              <p:txBody>
                <a:bodyPr wrap="none" anchor="ctr" anchorCtr="0">
                  <a:spAutoFit/>
                </a:bodyPr>
                <a:p>
                  <a:pPr algn="ctr"/>
                  <a:r>
                    <a:rPr lang="en-US" altLang="zh-CN" sz="2800" b="1" dirty="0">
                      <a:solidFill>
                        <a:schemeClr val="bg1"/>
                      </a:solidFill>
                      <a:latin typeface="Times New Roman" panose="02020603050405020304" pitchFamily="18" charset="0"/>
                      <a:ea typeface="宋体" panose="02010600030101010101" pitchFamily="2" charset="-122"/>
                    </a:rPr>
                    <a:t>9</a:t>
                  </a:r>
                  <a:endParaRPr lang="en-US" altLang="zh-CN" sz="2400" dirty="0">
                    <a:latin typeface="Times New Roman" panose="02020603050405020304" pitchFamily="18" charset="0"/>
                    <a:ea typeface="宋体" panose="02010600030101010101" pitchFamily="2" charset="-122"/>
                  </a:endParaRPr>
                </a:p>
              </p:txBody>
            </p:sp>
            <p:sp>
              <p:nvSpPr>
                <p:cNvPr id="25626" name="Text Box 68"/>
                <p:cNvSpPr txBox="1"/>
                <p:nvPr/>
              </p:nvSpPr>
              <p:spPr>
                <a:xfrm>
                  <a:off x="1012" y="2763"/>
                  <a:ext cx="339" cy="329"/>
                </a:xfrm>
                <a:prstGeom prst="rect">
                  <a:avLst/>
                </a:prstGeom>
                <a:noFill/>
                <a:ln w="38100">
                  <a:noFill/>
                </a:ln>
              </p:spPr>
              <p:txBody>
                <a:bodyPr wrap="none" anchor="ctr" anchorCtr="0">
                  <a:spAutoFit/>
                </a:bodyPr>
                <a:p>
                  <a:pPr algn="ctr"/>
                  <a:r>
                    <a:rPr lang="en-US" altLang="zh-CN" sz="2800" b="1" dirty="0">
                      <a:solidFill>
                        <a:schemeClr val="bg1"/>
                      </a:solidFill>
                      <a:latin typeface="Times New Roman" panose="02020603050405020304" pitchFamily="18" charset="0"/>
                      <a:ea typeface="宋体" panose="02010600030101010101" pitchFamily="2" charset="-122"/>
                    </a:rPr>
                    <a:t>10</a:t>
                  </a:r>
                  <a:endParaRPr lang="en-US" altLang="zh-CN" sz="2400" dirty="0">
                    <a:latin typeface="Times New Roman" panose="02020603050405020304" pitchFamily="18" charset="0"/>
                    <a:ea typeface="宋体" panose="02010600030101010101" pitchFamily="2" charset="-122"/>
                  </a:endParaRPr>
                </a:p>
              </p:txBody>
            </p:sp>
            <p:sp>
              <p:nvSpPr>
                <p:cNvPr id="25627" name="Text Box 69"/>
                <p:cNvSpPr txBox="1"/>
                <p:nvPr/>
              </p:nvSpPr>
              <p:spPr>
                <a:xfrm>
                  <a:off x="1200" y="2292"/>
                  <a:ext cx="227" cy="329"/>
                </a:xfrm>
                <a:prstGeom prst="rect">
                  <a:avLst/>
                </a:prstGeom>
                <a:noFill/>
                <a:ln w="38100">
                  <a:noFill/>
                </a:ln>
              </p:spPr>
              <p:txBody>
                <a:bodyPr wrap="none" anchor="ctr" anchorCtr="0">
                  <a:spAutoFit/>
                </a:bodyPr>
                <a:p>
                  <a:pPr algn="ctr"/>
                  <a:r>
                    <a:rPr lang="en-US" altLang="zh-CN" sz="2800" b="1" dirty="0">
                      <a:solidFill>
                        <a:schemeClr val="bg1"/>
                      </a:solidFill>
                      <a:latin typeface="Times New Roman" panose="02020603050405020304" pitchFamily="18" charset="0"/>
                      <a:ea typeface="宋体" panose="02010600030101010101" pitchFamily="2" charset="-122"/>
                    </a:rPr>
                    <a:t>5</a:t>
                  </a:r>
                  <a:endParaRPr lang="en-US" altLang="zh-CN" sz="2400" dirty="0">
                    <a:latin typeface="Times New Roman" panose="02020603050405020304" pitchFamily="18" charset="0"/>
                    <a:ea typeface="宋体" panose="02010600030101010101" pitchFamily="2" charset="-122"/>
                  </a:endParaRPr>
                </a:p>
              </p:txBody>
            </p:sp>
            <p:sp>
              <p:nvSpPr>
                <p:cNvPr id="25628" name="Oval 70"/>
                <p:cNvSpPr/>
                <p:nvPr/>
              </p:nvSpPr>
              <p:spPr>
                <a:xfrm>
                  <a:off x="1776" y="2332"/>
                  <a:ext cx="288" cy="288"/>
                </a:xfrm>
                <a:prstGeom prst="ellipse">
                  <a:avLst/>
                </a:prstGeom>
                <a:gradFill rotWithShape="0">
                  <a:gsLst>
                    <a:gs pos="0">
                      <a:srgbClr val="FF6600"/>
                    </a:gs>
                    <a:gs pos="100000">
                      <a:srgbClr val="762F00"/>
                    </a:gs>
                  </a:gsLst>
                  <a:lin ang="2700000" scaled="1"/>
                  <a:tileRect/>
                </a:gradFill>
                <a:ln w="38100">
                  <a:noFill/>
                </a:ln>
              </p:spPr>
              <p:txBody>
                <a:bodyPr wrap="none" anchor="ctr" anchorCtr="0"/>
                <a:p>
                  <a:endParaRPr lang="zh-CN" altLang="en-US" dirty="0">
                    <a:latin typeface="Arial" panose="020B0604020202020204" pitchFamily="34" charset="0"/>
                    <a:ea typeface="宋体" panose="02010600030101010101" pitchFamily="2" charset="-122"/>
                  </a:endParaRPr>
                </a:p>
              </p:txBody>
            </p:sp>
            <p:sp>
              <p:nvSpPr>
                <p:cNvPr id="25629" name="Oval 71"/>
                <p:cNvSpPr/>
                <p:nvPr/>
              </p:nvSpPr>
              <p:spPr>
                <a:xfrm>
                  <a:off x="2064" y="1948"/>
                  <a:ext cx="288" cy="288"/>
                </a:xfrm>
                <a:prstGeom prst="ellipse">
                  <a:avLst/>
                </a:prstGeom>
                <a:gradFill rotWithShape="0">
                  <a:gsLst>
                    <a:gs pos="0">
                      <a:srgbClr val="FF6600"/>
                    </a:gs>
                    <a:gs pos="100000">
                      <a:srgbClr val="762F00"/>
                    </a:gs>
                  </a:gsLst>
                  <a:lin ang="2700000" scaled="1"/>
                  <a:tileRect/>
                </a:gradFill>
                <a:ln w="38100">
                  <a:noFill/>
                </a:ln>
              </p:spPr>
              <p:txBody>
                <a:bodyPr wrap="none" anchor="ctr" anchorCtr="0"/>
                <a:p>
                  <a:endParaRPr lang="zh-CN" altLang="en-US" dirty="0">
                    <a:latin typeface="Arial" panose="020B0604020202020204" pitchFamily="34" charset="0"/>
                    <a:ea typeface="宋体" panose="02010600030101010101" pitchFamily="2" charset="-122"/>
                  </a:endParaRPr>
                </a:p>
              </p:txBody>
            </p:sp>
            <p:sp>
              <p:nvSpPr>
                <p:cNvPr id="25630" name="Oval 72"/>
                <p:cNvSpPr/>
                <p:nvPr/>
              </p:nvSpPr>
              <p:spPr>
                <a:xfrm>
                  <a:off x="2304" y="2332"/>
                  <a:ext cx="288" cy="288"/>
                </a:xfrm>
                <a:prstGeom prst="ellipse">
                  <a:avLst/>
                </a:prstGeom>
                <a:gradFill rotWithShape="0">
                  <a:gsLst>
                    <a:gs pos="0">
                      <a:srgbClr val="FF6600"/>
                    </a:gs>
                    <a:gs pos="100000">
                      <a:srgbClr val="762F00"/>
                    </a:gs>
                  </a:gsLst>
                  <a:lin ang="2700000" scaled="1"/>
                  <a:tileRect/>
                </a:gradFill>
                <a:ln w="38100">
                  <a:noFill/>
                </a:ln>
              </p:spPr>
              <p:txBody>
                <a:bodyPr wrap="none" anchor="ctr" anchorCtr="0"/>
                <a:p>
                  <a:endParaRPr lang="zh-CN" altLang="en-US" dirty="0">
                    <a:latin typeface="Arial" panose="020B0604020202020204" pitchFamily="34" charset="0"/>
                    <a:ea typeface="宋体" panose="02010600030101010101" pitchFamily="2" charset="-122"/>
                  </a:endParaRPr>
                </a:p>
              </p:txBody>
            </p:sp>
            <p:sp>
              <p:nvSpPr>
                <p:cNvPr id="25631" name="Text Box 73"/>
                <p:cNvSpPr txBox="1"/>
                <p:nvPr/>
              </p:nvSpPr>
              <p:spPr>
                <a:xfrm>
                  <a:off x="1788" y="2292"/>
                  <a:ext cx="227" cy="329"/>
                </a:xfrm>
                <a:prstGeom prst="rect">
                  <a:avLst/>
                </a:prstGeom>
                <a:noFill/>
                <a:ln w="38100">
                  <a:noFill/>
                </a:ln>
              </p:spPr>
              <p:txBody>
                <a:bodyPr wrap="none" anchor="ctr" anchorCtr="0">
                  <a:spAutoFit/>
                </a:bodyPr>
                <a:p>
                  <a:pPr algn="ctr"/>
                  <a:r>
                    <a:rPr lang="en-US" altLang="zh-CN" sz="2800" b="1" dirty="0">
                      <a:solidFill>
                        <a:schemeClr val="bg1"/>
                      </a:solidFill>
                      <a:latin typeface="Times New Roman" panose="02020603050405020304" pitchFamily="18" charset="0"/>
                      <a:ea typeface="宋体" panose="02010600030101010101" pitchFamily="2" charset="-122"/>
                    </a:rPr>
                    <a:t>6</a:t>
                  </a:r>
                  <a:endParaRPr lang="en-US" altLang="zh-CN" sz="2400" dirty="0">
                    <a:latin typeface="Times New Roman" panose="02020603050405020304" pitchFamily="18" charset="0"/>
                    <a:ea typeface="宋体" panose="02010600030101010101" pitchFamily="2" charset="-122"/>
                  </a:endParaRPr>
                </a:p>
              </p:txBody>
            </p:sp>
            <p:sp>
              <p:nvSpPr>
                <p:cNvPr id="25632" name="Text Box 74"/>
                <p:cNvSpPr txBox="1"/>
                <p:nvPr/>
              </p:nvSpPr>
              <p:spPr>
                <a:xfrm>
                  <a:off x="2316" y="2292"/>
                  <a:ext cx="227" cy="329"/>
                </a:xfrm>
                <a:prstGeom prst="rect">
                  <a:avLst/>
                </a:prstGeom>
                <a:noFill/>
                <a:ln w="38100">
                  <a:noFill/>
                </a:ln>
              </p:spPr>
              <p:txBody>
                <a:bodyPr wrap="none" anchor="ctr" anchorCtr="0">
                  <a:spAutoFit/>
                </a:bodyPr>
                <a:p>
                  <a:pPr algn="ctr"/>
                  <a:r>
                    <a:rPr lang="en-US" altLang="zh-CN" sz="2800" b="1" dirty="0">
                      <a:solidFill>
                        <a:schemeClr val="bg1"/>
                      </a:solidFill>
                      <a:latin typeface="Times New Roman" panose="02020603050405020304" pitchFamily="18" charset="0"/>
                      <a:ea typeface="宋体" panose="02010600030101010101" pitchFamily="2" charset="-122"/>
                    </a:rPr>
                    <a:t>7</a:t>
                  </a:r>
                  <a:endParaRPr lang="en-US" altLang="zh-CN" sz="2400" dirty="0">
                    <a:latin typeface="Times New Roman" panose="02020603050405020304" pitchFamily="18" charset="0"/>
                    <a:ea typeface="宋体" panose="02010600030101010101" pitchFamily="2" charset="-122"/>
                  </a:endParaRPr>
                </a:p>
              </p:txBody>
            </p:sp>
            <p:sp>
              <p:nvSpPr>
                <p:cNvPr id="25633" name="Text Box 75"/>
                <p:cNvSpPr txBox="1"/>
                <p:nvPr/>
              </p:nvSpPr>
              <p:spPr>
                <a:xfrm>
                  <a:off x="2076" y="1908"/>
                  <a:ext cx="227" cy="329"/>
                </a:xfrm>
                <a:prstGeom prst="rect">
                  <a:avLst/>
                </a:prstGeom>
                <a:noFill/>
                <a:ln w="38100">
                  <a:noFill/>
                </a:ln>
              </p:spPr>
              <p:txBody>
                <a:bodyPr wrap="none" anchor="ctr" anchorCtr="0">
                  <a:spAutoFit/>
                </a:bodyPr>
                <a:p>
                  <a:pPr algn="ctr"/>
                  <a:r>
                    <a:rPr lang="en-US" altLang="zh-CN" sz="2800" b="1" dirty="0">
                      <a:solidFill>
                        <a:schemeClr val="bg1"/>
                      </a:solidFill>
                      <a:latin typeface="Times New Roman" panose="02020603050405020304" pitchFamily="18" charset="0"/>
                      <a:ea typeface="宋体" panose="02010600030101010101" pitchFamily="2" charset="-122"/>
                    </a:rPr>
                    <a:t>3</a:t>
                  </a:r>
                  <a:endParaRPr lang="en-US" altLang="zh-CN" sz="2400" dirty="0">
                    <a:latin typeface="Times New Roman" panose="02020603050405020304" pitchFamily="18" charset="0"/>
                    <a:ea typeface="宋体" panose="02010600030101010101" pitchFamily="2" charset="-122"/>
                  </a:endParaRPr>
                </a:p>
              </p:txBody>
            </p:sp>
          </p:grpSp>
          <p:sp>
            <p:nvSpPr>
              <p:cNvPr id="25665" name="Text Box 107"/>
              <p:cNvSpPr txBox="1"/>
              <p:nvPr/>
            </p:nvSpPr>
            <p:spPr>
              <a:xfrm>
                <a:off x="3363" y="8395"/>
                <a:ext cx="12600" cy="725"/>
              </a:xfrm>
              <a:prstGeom prst="rect">
                <a:avLst/>
              </a:prstGeom>
              <a:noFill/>
              <a:ln w="9525">
                <a:noFill/>
              </a:ln>
            </p:spPr>
            <p:txBody>
              <a:bodyPr anchor="t" anchorCtr="0">
                <a:spAutoFit/>
              </a:bodyPr>
              <a:p>
                <a:r>
                  <a:rPr lang="zh-CN" altLang="en-US" sz="2400" b="1" dirty="0">
                    <a:solidFill>
                      <a:srgbClr val="004080"/>
                    </a:solidFill>
                    <a:latin typeface="隶书" panose="02010509060101010101" pitchFamily="49" charset="-122"/>
                    <a:ea typeface="楷体" panose="02010609060101010101" charset="-122"/>
                  </a:rPr>
                  <a:t>完全二叉树的顺序表示　　　　　一般二叉树的顺序表示</a:t>
                </a:r>
                <a:endParaRPr lang="zh-CN" altLang="en-US" sz="2400" b="1" dirty="0">
                  <a:solidFill>
                    <a:srgbClr val="004080"/>
                  </a:solidFill>
                  <a:latin typeface="隶书" panose="02010509060101010101" pitchFamily="49" charset="-122"/>
                  <a:ea typeface="楷体" panose="02010609060101010101" charset="-122"/>
                </a:endParaRPr>
              </a:p>
            </p:txBody>
          </p:sp>
          <p:grpSp>
            <p:nvGrpSpPr>
              <p:cNvPr id="25666" name="Group 108"/>
              <p:cNvGrpSpPr/>
              <p:nvPr/>
            </p:nvGrpSpPr>
            <p:grpSpPr>
              <a:xfrm>
                <a:off x="3363" y="7555"/>
                <a:ext cx="5088" cy="967"/>
                <a:chOff x="284" y="3215"/>
                <a:chExt cx="2035" cy="438"/>
              </a:xfrm>
            </p:grpSpPr>
            <p:sp>
              <p:nvSpPr>
                <p:cNvPr id="25667" name="Rectangle 109"/>
                <p:cNvSpPr/>
                <p:nvPr/>
              </p:nvSpPr>
              <p:spPr>
                <a:xfrm>
                  <a:off x="288" y="3311"/>
                  <a:ext cx="1968" cy="288"/>
                </a:xfrm>
                <a:prstGeom prst="rect">
                  <a:avLst/>
                </a:prstGeom>
                <a:solidFill>
                  <a:srgbClr val="FF7C80"/>
                </a:solidFill>
                <a:ln w="9525"/>
                <a:scene3d>
                  <a:camera prst="legacyObliqueTopRight">
                    <a:rot lat="0" lon="0" rev="0"/>
                  </a:camera>
                  <a:lightRig rig="legacyFlat3" dir="b"/>
                </a:scene3d>
                <a:sp3d extrusionH="430200" prstMaterial="legacyMatte">
                  <a:bevelT w="13500" h="13500" prst="angle"/>
                  <a:bevelB w="13500" h="13500" prst="angle"/>
                  <a:extrusionClr>
                    <a:srgbClr val="FF7C80"/>
                  </a:extrusionClr>
                </a:sp3d>
              </p:spPr>
              <p:txBody>
                <a:bodyPr wrap="none" anchor="ctr" anchorCtr="0">
                  <a:flatTx/>
                </a:bodyPr>
                <a:p>
                  <a:endParaRPr lang="zh-CN" altLang="en-US" dirty="0">
                    <a:latin typeface="Arial" panose="020B0604020202020204" pitchFamily="34" charset="0"/>
                    <a:ea typeface="宋体" panose="02010600030101010101" pitchFamily="2" charset="-122"/>
                  </a:endParaRPr>
                </a:p>
              </p:txBody>
            </p:sp>
            <p:sp>
              <p:nvSpPr>
                <p:cNvPr id="25668" name="Line 110"/>
                <p:cNvSpPr/>
                <p:nvPr/>
              </p:nvSpPr>
              <p:spPr>
                <a:xfrm>
                  <a:off x="480" y="3311"/>
                  <a:ext cx="0" cy="288"/>
                </a:xfrm>
                <a:prstGeom prst="line">
                  <a:avLst/>
                </a:prstGeom>
                <a:ln w="19050" cap="flat" cmpd="sng">
                  <a:solidFill>
                    <a:schemeClr val="bg1"/>
                  </a:solidFill>
                  <a:prstDash val="solid"/>
                  <a:round/>
                  <a:headEnd type="none" w="med" len="med"/>
                  <a:tailEnd type="none" w="med" len="med"/>
                </a:ln>
              </p:spPr>
            </p:sp>
            <p:sp>
              <p:nvSpPr>
                <p:cNvPr id="25669" name="Text Box 111"/>
                <p:cNvSpPr txBox="1"/>
                <p:nvPr/>
              </p:nvSpPr>
              <p:spPr>
                <a:xfrm>
                  <a:off x="284" y="3237"/>
                  <a:ext cx="2035" cy="416"/>
                </a:xfrm>
                <a:prstGeom prst="rect">
                  <a:avLst/>
                </a:prstGeom>
                <a:noFill/>
                <a:ln w="38100">
                  <a:noFill/>
                </a:ln>
              </p:spPr>
              <p:txBody>
                <a:bodyPr wrap="none" anchor="ctr" anchorCtr="0">
                  <a:spAutoFit/>
                </a:bodyPr>
                <a:p>
                  <a:r>
                    <a:rPr lang="en-US" altLang="zh-CN" sz="3200" b="1" dirty="0">
                      <a:solidFill>
                        <a:schemeClr val="bg1"/>
                      </a:solidFill>
                      <a:latin typeface="Times New Roman" panose="02020603050405020304" pitchFamily="18" charset="0"/>
                      <a:ea typeface="宋体" panose="02010600030101010101" pitchFamily="2" charset="-122"/>
                    </a:rPr>
                    <a:t>1 2 3 4 5 6 7 8 910</a:t>
                  </a:r>
                  <a:endParaRPr lang="en-US" altLang="zh-CN" sz="2800" dirty="0">
                    <a:latin typeface="Times New Roman" panose="02020603050405020304" pitchFamily="18" charset="0"/>
                    <a:ea typeface="宋体" panose="02010600030101010101" pitchFamily="2" charset="-122"/>
                  </a:endParaRPr>
                </a:p>
              </p:txBody>
            </p:sp>
            <p:sp>
              <p:nvSpPr>
                <p:cNvPr id="25670" name="Line 112"/>
                <p:cNvSpPr/>
                <p:nvPr/>
              </p:nvSpPr>
              <p:spPr>
                <a:xfrm>
                  <a:off x="672" y="3311"/>
                  <a:ext cx="0" cy="288"/>
                </a:xfrm>
                <a:prstGeom prst="line">
                  <a:avLst/>
                </a:prstGeom>
                <a:ln w="19050" cap="flat" cmpd="sng">
                  <a:solidFill>
                    <a:schemeClr val="bg1"/>
                  </a:solidFill>
                  <a:prstDash val="solid"/>
                  <a:round/>
                  <a:headEnd type="none" w="med" len="med"/>
                  <a:tailEnd type="none" w="med" len="med"/>
                </a:ln>
              </p:spPr>
            </p:sp>
            <p:sp>
              <p:nvSpPr>
                <p:cNvPr id="25671" name="Line 113"/>
                <p:cNvSpPr/>
                <p:nvPr/>
              </p:nvSpPr>
              <p:spPr>
                <a:xfrm>
                  <a:off x="864" y="3311"/>
                  <a:ext cx="0" cy="288"/>
                </a:xfrm>
                <a:prstGeom prst="line">
                  <a:avLst/>
                </a:prstGeom>
                <a:ln w="19050" cap="flat" cmpd="sng">
                  <a:solidFill>
                    <a:schemeClr val="bg1"/>
                  </a:solidFill>
                  <a:prstDash val="solid"/>
                  <a:round/>
                  <a:headEnd type="none" w="med" len="med"/>
                  <a:tailEnd type="none" w="med" len="med"/>
                </a:ln>
              </p:spPr>
            </p:sp>
            <p:sp>
              <p:nvSpPr>
                <p:cNvPr id="25672" name="Line 114"/>
                <p:cNvSpPr/>
                <p:nvPr/>
              </p:nvSpPr>
              <p:spPr>
                <a:xfrm>
                  <a:off x="1056" y="3311"/>
                  <a:ext cx="0" cy="288"/>
                </a:xfrm>
                <a:prstGeom prst="line">
                  <a:avLst/>
                </a:prstGeom>
                <a:ln w="19050" cap="flat" cmpd="sng">
                  <a:solidFill>
                    <a:schemeClr val="bg1"/>
                  </a:solidFill>
                  <a:prstDash val="solid"/>
                  <a:round/>
                  <a:headEnd type="none" w="med" len="med"/>
                  <a:tailEnd type="none" w="med" len="med"/>
                </a:ln>
              </p:spPr>
            </p:sp>
            <p:sp>
              <p:nvSpPr>
                <p:cNvPr id="25673" name="Line 115"/>
                <p:cNvSpPr/>
                <p:nvPr/>
              </p:nvSpPr>
              <p:spPr>
                <a:xfrm>
                  <a:off x="1248" y="3311"/>
                  <a:ext cx="0" cy="288"/>
                </a:xfrm>
                <a:prstGeom prst="line">
                  <a:avLst/>
                </a:prstGeom>
                <a:ln w="19050" cap="flat" cmpd="sng">
                  <a:solidFill>
                    <a:schemeClr val="bg1"/>
                  </a:solidFill>
                  <a:prstDash val="solid"/>
                  <a:round/>
                  <a:headEnd type="none" w="med" len="med"/>
                  <a:tailEnd type="none" w="med" len="med"/>
                </a:ln>
              </p:spPr>
            </p:sp>
            <p:sp>
              <p:nvSpPr>
                <p:cNvPr id="25674" name="Line 116"/>
                <p:cNvSpPr/>
                <p:nvPr/>
              </p:nvSpPr>
              <p:spPr>
                <a:xfrm>
                  <a:off x="1440" y="3311"/>
                  <a:ext cx="0" cy="288"/>
                </a:xfrm>
                <a:prstGeom prst="line">
                  <a:avLst/>
                </a:prstGeom>
                <a:ln w="19050" cap="flat" cmpd="sng">
                  <a:solidFill>
                    <a:schemeClr val="bg1"/>
                  </a:solidFill>
                  <a:prstDash val="solid"/>
                  <a:round/>
                  <a:headEnd type="none" w="med" len="med"/>
                  <a:tailEnd type="none" w="med" len="med"/>
                </a:ln>
              </p:spPr>
            </p:sp>
            <p:sp>
              <p:nvSpPr>
                <p:cNvPr id="25675" name="Line 117"/>
                <p:cNvSpPr/>
                <p:nvPr/>
              </p:nvSpPr>
              <p:spPr>
                <a:xfrm>
                  <a:off x="1632" y="3311"/>
                  <a:ext cx="0" cy="288"/>
                </a:xfrm>
                <a:prstGeom prst="line">
                  <a:avLst/>
                </a:prstGeom>
                <a:ln w="19050" cap="flat" cmpd="sng">
                  <a:solidFill>
                    <a:schemeClr val="bg1"/>
                  </a:solidFill>
                  <a:prstDash val="solid"/>
                  <a:round/>
                  <a:headEnd type="none" w="med" len="med"/>
                  <a:tailEnd type="none" w="med" len="med"/>
                </a:ln>
              </p:spPr>
            </p:sp>
            <p:sp>
              <p:nvSpPr>
                <p:cNvPr id="25676" name="Line 118"/>
                <p:cNvSpPr/>
                <p:nvPr/>
              </p:nvSpPr>
              <p:spPr>
                <a:xfrm>
                  <a:off x="1824" y="3311"/>
                  <a:ext cx="0" cy="288"/>
                </a:xfrm>
                <a:prstGeom prst="line">
                  <a:avLst/>
                </a:prstGeom>
                <a:ln w="19050" cap="flat" cmpd="sng">
                  <a:solidFill>
                    <a:schemeClr val="bg1"/>
                  </a:solidFill>
                  <a:prstDash val="solid"/>
                  <a:round/>
                  <a:headEnd type="none" w="med" len="med"/>
                  <a:tailEnd type="none" w="med" len="med"/>
                </a:ln>
              </p:spPr>
            </p:sp>
            <p:sp>
              <p:nvSpPr>
                <p:cNvPr id="25677" name="Line 119"/>
                <p:cNvSpPr/>
                <p:nvPr/>
              </p:nvSpPr>
              <p:spPr>
                <a:xfrm>
                  <a:off x="2016" y="3311"/>
                  <a:ext cx="0" cy="288"/>
                </a:xfrm>
                <a:prstGeom prst="line">
                  <a:avLst/>
                </a:prstGeom>
                <a:ln w="19050" cap="flat" cmpd="sng">
                  <a:solidFill>
                    <a:schemeClr val="bg1"/>
                  </a:solidFill>
                  <a:prstDash val="solid"/>
                  <a:round/>
                  <a:headEnd type="none" w="med" len="med"/>
                  <a:tailEnd type="none" w="med" len="med"/>
                </a:ln>
              </p:spPr>
            </p:sp>
            <p:sp>
              <p:nvSpPr>
                <p:cNvPr id="25678" name="Line 120"/>
                <p:cNvSpPr/>
                <p:nvPr/>
              </p:nvSpPr>
              <p:spPr>
                <a:xfrm flipV="1">
                  <a:off x="480" y="3215"/>
                  <a:ext cx="96" cy="96"/>
                </a:xfrm>
                <a:prstGeom prst="line">
                  <a:avLst/>
                </a:prstGeom>
                <a:ln w="12700" cap="flat" cmpd="sng">
                  <a:solidFill>
                    <a:schemeClr val="bg1"/>
                  </a:solidFill>
                  <a:prstDash val="solid"/>
                  <a:round/>
                  <a:headEnd type="none" w="med" len="med"/>
                  <a:tailEnd type="none" w="med" len="med"/>
                </a:ln>
              </p:spPr>
            </p:sp>
            <p:sp>
              <p:nvSpPr>
                <p:cNvPr id="25679" name="Line 121"/>
                <p:cNvSpPr/>
                <p:nvPr/>
              </p:nvSpPr>
              <p:spPr>
                <a:xfrm flipV="1">
                  <a:off x="672" y="3215"/>
                  <a:ext cx="96" cy="96"/>
                </a:xfrm>
                <a:prstGeom prst="line">
                  <a:avLst/>
                </a:prstGeom>
                <a:ln w="12700" cap="flat" cmpd="sng">
                  <a:solidFill>
                    <a:schemeClr val="bg1"/>
                  </a:solidFill>
                  <a:prstDash val="solid"/>
                  <a:round/>
                  <a:headEnd type="none" w="med" len="med"/>
                  <a:tailEnd type="none" w="med" len="med"/>
                </a:ln>
              </p:spPr>
            </p:sp>
            <p:sp>
              <p:nvSpPr>
                <p:cNvPr id="25680" name="Line 122"/>
                <p:cNvSpPr/>
                <p:nvPr/>
              </p:nvSpPr>
              <p:spPr>
                <a:xfrm flipV="1">
                  <a:off x="864" y="3215"/>
                  <a:ext cx="96" cy="96"/>
                </a:xfrm>
                <a:prstGeom prst="line">
                  <a:avLst/>
                </a:prstGeom>
                <a:ln w="12700" cap="flat" cmpd="sng">
                  <a:solidFill>
                    <a:schemeClr val="bg1"/>
                  </a:solidFill>
                  <a:prstDash val="solid"/>
                  <a:round/>
                  <a:headEnd type="none" w="med" len="med"/>
                  <a:tailEnd type="none" w="med" len="med"/>
                </a:ln>
              </p:spPr>
            </p:sp>
            <p:sp>
              <p:nvSpPr>
                <p:cNvPr id="25681" name="Line 123"/>
                <p:cNvSpPr/>
                <p:nvPr/>
              </p:nvSpPr>
              <p:spPr>
                <a:xfrm flipV="1">
                  <a:off x="1056" y="3215"/>
                  <a:ext cx="96" cy="96"/>
                </a:xfrm>
                <a:prstGeom prst="line">
                  <a:avLst/>
                </a:prstGeom>
                <a:ln w="12700" cap="flat" cmpd="sng">
                  <a:solidFill>
                    <a:schemeClr val="bg1"/>
                  </a:solidFill>
                  <a:prstDash val="solid"/>
                  <a:round/>
                  <a:headEnd type="none" w="med" len="med"/>
                  <a:tailEnd type="none" w="med" len="med"/>
                </a:ln>
              </p:spPr>
            </p:sp>
            <p:sp>
              <p:nvSpPr>
                <p:cNvPr id="25682" name="Line 124"/>
                <p:cNvSpPr/>
                <p:nvPr/>
              </p:nvSpPr>
              <p:spPr>
                <a:xfrm flipV="1">
                  <a:off x="1248" y="3215"/>
                  <a:ext cx="96" cy="96"/>
                </a:xfrm>
                <a:prstGeom prst="line">
                  <a:avLst/>
                </a:prstGeom>
                <a:ln w="12700" cap="flat" cmpd="sng">
                  <a:solidFill>
                    <a:schemeClr val="bg1"/>
                  </a:solidFill>
                  <a:prstDash val="solid"/>
                  <a:round/>
                  <a:headEnd type="none" w="med" len="med"/>
                  <a:tailEnd type="none" w="med" len="med"/>
                </a:ln>
              </p:spPr>
            </p:sp>
            <p:sp>
              <p:nvSpPr>
                <p:cNvPr id="25683" name="Line 125"/>
                <p:cNvSpPr/>
                <p:nvPr/>
              </p:nvSpPr>
              <p:spPr>
                <a:xfrm flipV="1">
                  <a:off x="1440" y="3215"/>
                  <a:ext cx="96" cy="96"/>
                </a:xfrm>
                <a:prstGeom prst="line">
                  <a:avLst/>
                </a:prstGeom>
                <a:ln w="12700" cap="flat" cmpd="sng">
                  <a:solidFill>
                    <a:schemeClr val="bg1"/>
                  </a:solidFill>
                  <a:prstDash val="solid"/>
                  <a:round/>
                  <a:headEnd type="none" w="med" len="med"/>
                  <a:tailEnd type="none" w="med" len="med"/>
                </a:ln>
              </p:spPr>
            </p:sp>
            <p:sp>
              <p:nvSpPr>
                <p:cNvPr id="25684" name="Line 126"/>
                <p:cNvSpPr/>
                <p:nvPr/>
              </p:nvSpPr>
              <p:spPr>
                <a:xfrm flipV="1">
                  <a:off x="1632" y="3215"/>
                  <a:ext cx="96" cy="96"/>
                </a:xfrm>
                <a:prstGeom prst="line">
                  <a:avLst/>
                </a:prstGeom>
                <a:ln w="12700" cap="flat" cmpd="sng">
                  <a:solidFill>
                    <a:schemeClr val="bg1"/>
                  </a:solidFill>
                  <a:prstDash val="solid"/>
                  <a:round/>
                  <a:headEnd type="none" w="med" len="med"/>
                  <a:tailEnd type="none" w="med" len="med"/>
                </a:ln>
              </p:spPr>
            </p:sp>
            <p:sp>
              <p:nvSpPr>
                <p:cNvPr id="25685" name="Line 127"/>
                <p:cNvSpPr/>
                <p:nvPr/>
              </p:nvSpPr>
              <p:spPr>
                <a:xfrm flipV="1">
                  <a:off x="1824" y="3215"/>
                  <a:ext cx="96" cy="96"/>
                </a:xfrm>
                <a:prstGeom prst="line">
                  <a:avLst/>
                </a:prstGeom>
                <a:ln w="12700" cap="flat" cmpd="sng">
                  <a:solidFill>
                    <a:schemeClr val="bg1"/>
                  </a:solidFill>
                  <a:prstDash val="solid"/>
                  <a:round/>
                  <a:headEnd type="none" w="med" len="med"/>
                  <a:tailEnd type="none" w="med" len="med"/>
                </a:ln>
              </p:spPr>
            </p:sp>
            <p:sp>
              <p:nvSpPr>
                <p:cNvPr id="25686" name="Line 128"/>
                <p:cNvSpPr/>
                <p:nvPr/>
              </p:nvSpPr>
              <p:spPr>
                <a:xfrm flipV="1">
                  <a:off x="2016" y="3215"/>
                  <a:ext cx="96" cy="96"/>
                </a:xfrm>
                <a:prstGeom prst="line">
                  <a:avLst/>
                </a:prstGeom>
                <a:ln w="12700" cap="flat" cmpd="sng">
                  <a:solidFill>
                    <a:schemeClr val="bg1"/>
                  </a:solidFill>
                  <a:prstDash val="solid"/>
                  <a:round/>
                  <a:headEnd type="none" w="med" len="med"/>
                  <a:tailEnd type="none" w="med" len="med"/>
                </a:ln>
              </p:spPr>
            </p:sp>
          </p:grpSp>
        </p:grpSp>
        <p:grpSp>
          <p:nvGrpSpPr>
            <p:cNvPr id="25687" name="Group 129"/>
            <p:cNvGrpSpPr/>
            <p:nvPr/>
          </p:nvGrpSpPr>
          <p:grpSpPr>
            <a:xfrm>
              <a:off x="9723" y="7435"/>
              <a:ext cx="6720" cy="1082"/>
              <a:chOff x="2544" y="3196"/>
              <a:chExt cx="2688" cy="483"/>
            </a:xfrm>
          </p:grpSpPr>
          <p:sp>
            <p:nvSpPr>
              <p:cNvPr id="25688" name="Rectangle 130"/>
              <p:cNvSpPr/>
              <p:nvPr/>
            </p:nvSpPr>
            <p:spPr>
              <a:xfrm>
                <a:off x="2544" y="3340"/>
                <a:ext cx="2544" cy="259"/>
              </a:xfrm>
              <a:prstGeom prst="rect">
                <a:avLst/>
              </a:prstGeom>
              <a:solidFill>
                <a:srgbClr val="FF7C80"/>
              </a:solidFill>
              <a:ln w="9525"/>
              <a:scene3d>
                <a:camera prst="legacyObliqueTopRight">
                  <a:rot lat="0" lon="0" rev="0"/>
                </a:camera>
                <a:lightRig rig="legacyFlat3" dir="b"/>
              </a:scene3d>
              <a:sp3d extrusionH="430200" prstMaterial="legacyMatte">
                <a:bevelT w="13500" h="13500" prst="angle"/>
                <a:bevelB w="13500" h="13500" prst="angle"/>
                <a:extrusionClr>
                  <a:srgbClr val="FF7C80"/>
                </a:extrusionClr>
              </a:sp3d>
            </p:spPr>
            <p:txBody>
              <a:bodyPr wrap="none" anchor="ctr" anchorCtr="0">
                <a:flatTx/>
              </a:bodyPr>
              <a:p>
                <a:endParaRPr lang="zh-CN" altLang="en-US" dirty="0">
                  <a:latin typeface="Arial" panose="020B0604020202020204" pitchFamily="34" charset="0"/>
                  <a:ea typeface="宋体" panose="02010600030101010101" pitchFamily="2" charset="-122"/>
                </a:endParaRPr>
              </a:p>
            </p:txBody>
          </p:sp>
          <p:sp>
            <p:nvSpPr>
              <p:cNvPr id="25689" name="Line 131"/>
              <p:cNvSpPr/>
              <p:nvPr/>
            </p:nvSpPr>
            <p:spPr>
              <a:xfrm>
                <a:off x="2736" y="3311"/>
                <a:ext cx="0" cy="288"/>
              </a:xfrm>
              <a:prstGeom prst="line">
                <a:avLst/>
              </a:prstGeom>
              <a:ln w="19050" cap="flat" cmpd="sng">
                <a:solidFill>
                  <a:schemeClr val="bg1"/>
                </a:solidFill>
                <a:prstDash val="solid"/>
                <a:round/>
                <a:headEnd type="none" w="med" len="med"/>
                <a:tailEnd type="none" w="med" len="med"/>
              </a:ln>
            </p:spPr>
          </p:sp>
          <p:sp>
            <p:nvSpPr>
              <p:cNvPr id="25690" name="Text Box 132"/>
              <p:cNvSpPr txBox="1"/>
              <p:nvPr/>
            </p:nvSpPr>
            <p:spPr>
              <a:xfrm>
                <a:off x="2544" y="3269"/>
                <a:ext cx="2688" cy="410"/>
              </a:xfrm>
              <a:prstGeom prst="rect">
                <a:avLst/>
              </a:prstGeom>
              <a:noFill/>
              <a:ln w="38100">
                <a:noFill/>
              </a:ln>
            </p:spPr>
            <p:txBody>
              <a:bodyPr anchor="ctr" anchorCtr="0">
                <a:spAutoFit/>
              </a:bodyPr>
              <a:p>
                <a:r>
                  <a:rPr lang="en-US" altLang="zh-CN" sz="3200" b="1" dirty="0">
                    <a:solidFill>
                      <a:schemeClr val="bg1"/>
                    </a:solidFill>
                    <a:latin typeface="Times New Roman" panose="02020603050405020304" pitchFamily="18" charset="0"/>
                    <a:ea typeface="宋体" panose="02010600030101010101" pitchFamily="2" charset="-122"/>
                  </a:rPr>
                  <a:t>1 2 3 4 </a:t>
                </a:r>
                <a:r>
                  <a:rPr lang="en-US" altLang="zh-CN" sz="3200" b="1" dirty="0">
                    <a:latin typeface="Times New Roman" panose="02020603050405020304" pitchFamily="18" charset="0"/>
                    <a:ea typeface="宋体" panose="02010600030101010101" pitchFamily="2" charset="-122"/>
                  </a:rPr>
                  <a:t>0</a:t>
                </a:r>
                <a:r>
                  <a:rPr lang="en-US" altLang="zh-CN" sz="3200" b="1" dirty="0">
                    <a:solidFill>
                      <a:schemeClr val="bg1"/>
                    </a:solidFill>
                    <a:latin typeface="Times New Roman" panose="02020603050405020304" pitchFamily="18" charset="0"/>
                    <a:ea typeface="宋体" panose="02010600030101010101" pitchFamily="2" charset="-122"/>
                  </a:rPr>
                  <a:t> 5 6 7 8 </a:t>
                </a:r>
                <a:r>
                  <a:rPr lang="en-US" altLang="zh-CN" sz="3200" b="1" dirty="0">
                    <a:latin typeface="Times New Roman" panose="02020603050405020304" pitchFamily="18" charset="0"/>
                    <a:ea typeface="宋体" panose="02010600030101010101" pitchFamily="2" charset="-122"/>
                  </a:rPr>
                  <a:t>0 0</a:t>
                </a:r>
                <a:r>
                  <a:rPr lang="en-US" altLang="zh-CN" sz="3200" b="1" dirty="0">
                    <a:solidFill>
                      <a:schemeClr val="bg1"/>
                    </a:solidFill>
                    <a:latin typeface="Times New Roman" panose="02020603050405020304" pitchFamily="18" charset="0"/>
                    <a:ea typeface="宋体" panose="02010600030101010101" pitchFamily="2" charset="-122"/>
                  </a:rPr>
                  <a:t> 910   </a:t>
                </a:r>
                <a:endParaRPr lang="en-US" altLang="zh-CN" sz="2800" dirty="0">
                  <a:latin typeface="Times New Roman" panose="02020603050405020304" pitchFamily="18" charset="0"/>
                  <a:ea typeface="宋体" panose="02010600030101010101" pitchFamily="2" charset="-122"/>
                </a:endParaRPr>
              </a:p>
            </p:txBody>
          </p:sp>
          <p:sp>
            <p:nvSpPr>
              <p:cNvPr id="25691" name="Line 133"/>
              <p:cNvSpPr/>
              <p:nvPr/>
            </p:nvSpPr>
            <p:spPr>
              <a:xfrm>
                <a:off x="2928" y="3311"/>
                <a:ext cx="0" cy="288"/>
              </a:xfrm>
              <a:prstGeom prst="line">
                <a:avLst/>
              </a:prstGeom>
              <a:ln w="19050" cap="flat" cmpd="sng">
                <a:solidFill>
                  <a:schemeClr val="bg1"/>
                </a:solidFill>
                <a:prstDash val="solid"/>
                <a:round/>
                <a:headEnd type="none" w="med" len="med"/>
                <a:tailEnd type="none" w="med" len="med"/>
              </a:ln>
            </p:spPr>
          </p:sp>
          <p:sp>
            <p:nvSpPr>
              <p:cNvPr id="25692" name="Line 134"/>
              <p:cNvSpPr/>
              <p:nvPr/>
            </p:nvSpPr>
            <p:spPr>
              <a:xfrm>
                <a:off x="3120" y="3311"/>
                <a:ext cx="0" cy="288"/>
              </a:xfrm>
              <a:prstGeom prst="line">
                <a:avLst/>
              </a:prstGeom>
              <a:ln w="19050" cap="flat" cmpd="sng">
                <a:solidFill>
                  <a:schemeClr val="bg1"/>
                </a:solidFill>
                <a:prstDash val="solid"/>
                <a:round/>
                <a:headEnd type="none" w="med" len="med"/>
                <a:tailEnd type="none" w="med" len="med"/>
              </a:ln>
            </p:spPr>
          </p:sp>
          <p:sp>
            <p:nvSpPr>
              <p:cNvPr id="25693" name="Line 135"/>
              <p:cNvSpPr/>
              <p:nvPr/>
            </p:nvSpPr>
            <p:spPr>
              <a:xfrm>
                <a:off x="3312" y="3311"/>
                <a:ext cx="0" cy="288"/>
              </a:xfrm>
              <a:prstGeom prst="line">
                <a:avLst/>
              </a:prstGeom>
              <a:ln w="19050" cap="flat" cmpd="sng">
                <a:solidFill>
                  <a:schemeClr val="bg1"/>
                </a:solidFill>
                <a:prstDash val="solid"/>
                <a:round/>
                <a:headEnd type="none" w="med" len="med"/>
                <a:tailEnd type="none" w="med" len="med"/>
              </a:ln>
            </p:spPr>
          </p:sp>
          <p:sp>
            <p:nvSpPr>
              <p:cNvPr id="25694" name="Line 136"/>
              <p:cNvSpPr/>
              <p:nvPr/>
            </p:nvSpPr>
            <p:spPr>
              <a:xfrm>
                <a:off x="3504" y="3311"/>
                <a:ext cx="0" cy="288"/>
              </a:xfrm>
              <a:prstGeom prst="line">
                <a:avLst/>
              </a:prstGeom>
              <a:ln w="19050" cap="flat" cmpd="sng">
                <a:solidFill>
                  <a:schemeClr val="bg1"/>
                </a:solidFill>
                <a:prstDash val="solid"/>
                <a:round/>
                <a:headEnd type="none" w="med" len="med"/>
                <a:tailEnd type="none" w="med" len="med"/>
              </a:ln>
            </p:spPr>
          </p:sp>
          <p:sp>
            <p:nvSpPr>
              <p:cNvPr id="25695" name="Line 137"/>
              <p:cNvSpPr/>
              <p:nvPr/>
            </p:nvSpPr>
            <p:spPr>
              <a:xfrm>
                <a:off x="3696" y="3311"/>
                <a:ext cx="0" cy="288"/>
              </a:xfrm>
              <a:prstGeom prst="line">
                <a:avLst/>
              </a:prstGeom>
              <a:ln w="19050" cap="flat" cmpd="sng">
                <a:solidFill>
                  <a:schemeClr val="bg1"/>
                </a:solidFill>
                <a:prstDash val="solid"/>
                <a:round/>
                <a:headEnd type="none" w="med" len="med"/>
                <a:tailEnd type="none" w="med" len="med"/>
              </a:ln>
            </p:spPr>
          </p:sp>
          <p:sp>
            <p:nvSpPr>
              <p:cNvPr id="25696" name="Line 138"/>
              <p:cNvSpPr/>
              <p:nvPr/>
            </p:nvSpPr>
            <p:spPr>
              <a:xfrm>
                <a:off x="3888" y="3311"/>
                <a:ext cx="0" cy="288"/>
              </a:xfrm>
              <a:prstGeom prst="line">
                <a:avLst/>
              </a:prstGeom>
              <a:ln w="19050" cap="flat" cmpd="sng">
                <a:solidFill>
                  <a:schemeClr val="bg1"/>
                </a:solidFill>
                <a:prstDash val="solid"/>
                <a:round/>
                <a:headEnd type="none" w="med" len="med"/>
                <a:tailEnd type="none" w="med" len="med"/>
              </a:ln>
            </p:spPr>
          </p:sp>
          <p:sp>
            <p:nvSpPr>
              <p:cNvPr id="25697" name="Line 139"/>
              <p:cNvSpPr/>
              <p:nvPr/>
            </p:nvSpPr>
            <p:spPr>
              <a:xfrm>
                <a:off x="4080" y="3311"/>
                <a:ext cx="0" cy="288"/>
              </a:xfrm>
              <a:prstGeom prst="line">
                <a:avLst/>
              </a:prstGeom>
              <a:ln w="19050" cap="flat" cmpd="sng">
                <a:solidFill>
                  <a:schemeClr val="bg1"/>
                </a:solidFill>
                <a:prstDash val="solid"/>
                <a:round/>
                <a:headEnd type="none" w="med" len="med"/>
                <a:tailEnd type="none" w="med" len="med"/>
              </a:ln>
            </p:spPr>
          </p:sp>
          <p:sp>
            <p:nvSpPr>
              <p:cNvPr id="25698" name="Line 140"/>
              <p:cNvSpPr/>
              <p:nvPr/>
            </p:nvSpPr>
            <p:spPr>
              <a:xfrm>
                <a:off x="4272" y="3311"/>
                <a:ext cx="0" cy="288"/>
              </a:xfrm>
              <a:prstGeom prst="line">
                <a:avLst/>
              </a:prstGeom>
              <a:ln w="19050" cap="flat" cmpd="sng">
                <a:solidFill>
                  <a:schemeClr val="bg1"/>
                </a:solidFill>
                <a:prstDash val="solid"/>
                <a:round/>
                <a:headEnd type="none" w="med" len="med"/>
                <a:tailEnd type="none" w="med" len="med"/>
              </a:ln>
            </p:spPr>
          </p:sp>
          <p:sp>
            <p:nvSpPr>
              <p:cNvPr id="25699" name="Line 141"/>
              <p:cNvSpPr/>
              <p:nvPr/>
            </p:nvSpPr>
            <p:spPr>
              <a:xfrm flipV="1">
                <a:off x="2736" y="3215"/>
                <a:ext cx="96" cy="96"/>
              </a:xfrm>
              <a:prstGeom prst="line">
                <a:avLst/>
              </a:prstGeom>
              <a:ln w="12700" cap="flat" cmpd="sng">
                <a:solidFill>
                  <a:schemeClr val="bg1"/>
                </a:solidFill>
                <a:prstDash val="solid"/>
                <a:round/>
                <a:headEnd type="none" w="med" len="med"/>
                <a:tailEnd type="none" w="med" len="med"/>
              </a:ln>
            </p:spPr>
          </p:sp>
          <p:sp>
            <p:nvSpPr>
              <p:cNvPr id="25700" name="Line 142"/>
              <p:cNvSpPr/>
              <p:nvPr/>
            </p:nvSpPr>
            <p:spPr>
              <a:xfrm flipV="1">
                <a:off x="2928" y="3215"/>
                <a:ext cx="96" cy="96"/>
              </a:xfrm>
              <a:prstGeom prst="line">
                <a:avLst/>
              </a:prstGeom>
              <a:ln w="12700" cap="flat" cmpd="sng">
                <a:solidFill>
                  <a:schemeClr val="bg1"/>
                </a:solidFill>
                <a:prstDash val="solid"/>
                <a:round/>
                <a:headEnd type="none" w="med" len="med"/>
                <a:tailEnd type="none" w="med" len="med"/>
              </a:ln>
            </p:spPr>
          </p:sp>
          <p:sp>
            <p:nvSpPr>
              <p:cNvPr id="25701" name="Line 143"/>
              <p:cNvSpPr/>
              <p:nvPr/>
            </p:nvSpPr>
            <p:spPr>
              <a:xfrm flipV="1">
                <a:off x="3120" y="3215"/>
                <a:ext cx="96" cy="96"/>
              </a:xfrm>
              <a:prstGeom prst="line">
                <a:avLst/>
              </a:prstGeom>
              <a:ln w="12700" cap="flat" cmpd="sng">
                <a:solidFill>
                  <a:schemeClr val="bg1"/>
                </a:solidFill>
                <a:prstDash val="solid"/>
                <a:round/>
                <a:headEnd type="none" w="med" len="med"/>
                <a:tailEnd type="none" w="med" len="med"/>
              </a:ln>
            </p:spPr>
          </p:sp>
          <p:sp>
            <p:nvSpPr>
              <p:cNvPr id="25702" name="Line 144"/>
              <p:cNvSpPr/>
              <p:nvPr/>
            </p:nvSpPr>
            <p:spPr>
              <a:xfrm flipV="1">
                <a:off x="3312" y="3215"/>
                <a:ext cx="96" cy="96"/>
              </a:xfrm>
              <a:prstGeom prst="line">
                <a:avLst/>
              </a:prstGeom>
              <a:ln w="12700" cap="flat" cmpd="sng">
                <a:solidFill>
                  <a:schemeClr val="bg1"/>
                </a:solidFill>
                <a:prstDash val="solid"/>
                <a:round/>
                <a:headEnd type="none" w="med" len="med"/>
                <a:tailEnd type="none" w="med" len="med"/>
              </a:ln>
            </p:spPr>
          </p:sp>
          <p:sp>
            <p:nvSpPr>
              <p:cNvPr id="25703" name="Line 145"/>
              <p:cNvSpPr/>
              <p:nvPr/>
            </p:nvSpPr>
            <p:spPr>
              <a:xfrm flipV="1">
                <a:off x="3504" y="3215"/>
                <a:ext cx="96" cy="96"/>
              </a:xfrm>
              <a:prstGeom prst="line">
                <a:avLst/>
              </a:prstGeom>
              <a:ln w="12700" cap="flat" cmpd="sng">
                <a:solidFill>
                  <a:schemeClr val="bg1"/>
                </a:solidFill>
                <a:prstDash val="solid"/>
                <a:round/>
                <a:headEnd type="none" w="med" len="med"/>
                <a:tailEnd type="none" w="med" len="med"/>
              </a:ln>
            </p:spPr>
          </p:sp>
          <p:sp>
            <p:nvSpPr>
              <p:cNvPr id="25704" name="Line 146"/>
              <p:cNvSpPr/>
              <p:nvPr/>
            </p:nvSpPr>
            <p:spPr>
              <a:xfrm flipV="1">
                <a:off x="3696" y="3215"/>
                <a:ext cx="96" cy="96"/>
              </a:xfrm>
              <a:prstGeom prst="line">
                <a:avLst/>
              </a:prstGeom>
              <a:ln w="12700" cap="flat" cmpd="sng">
                <a:solidFill>
                  <a:schemeClr val="bg1"/>
                </a:solidFill>
                <a:prstDash val="solid"/>
                <a:round/>
                <a:headEnd type="none" w="med" len="med"/>
                <a:tailEnd type="none" w="med" len="med"/>
              </a:ln>
            </p:spPr>
          </p:sp>
          <p:sp>
            <p:nvSpPr>
              <p:cNvPr id="25705" name="Line 147"/>
              <p:cNvSpPr/>
              <p:nvPr/>
            </p:nvSpPr>
            <p:spPr>
              <a:xfrm flipV="1">
                <a:off x="3888" y="3215"/>
                <a:ext cx="96" cy="96"/>
              </a:xfrm>
              <a:prstGeom prst="line">
                <a:avLst/>
              </a:prstGeom>
              <a:ln w="12700" cap="flat" cmpd="sng">
                <a:solidFill>
                  <a:schemeClr val="bg1"/>
                </a:solidFill>
                <a:prstDash val="solid"/>
                <a:round/>
                <a:headEnd type="none" w="med" len="med"/>
                <a:tailEnd type="none" w="med" len="med"/>
              </a:ln>
            </p:spPr>
          </p:sp>
          <p:sp>
            <p:nvSpPr>
              <p:cNvPr id="25706" name="Line 148"/>
              <p:cNvSpPr/>
              <p:nvPr/>
            </p:nvSpPr>
            <p:spPr>
              <a:xfrm flipV="1">
                <a:off x="4080" y="3215"/>
                <a:ext cx="96" cy="96"/>
              </a:xfrm>
              <a:prstGeom prst="line">
                <a:avLst/>
              </a:prstGeom>
              <a:ln w="12700" cap="flat" cmpd="sng">
                <a:solidFill>
                  <a:schemeClr val="bg1"/>
                </a:solidFill>
                <a:prstDash val="solid"/>
                <a:round/>
                <a:headEnd type="none" w="med" len="med"/>
                <a:tailEnd type="none" w="med" len="med"/>
              </a:ln>
            </p:spPr>
          </p:sp>
          <p:sp>
            <p:nvSpPr>
              <p:cNvPr id="25707" name="Line 149"/>
              <p:cNvSpPr/>
              <p:nvPr/>
            </p:nvSpPr>
            <p:spPr>
              <a:xfrm flipV="1">
                <a:off x="4272" y="3215"/>
                <a:ext cx="96" cy="96"/>
              </a:xfrm>
              <a:prstGeom prst="line">
                <a:avLst/>
              </a:prstGeom>
              <a:ln w="12700" cap="flat" cmpd="sng">
                <a:solidFill>
                  <a:schemeClr val="bg1"/>
                </a:solidFill>
                <a:prstDash val="solid"/>
                <a:round/>
                <a:headEnd type="none" w="med" len="med"/>
                <a:tailEnd type="none" w="med" len="med"/>
              </a:ln>
            </p:spPr>
          </p:sp>
          <p:sp>
            <p:nvSpPr>
              <p:cNvPr id="25708" name="Line 150"/>
              <p:cNvSpPr/>
              <p:nvPr/>
            </p:nvSpPr>
            <p:spPr>
              <a:xfrm>
                <a:off x="4464" y="3311"/>
                <a:ext cx="0" cy="288"/>
              </a:xfrm>
              <a:prstGeom prst="line">
                <a:avLst/>
              </a:prstGeom>
              <a:ln w="19050" cap="flat" cmpd="sng">
                <a:solidFill>
                  <a:schemeClr val="bg1"/>
                </a:solidFill>
                <a:prstDash val="solid"/>
                <a:round/>
                <a:headEnd type="none" w="med" len="med"/>
                <a:tailEnd type="none" w="med" len="med"/>
              </a:ln>
            </p:spPr>
          </p:sp>
          <p:sp>
            <p:nvSpPr>
              <p:cNvPr id="25709" name="Line 151"/>
              <p:cNvSpPr/>
              <p:nvPr/>
            </p:nvSpPr>
            <p:spPr>
              <a:xfrm flipV="1">
                <a:off x="4464" y="3215"/>
                <a:ext cx="96" cy="96"/>
              </a:xfrm>
              <a:prstGeom prst="line">
                <a:avLst/>
              </a:prstGeom>
              <a:ln w="12700" cap="flat" cmpd="sng">
                <a:solidFill>
                  <a:schemeClr val="bg1"/>
                </a:solidFill>
                <a:prstDash val="solid"/>
                <a:round/>
                <a:headEnd type="none" w="med" len="med"/>
                <a:tailEnd type="none" w="med" len="med"/>
              </a:ln>
            </p:spPr>
          </p:sp>
          <p:sp>
            <p:nvSpPr>
              <p:cNvPr id="25710" name="Line 152"/>
              <p:cNvSpPr/>
              <p:nvPr/>
            </p:nvSpPr>
            <p:spPr>
              <a:xfrm>
                <a:off x="4656" y="3311"/>
                <a:ext cx="0" cy="288"/>
              </a:xfrm>
              <a:prstGeom prst="line">
                <a:avLst/>
              </a:prstGeom>
              <a:ln w="19050" cap="flat" cmpd="sng">
                <a:solidFill>
                  <a:schemeClr val="bg1"/>
                </a:solidFill>
                <a:prstDash val="solid"/>
                <a:round/>
                <a:headEnd type="none" w="med" len="med"/>
                <a:tailEnd type="none" w="med" len="med"/>
              </a:ln>
            </p:spPr>
          </p:sp>
          <p:sp>
            <p:nvSpPr>
              <p:cNvPr id="25711" name="Line 153"/>
              <p:cNvSpPr/>
              <p:nvPr/>
            </p:nvSpPr>
            <p:spPr>
              <a:xfrm flipV="1">
                <a:off x="4656" y="3215"/>
                <a:ext cx="96" cy="96"/>
              </a:xfrm>
              <a:prstGeom prst="line">
                <a:avLst/>
              </a:prstGeom>
              <a:ln w="12700" cap="flat" cmpd="sng">
                <a:solidFill>
                  <a:schemeClr val="bg1"/>
                </a:solidFill>
                <a:prstDash val="solid"/>
                <a:round/>
                <a:headEnd type="none" w="med" len="med"/>
                <a:tailEnd type="none" w="med" len="med"/>
              </a:ln>
            </p:spPr>
          </p:sp>
          <p:sp>
            <p:nvSpPr>
              <p:cNvPr id="25712" name="Line 154"/>
              <p:cNvSpPr/>
              <p:nvPr/>
            </p:nvSpPr>
            <p:spPr>
              <a:xfrm>
                <a:off x="4848" y="3292"/>
                <a:ext cx="0" cy="288"/>
              </a:xfrm>
              <a:prstGeom prst="line">
                <a:avLst/>
              </a:prstGeom>
              <a:ln w="19050" cap="flat" cmpd="sng">
                <a:solidFill>
                  <a:schemeClr val="bg1"/>
                </a:solidFill>
                <a:prstDash val="solid"/>
                <a:round/>
                <a:headEnd type="none" w="med" len="med"/>
                <a:tailEnd type="none" w="med" len="med"/>
              </a:ln>
            </p:spPr>
          </p:sp>
          <p:sp>
            <p:nvSpPr>
              <p:cNvPr id="25713" name="Line 155"/>
              <p:cNvSpPr/>
              <p:nvPr/>
            </p:nvSpPr>
            <p:spPr>
              <a:xfrm flipV="1">
                <a:off x="4848" y="3196"/>
                <a:ext cx="96" cy="96"/>
              </a:xfrm>
              <a:prstGeom prst="line">
                <a:avLst/>
              </a:prstGeom>
              <a:ln w="12700" cap="flat" cmpd="sng">
                <a:solidFill>
                  <a:schemeClr val="bg1"/>
                </a:solidFill>
                <a:prstDash val="solid"/>
                <a:round/>
                <a:headEnd type="none" w="med" len="med"/>
                <a:tailEnd type="none" w="med" len="med"/>
              </a:ln>
            </p:spPr>
          </p:sp>
        </p:grpSp>
      </p:grpSp>
      <p:sp>
        <p:nvSpPr>
          <p:cNvPr id="8" name="文本框 7"/>
          <p:cNvSpPr txBox="1"/>
          <p:nvPr/>
        </p:nvSpPr>
        <p:spPr>
          <a:xfrm>
            <a:off x="429260" y="3327400"/>
            <a:ext cx="1965325" cy="1880235"/>
          </a:xfrm>
          <a:prstGeom prst="rect">
            <a:avLst/>
          </a:prstGeom>
        </p:spPr>
        <p:txBody>
          <a:bodyPr vert="horz" wrap="square" lIns="91440" tIns="45720" rIns="91440" bIns="45720" rtlCol="0" anchor="t">
            <a:spAutoFit/>
          </a:bodyPr>
          <a:p>
            <a:pPr marL="0" lvl="0" indent="0">
              <a:lnSpc>
                <a:spcPct val="90000"/>
              </a:lnSpc>
              <a:spcBef>
                <a:spcPts val="1000"/>
              </a:spcBef>
              <a:buClr>
                <a:schemeClr val="accent2"/>
              </a:buClr>
              <a:buFont typeface="Wingdings" panose="05000000000000000000" pitchFamily="2" charset="2"/>
              <a:buNone/>
            </a:pPr>
            <a:r>
              <a:rPr lang="zh-CN" altLang="en-US" sz="2400" dirty="0">
                <a:solidFill>
                  <a:srgbClr val="FF0000"/>
                </a:solidFill>
                <a:latin typeface="黑体" panose="02010609060101010101" pitchFamily="2" charset="-122"/>
                <a:ea typeface="黑体" panose="02010609060101010101" pitchFamily="2" charset="-122"/>
                <a:cs typeface="黑体" panose="02010609060101010101" pitchFamily="2" charset="-122"/>
                <a:sym typeface="+mn-ea"/>
              </a:rPr>
              <a:t>利用二叉树性质</a:t>
            </a:r>
            <a:r>
              <a:rPr lang="en-US" altLang="zh-CN" sz="2400" dirty="0">
                <a:solidFill>
                  <a:srgbClr val="FF0000"/>
                </a:solidFill>
                <a:latin typeface="黑体" panose="02010609060101010101" pitchFamily="2" charset="-122"/>
                <a:ea typeface="黑体" panose="02010609060101010101" pitchFamily="2" charset="-122"/>
                <a:cs typeface="黑体" panose="02010609060101010101" pitchFamily="2" charset="-122"/>
                <a:sym typeface="+mn-ea"/>
              </a:rPr>
              <a:t>5</a:t>
            </a:r>
            <a:endParaRPr lang="zh-CN" altLang="en-US" sz="2400" dirty="0">
              <a:solidFill>
                <a:srgbClr val="FF0000"/>
              </a:solidFill>
              <a:latin typeface="黑体" panose="02010609060101010101" pitchFamily="2" charset="-122"/>
              <a:ea typeface="黑体" panose="02010609060101010101" pitchFamily="2" charset="-122"/>
              <a:cs typeface="黑体" panose="02010609060101010101" pitchFamily="2" charset="-122"/>
              <a:sym typeface="+mn-ea"/>
            </a:endParaRPr>
          </a:p>
          <a:p>
            <a:pPr marL="0" lvl="0" indent="0">
              <a:lnSpc>
                <a:spcPct val="90000"/>
              </a:lnSpc>
              <a:spcBef>
                <a:spcPts val="1000"/>
              </a:spcBef>
              <a:buClr>
                <a:schemeClr val="accent2"/>
              </a:buClr>
              <a:buFont typeface="Wingdings" panose="05000000000000000000" pitchFamily="2" charset="2"/>
              <a:buNone/>
            </a:pPr>
            <a:r>
              <a:rPr lang="zh-CN" altLang="en-US" sz="2400" dirty="0">
                <a:solidFill>
                  <a:srgbClr val="FF0000"/>
                </a:solidFill>
                <a:latin typeface="黑体" panose="02010609060101010101" pitchFamily="2" charset="-122"/>
                <a:ea typeface="黑体" panose="02010609060101010101" pitchFamily="2" charset="-122"/>
                <a:cs typeface="黑体" panose="02010609060101010101" pitchFamily="2" charset="-122"/>
                <a:sym typeface="+mn-ea"/>
              </a:rPr>
              <a:t>反映结点之间的双亲孩子关系</a:t>
            </a:r>
            <a:endParaRPr lang="zh-CN" altLang="en-US" sz="2400" dirty="0">
              <a:solidFill>
                <a:srgbClr val="FF0000"/>
              </a:solidFill>
              <a:latin typeface="黑体" panose="02010609060101010101" pitchFamily="2" charset="-122"/>
              <a:ea typeface="黑体" panose="02010609060101010101" pitchFamily="2" charset="-122"/>
              <a:cs typeface="黑体" panose="02010609060101010101" pitchFamily="2" charset="-122"/>
              <a:sym typeface="+mn-ea"/>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pPr marL="457200" marR="0" lvl="1" indent="-457200" algn="l" defTabSz="1219200" rtl="0" eaLnBrk="1" fontAlgn="base" latinLnBrk="0" hangingPunct="1">
              <a:lnSpc>
                <a:spcPct val="100000"/>
              </a:lnSpc>
              <a:spcBef>
                <a:spcPct val="20000"/>
              </a:spcBef>
              <a:buClrTx/>
              <a:buSzTx/>
              <a:buFont typeface="Wingdings" panose="05000000000000000000" charset="0"/>
              <a:buChar char="l"/>
            </a:pPr>
            <a:r>
              <a:rPr lang="zh-CN" altLang="en-US" sz="2800" dirty="0">
                <a:latin typeface="黑体" panose="02010609060101010101" pitchFamily="2" charset="-122"/>
                <a:ea typeface="黑体" panose="02010609060101010101" pitchFamily="2" charset="-122"/>
                <a:cs typeface="+mn-cs"/>
                <a:sym typeface="+mn-ea"/>
              </a:rPr>
              <a:t>二叉树的链式存储结构，用指针表示孩子关系、双亲</a:t>
            </a:r>
            <a:r>
              <a:rPr lang="zh-CN" altLang="en-US" sz="2800" dirty="0">
                <a:latin typeface="黑体" panose="02010609060101010101" pitchFamily="2" charset="-122"/>
                <a:ea typeface="黑体" panose="02010609060101010101" pitchFamily="2" charset="-122"/>
                <a:cs typeface="+mn-cs"/>
                <a:sym typeface="+mn-ea"/>
              </a:rPr>
              <a:t>关系</a:t>
            </a:r>
            <a:endParaRPr lang="zh-CN" altLang="en-US" sz="2800" dirty="0">
              <a:latin typeface="黑体" panose="02010609060101010101" pitchFamily="2" charset="-122"/>
              <a:ea typeface="黑体" panose="02010609060101010101" pitchFamily="2" charset="-122"/>
              <a:cs typeface="+mn-cs"/>
              <a:sym typeface="+mn-ea"/>
            </a:endParaRPr>
          </a:p>
          <a:p>
            <a:pPr marR="0" lvl="1" algn="l" defTabSz="1219200" rtl="0" eaLnBrk="1" fontAlgn="base" latinLnBrk="0" hangingPunct="1">
              <a:lnSpc>
                <a:spcPct val="100000"/>
              </a:lnSpc>
              <a:spcBef>
                <a:spcPct val="20000"/>
              </a:spcBef>
              <a:buClrTx/>
              <a:buSzTx/>
              <a:buChar char="•"/>
            </a:pPr>
            <a:r>
              <a:rPr lang="zh-CN" altLang="en-US" dirty="0">
                <a:latin typeface="黑体" panose="02010609060101010101" pitchFamily="2" charset="-122"/>
                <a:ea typeface="黑体" panose="02010609060101010101" pitchFamily="2" charset="-122"/>
                <a:cs typeface="+mn-ea"/>
                <a:sym typeface="+mn-ea"/>
              </a:rPr>
              <a:t>采用二叉链表，数据域加上左、右孩子指针</a:t>
            </a:r>
            <a:endParaRPr lang="zh-CN" altLang="en-US" dirty="0">
              <a:latin typeface="黑体" panose="02010609060101010101" pitchFamily="2" charset="-122"/>
              <a:ea typeface="黑体" panose="02010609060101010101" pitchFamily="2" charset="-122"/>
              <a:cs typeface="+mn-ea"/>
              <a:sym typeface="+mn-ea"/>
            </a:endParaRPr>
          </a:p>
          <a:p>
            <a:pPr marR="0" lvl="1" algn="l" defTabSz="1219200" rtl="0" eaLnBrk="1" fontAlgn="base" latinLnBrk="0" hangingPunct="1">
              <a:lnSpc>
                <a:spcPct val="100000"/>
              </a:lnSpc>
              <a:spcBef>
                <a:spcPct val="20000"/>
              </a:spcBef>
              <a:buClrTx/>
              <a:buSzTx/>
              <a:buChar char="•"/>
            </a:pPr>
            <a:r>
              <a:rPr lang="zh-CN" altLang="en-US" dirty="0">
                <a:latin typeface="黑体" panose="02010609060101010101" pitchFamily="2" charset="-122"/>
                <a:ea typeface="黑体" panose="02010609060101010101" pitchFamily="2" charset="-122"/>
                <a:cs typeface="+mn-ea"/>
                <a:sym typeface="+mn-ea"/>
              </a:rPr>
              <a:t>采用三叉链表，数据域加上</a:t>
            </a:r>
            <a:r>
              <a:rPr lang="zh-CN" altLang="en-US" dirty="0">
                <a:latin typeface="黑体" panose="02010609060101010101" pitchFamily="2" charset="-122"/>
                <a:ea typeface="黑体" panose="02010609060101010101" pitchFamily="2" charset="-122"/>
                <a:cs typeface="+mn-ea"/>
                <a:sym typeface="+mn-ea"/>
              </a:rPr>
              <a:t>双亲、左、右孩子指针</a:t>
            </a:r>
            <a:endParaRPr kumimoji="0" lang="zh-CN" altLang="en-US" sz="2400" i="0" u="none" strike="noStrike" kern="0" cap="none" spc="0" normalizeH="0" baseline="0" noProof="1" dirty="0">
              <a:solidFill>
                <a:schemeClr val="tx1"/>
              </a:solidFill>
              <a:latin typeface="黑体" panose="02010609060101010101" pitchFamily="2" charset="-122"/>
              <a:ea typeface="黑体" panose="02010609060101010101" pitchFamily="2" charset="-122"/>
              <a:cs typeface="+mn-ea"/>
            </a:endParaRPr>
          </a:p>
          <a:p>
            <a:pPr lvl="1" algn="l" eaLnBrk="1" hangingPunct="1">
              <a:buClrTx/>
              <a:buSzTx/>
              <a:buChar char="•"/>
            </a:pPr>
            <a:endParaRPr lang="zh-CN" altLang="en-US" sz="2400" dirty="0">
              <a:latin typeface="黑体" panose="02010609060101010101" pitchFamily="2" charset="-122"/>
              <a:ea typeface="黑体" panose="02010609060101010101" pitchFamily="2" charset="-122"/>
              <a:cs typeface="+mn-ea"/>
              <a:sym typeface="+mn-ea"/>
            </a:endParaRPr>
          </a:p>
        </p:txBody>
      </p:sp>
      <p:sp>
        <p:nvSpPr>
          <p:cNvPr id="4" name="标题 3"/>
          <p:cNvSpPr>
            <a:spLocks noGrp="1"/>
          </p:cNvSpPr>
          <p:nvPr>
            <p:ph type="title"/>
          </p:nvPr>
        </p:nvSpPr>
        <p:spPr>
          <a:xfrm>
            <a:off x="752475" y="222568"/>
            <a:ext cx="10972800" cy="796908"/>
          </a:xfrm>
        </p:spPr>
        <p:txBody>
          <a:bodyPr/>
          <a:p>
            <a:r>
              <a:rPr lang="en-US" altLang="zh-CN">
                <a:latin typeface="楷体" panose="02010609060101010101" charset="-122"/>
                <a:ea typeface="楷体" panose="02010609060101010101" charset="-122"/>
                <a:cs typeface="楷体" panose="02010609060101010101" charset="-122"/>
                <a:sym typeface="+mn-ea"/>
              </a:rPr>
              <a:t>6.2 </a:t>
            </a:r>
            <a:r>
              <a:rPr lang="zh-CN" altLang="en-US">
                <a:latin typeface="楷体" panose="02010609060101010101" charset="-122"/>
                <a:ea typeface="楷体" panose="02010609060101010101" charset="-122"/>
                <a:cs typeface="楷体" panose="02010609060101010101" charset="-122"/>
                <a:sym typeface="+mn-ea"/>
              </a:rPr>
              <a:t>二叉</a:t>
            </a:r>
            <a:r>
              <a:rPr lang="zh-CN" altLang="en-US" dirty="0">
                <a:latin typeface="楷体" panose="02010609060101010101" charset="-122"/>
                <a:ea typeface="楷体" panose="02010609060101010101" charset="-122"/>
                <a:sym typeface="+mn-ea"/>
              </a:rPr>
              <a:t>树</a:t>
            </a:r>
            <a:endParaRPr lang="en-US" altLang="zh-CN">
              <a:latin typeface="楷体" panose="02010609060101010101" charset="-122"/>
              <a:ea typeface="楷体" panose="02010609060101010101" charset="-122"/>
              <a:cs typeface="楷体" panose="02010609060101010101" charset="-122"/>
            </a:endParaRPr>
          </a:p>
        </p:txBody>
      </p:sp>
      <p:sp>
        <p:nvSpPr>
          <p:cNvPr id="2" name="灯片编号占位符 1"/>
          <p:cNvSpPr>
            <a:spLocks noGrp="1"/>
          </p:cNvSpPr>
          <p:nvPr>
            <p:ph type="sldNum" sz="quarter" idx="4"/>
          </p:nvPr>
        </p:nvSpPr>
        <p:spPr/>
        <p:txBody>
          <a:bodyPr/>
          <a:p>
            <a:fld id="{F18B4237-A20D-4DE2-ADD8-75BCC50A7656}" type="slidenum">
              <a:rPr lang="zh-CN" altLang="en-US"/>
            </a:fld>
            <a:endParaRPr lang="zh-CN" altLang="en-US"/>
          </a:p>
        </p:txBody>
      </p:sp>
      <p:grpSp>
        <p:nvGrpSpPr>
          <p:cNvPr id="26628" name="Group 114"/>
          <p:cNvGrpSpPr/>
          <p:nvPr/>
        </p:nvGrpSpPr>
        <p:grpSpPr>
          <a:xfrm>
            <a:off x="1180327" y="3957638"/>
            <a:ext cx="3662818" cy="1462009"/>
            <a:chOff x="1180" y="1872"/>
            <a:chExt cx="3236" cy="969"/>
          </a:xfrm>
        </p:grpSpPr>
        <p:sp>
          <p:nvSpPr>
            <p:cNvPr id="26629" name="AutoShape 115"/>
            <p:cNvSpPr/>
            <p:nvPr/>
          </p:nvSpPr>
          <p:spPr>
            <a:xfrm>
              <a:off x="1968" y="1968"/>
              <a:ext cx="1584" cy="288"/>
            </a:xfrm>
            <a:prstGeom prst="roundRect">
              <a:avLst>
                <a:gd name="adj" fmla="val 16667"/>
              </a:avLst>
            </a:prstGeom>
            <a:solidFill>
              <a:schemeClr val="accent1"/>
            </a:solidFill>
            <a:ln w="9525"/>
            <a:scene3d>
              <a:camera prst="legacyObliqueTopRight">
                <a:rot lat="0" lon="0" rev="0"/>
              </a:camera>
              <a:lightRig rig="legacyFlat3" dir="b"/>
            </a:scene3d>
            <a:sp3d extrusionH="430200" prstMaterial="legacyMatte">
              <a:bevelT w="13500" h="13500" prst="angle"/>
              <a:bevelB w="13500" h="13500" prst="angle"/>
              <a:extrusionClr>
                <a:schemeClr val="accent1"/>
              </a:extrusionClr>
            </a:sp3d>
          </p:spPr>
          <p:txBody>
            <a:bodyPr wrap="none" anchor="ctr" anchorCtr="0">
              <a:flatTx/>
            </a:bodyPr>
            <a:p>
              <a:endParaRPr lang="zh-CN" altLang="en-US" dirty="0">
                <a:latin typeface="Arial" panose="020B0604020202020204" pitchFamily="34" charset="0"/>
                <a:ea typeface="宋体" panose="02010600030101010101" pitchFamily="2" charset="-122"/>
              </a:endParaRPr>
            </a:p>
          </p:txBody>
        </p:sp>
        <p:sp>
          <p:nvSpPr>
            <p:cNvPr id="26630" name="AutoShape 116"/>
            <p:cNvSpPr/>
            <p:nvPr/>
          </p:nvSpPr>
          <p:spPr>
            <a:xfrm>
              <a:off x="3264" y="2544"/>
              <a:ext cx="1152" cy="288"/>
            </a:xfrm>
            <a:prstGeom prst="roundRect">
              <a:avLst>
                <a:gd name="adj" fmla="val 16667"/>
              </a:avLst>
            </a:prstGeom>
            <a:solidFill>
              <a:schemeClr val="accent1"/>
            </a:solidFill>
            <a:ln w="9525"/>
            <a:scene3d>
              <a:camera prst="legacyObliqueTopRight">
                <a:rot lat="0" lon="0" rev="0"/>
              </a:camera>
              <a:lightRig rig="legacyFlat3" dir="b"/>
            </a:scene3d>
            <a:sp3d extrusionH="430200" prstMaterial="legacyMatte">
              <a:bevelT w="13500" h="13500" prst="angle"/>
              <a:bevelB w="13500" h="13500" prst="angle"/>
              <a:extrusionClr>
                <a:schemeClr val="accent1"/>
              </a:extrusionClr>
            </a:sp3d>
          </p:spPr>
          <p:txBody>
            <a:bodyPr wrap="none" anchor="ctr" anchorCtr="0">
              <a:flatTx/>
            </a:bodyPr>
            <a:p>
              <a:endParaRPr lang="zh-CN" altLang="en-US" dirty="0">
                <a:latin typeface="Arial" panose="020B0604020202020204" pitchFamily="34" charset="0"/>
                <a:ea typeface="宋体" panose="02010600030101010101" pitchFamily="2" charset="-122"/>
              </a:endParaRPr>
            </a:p>
          </p:txBody>
        </p:sp>
        <p:sp>
          <p:nvSpPr>
            <p:cNvPr id="26631" name="AutoShape 117"/>
            <p:cNvSpPr/>
            <p:nvPr/>
          </p:nvSpPr>
          <p:spPr>
            <a:xfrm>
              <a:off x="1200" y="2544"/>
              <a:ext cx="960" cy="288"/>
            </a:xfrm>
            <a:prstGeom prst="roundRect">
              <a:avLst>
                <a:gd name="adj" fmla="val 16667"/>
              </a:avLst>
            </a:prstGeom>
            <a:solidFill>
              <a:schemeClr val="accent1"/>
            </a:solidFill>
            <a:ln w="9525"/>
            <a:scene3d>
              <a:camera prst="legacyObliqueTopRight">
                <a:rot lat="0" lon="0" rev="0"/>
              </a:camera>
              <a:lightRig rig="legacyFlat3" dir="b"/>
            </a:scene3d>
            <a:sp3d extrusionH="430200" prstMaterial="legacyMatte">
              <a:bevelT w="13500" h="13500" prst="angle"/>
              <a:bevelB w="13500" h="13500" prst="angle"/>
              <a:extrusionClr>
                <a:schemeClr val="accent1"/>
              </a:extrusionClr>
            </a:sp3d>
          </p:spPr>
          <p:txBody>
            <a:bodyPr wrap="none" anchor="ctr" anchorCtr="0">
              <a:flatTx/>
            </a:bodyPr>
            <a:p>
              <a:endParaRPr lang="zh-CN" altLang="en-US" dirty="0">
                <a:latin typeface="Arial" panose="020B0604020202020204" pitchFamily="34" charset="0"/>
                <a:ea typeface="宋体" panose="02010600030101010101" pitchFamily="2" charset="-122"/>
              </a:endParaRPr>
            </a:p>
          </p:txBody>
        </p:sp>
        <p:sp>
          <p:nvSpPr>
            <p:cNvPr id="26632" name="Text Box 118"/>
            <p:cNvSpPr txBox="1"/>
            <p:nvPr/>
          </p:nvSpPr>
          <p:spPr>
            <a:xfrm>
              <a:off x="2377" y="1919"/>
              <a:ext cx="755" cy="346"/>
            </a:xfrm>
            <a:prstGeom prst="rect">
              <a:avLst/>
            </a:prstGeom>
            <a:noFill/>
            <a:ln w="38100">
              <a:noFill/>
            </a:ln>
          </p:spPr>
          <p:txBody>
            <a:bodyPr wrap="none" anchor="ctr" anchorCtr="0">
              <a:spAutoFit/>
            </a:bodyPr>
            <a:p>
              <a:pPr algn="ctr"/>
              <a:r>
                <a:rPr lang="en-US" altLang="zh-CN" sz="2800" b="1" dirty="0">
                  <a:solidFill>
                    <a:srgbClr val="FFFFCC"/>
                  </a:solidFill>
                  <a:latin typeface="Times New Roman" panose="02020603050405020304" pitchFamily="18" charset="0"/>
                  <a:ea typeface="宋体" panose="02010600030101010101" pitchFamily="2" charset="-122"/>
                </a:rPr>
                <a:t>data</a:t>
              </a:r>
              <a:endParaRPr lang="en-US" altLang="zh-CN" sz="2400" dirty="0">
                <a:latin typeface="Times New Roman" panose="02020603050405020304" pitchFamily="18" charset="0"/>
                <a:ea typeface="宋体" panose="02010600030101010101" pitchFamily="2" charset="-122"/>
              </a:endParaRPr>
            </a:p>
          </p:txBody>
        </p:sp>
        <p:sp>
          <p:nvSpPr>
            <p:cNvPr id="26633" name="Text Box 119"/>
            <p:cNvSpPr txBox="1"/>
            <p:nvPr/>
          </p:nvSpPr>
          <p:spPr>
            <a:xfrm>
              <a:off x="1180" y="2495"/>
              <a:ext cx="1000" cy="346"/>
            </a:xfrm>
            <a:prstGeom prst="rect">
              <a:avLst/>
            </a:prstGeom>
            <a:noFill/>
            <a:ln w="38100">
              <a:noFill/>
            </a:ln>
          </p:spPr>
          <p:txBody>
            <a:bodyPr wrap="none" anchor="ctr" anchorCtr="0">
              <a:spAutoFit/>
            </a:bodyPr>
            <a:p>
              <a:pPr algn="ctr"/>
              <a:r>
                <a:rPr lang="en-US" altLang="zh-CN" sz="2800" b="1" dirty="0">
                  <a:solidFill>
                    <a:srgbClr val="FFFFCC"/>
                  </a:solidFill>
                  <a:latin typeface="Times New Roman" panose="02020603050405020304" pitchFamily="18" charset="0"/>
                  <a:ea typeface="宋体" panose="02010600030101010101" pitchFamily="2" charset="-122"/>
                </a:rPr>
                <a:t>lChild</a:t>
              </a:r>
              <a:endParaRPr lang="en-US" altLang="zh-CN" sz="2400" dirty="0">
                <a:latin typeface="Times New Roman" panose="02020603050405020304" pitchFamily="18" charset="0"/>
                <a:ea typeface="宋体" panose="02010600030101010101" pitchFamily="2" charset="-122"/>
              </a:endParaRPr>
            </a:p>
          </p:txBody>
        </p:sp>
        <p:sp>
          <p:nvSpPr>
            <p:cNvPr id="26634" name="Line 120"/>
            <p:cNvSpPr/>
            <p:nvPr/>
          </p:nvSpPr>
          <p:spPr>
            <a:xfrm flipV="1">
              <a:off x="3072" y="1968"/>
              <a:ext cx="0" cy="288"/>
            </a:xfrm>
            <a:prstGeom prst="line">
              <a:avLst/>
            </a:prstGeom>
            <a:ln w="19050" cap="flat" cmpd="sng">
              <a:solidFill>
                <a:srgbClr val="FFFFCC"/>
              </a:solidFill>
              <a:prstDash val="solid"/>
              <a:round/>
              <a:headEnd type="none" w="med" len="med"/>
              <a:tailEnd type="none" w="med" len="med"/>
            </a:ln>
          </p:spPr>
        </p:sp>
        <p:sp>
          <p:nvSpPr>
            <p:cNvPr id="26635" name="Line 121"/>
            <p:cNvSpPr/>
            <p:nvPr/>
          </p:nvSpPr>
          <p:spPr>
            <a:xfrm flipV="1">
              <a:off x="3072" y="1872"/>
              <a:ext cx="96" cy="96"/>
            </a:xfrm>
            <a:prstGeom prst="line">
              <a:avLst/>
            </a:prstGeom>
            <a:ln w="19050" cap="flat" cmpd="sng">
              <a:solidFill>
                <a:srgbClr val="FFFFCC"/>
              </a:solidFill>
              <a:prstDash val="solid"/>
              <a:round/>
              <a:headEnd type="none" w="med" len="med"/>
              <a:tailEnd type="none" w="med" len="med"/>
            </a:ln>
          </p:spPr>
        </p:sp>
        <p:sp>
          <p:nvSpPr>
            <p:cNvPr id="26636" name="Line 122"/>
            <p:cNvSpPr/>
            <p:nvPr/>
          </p:nvSpPr>
          <p:spPr>
            <a:xfrm flipV="1">
              <a:off x="2448" y="1968"/>
              <a:ext cx="0" cy="288"/>
            </a:xfrm>
            <a:prstGeom prst="line">
              <a:avLst/>
            </a:prstGeom>
            <a:ln w="19050" cap="flat" cmpd="sng">
              <a:solidFill>
                <a:srgbClr val="FFFFCC"/>
              </a:solidFill>
              <a:prstDash val="solid"/>
              <a:round/>
              <a:headEnd type="none" w="med" len="med"/>
              <a:tailEnd type="none" w="med" len="med"/>
            </a:ln>
          </p:spPr>
        </p:sp>
        <p:sp>
          <p:nvSpPr>
            <p:cNvPr id="26637" name="Line 123"/>
            <p:cNvSpPr/>
            <p:nvPr/>
          </p:nvSpPr>
          <p:spPr>
            <a:xfrm flipV="1">
              <a:off x="2448" y="1872"/>
              <a:ext cx="96" cy="96"/>
            </a:xfrm>
            <a:prstGeom prst="line">
              <a:avLst/>
            </a:prstGeom>
            <a:ln w="19050" cap="flat" cmpd="sng">
              <a:solidFill>
                <a:srgbClr val="FFFFCC"/>
              </a:solidFill>
              <a:prstDash val="solid"/>
              <a:round/>
              <a:headEnd type="none" w="med" len="med"/>
              <a:tailEnd type="none" w="med" len="med"/>
            </a:ln>
          </p:spPr>
        </p:sp>
        <p:sp>
          <p:nvSpPr>
            <p:cNvPr id="26638" name="Text Box 124"/>
            <p:cNvSpPr txBox="1"/>
            <p:nvPr/>
          </p:nvSpPr>
          <p:spPr>
            <a:xfrm>
              <a:off x="3299" y="2486"/>
              <a:ext cx="1052" cy="346"/>
            </a:xfrm>
            <a:prstGeom prst="rect">
              <a:avLst/>
            </a:prstGeom>
            <a:noFill/>
            <a:ln w="38100">
              <a:noFill/>
            </a:ln>
          </p:spPr>
          <p:txBody>
            <a:bodyPr wrap="none" anchor="ctr" anchorCtr="0">
              <a:spAutoFit/>
            </a:bodyPr>
            <a:p>
              <a:pPr algn="ctr"/>
              <a:r>
                <a:rPr lang="en-US" altLang="zh-CN" sz="2800" b="1" dirty="0">
                  <a:solidFill>
                    <a:srgbClr val="FFFFCC"/>
                  </a:solidFill>
                  <a:latin typeface="Times New Roman" panose="02020603050405020304" pitchFamily="18" charset="0"/>
                  <a:ea typeface="宋体" panose="02010600030101010101" pitchFamily="2" charset="-122"/>
                </a:rPr>
                <a:t>rChild</a:t>
              </a:r>
              <a:endParaRPr lang="en-US" altLang="zh-CN" sz="2400" dirty="0">
                <a:latin typeface="Times New Roman" panose="02020603050405020304" pitchFamily="18" charset="0"/>
                <a:ea typeface="宋体" panose="02010600030101010101" pitchFamily="2" charset="-122"/>
              </a:endParaRPr>
            </a:p>
          </p:txBody>
        </p:sp>
        <p:sp>
          <p:nvSpPr>
            <p:cNvPr id="26639" name="Line 125"/>
            <p:cNvSpPr/>
            <p:nvPr/>
          </p:nvSpPr>
          <p:spPr>
            <a:xfrm flipH="1">
              <a:off x="1872" y="2256"/>
              <a:ext cx="192" cy="192"/>
            </a:xfrm>
            <a:prstGeom prst="line">
              <a:avLst/>
            </a:prstGeom>
            <a:ln w="38100" cap="flat" cmpd="sng">
              <a:solidFill>
                <a:schemeClr val="tx2"/>
              </a:solidFill>
              <a:prstDash val="solid"/>
              <a:round/>
              <a:headEnd type="none" w="med" len="med"/>
              <a:tailEnd type="triangle" w="sm" len="lg"/>
            </a:ln>
          </p:spPr>
        </p:sp>
        <p:sp>
          <p:nvSpPr>
            <p:cNvPr id="26640" name="Line 126"/>
            <p:cNvSpPr/>
            <p:nvPr/>
          </p:nvSpPr>
          <p:spPr>
            <a:xfrm flipV="1">
              <a:off x="2064" y="2112"/>
              <a:ext cx="144" cy="144"/>
            </a:xfrm>
            <a:prstGeom prst="line">
              <a:avLst/>
            </a:prstGeom>
            <a:ln w="38100" cap="rnd" cmpd="sng">
              <a:solidFill>
                <a:schemeClr val="tx2"/>
              </a:solidFill>
              <a:prstDash val="sysDot"/>
              <a:round/>
              <a:headEnd type="none" w="med" len="med"/>
              <a:tailEnd type="none" w="med" len="med"/>
            </a:ln>
          </p:spPr>
        </p:sp>
        <p:sp>
          <p:nvSpPr>
            <p:cNvPr id="26641" name="Line 127"/>
            <p:cNvSpPr/>
            <p:nvPr/>
          </p:nvSpPr>
          <p:spPr>
            <a:xfrm flipH="1" flipV="1">
              <a:off x="3504" y="2256"/>
              <a:ext cx="192" cy="192"/>
            </a:xfrm>
            <a:prstGeom prst="line">
              <a:avLst/>
            </a:prstGeom>
            <a:ln w="38100" cap="flat" cmpd="sng">
              <a:solidFill>
                <a:schemeClr val="tx2"/>
              </a:solidFill>
              <a:prstDash val="solid"/>
              <a:round/>
              <a:headEnd type="triangle" w="sm" len="lg"/>
              <a:tailEnd type="none" w="sm" len="lg"/>
            </a:ln>
          </p:spPr>
        </p:sp>
        <p:sp>
          <p:nvSpPr>
            <p:cNvPr id="26642" name="Line 128"/>
            <p:cNvSpPr/>
            <p:nvPr/>
          </p:nvSpPr>
          <p:spPr>
            <a:xfrm>
              <a:off x="3360" y="2112"/>
              <a:ext cx="144" cy="144"/>
            </a:xfrm>
            <a:prstGeom prst="line">
              <a:avLst/>
            </a:prstGeom>
            <a:ln w="38100" cap="rnd" cmpd="sng">
              <a:solidFill>
                <a:schemeClr val="tx2"/>
              </a:solidFill>
              <a:prstDash val="sysDot"/>
              <a:round/>
              <a:headEnd type="none" w="med" len="med"/>
              <a:tailEnd type="none" w="med" len="med"/>
            </a:ln>
          </p:spPr>
        </p:sp>
      </p:grpSp>
      <p:grpSp>
        <p:nvGrpSpPr>
          <p:cNvPr id="26643" name="Group 129"/>
          <p:cNvGrpSpPr/>
          <p:nvPr/>
        </p:nvGrpSpPr>
        <p:grpSpPr>
          <a:xfrm>
            <a:off x="1127125" y="3140393"/>
            <a:ext cx="3352800" cy="658813"/>
            <a:chOff x="1200" y="816"/>
            <a:chExt cx="2537" cy="415"/>
          </a:xfrm>
        </p:grpSpPr>
        <p:sp>
          <p:nvSpPr>
            <p:cNvPr id="26644" name="Rectangle 130"/>
            <p:cNvSpPr/>
            <p:nvPr/>
          </p:nvSpPr>
          <p:spPr>
            <a:xfrm>
              <a:off x="1200" y="939"/>
              <a:ext cx="2537" cy="261"/>
            </a:xfrm>
            <a:prstGeom prst="rect">
              <a:avLst/>
            </a:prstGeom>
            <a:solidFill>
              <a:schemeClr val="accent1"/>
            </a:solidFill>
            <a:ln w="9525"/>
            <a:scene3d>
              <a:camera prst="legacyObliqueTopRight">
                <a:rot lat="0" lon="0" rev="0"/>
              </a:camera>
              <a:lightRig rig="legacyFlat3" dir="b"/>
            </a:scene3d>
            <a:sp3d extrusionH="430200" prstMaterial="legacyMatte">
              <a:bevelT w="13500" h="13500" prst="angle"/>
              <a:bevelB w="13500" h="13500" prst="angle"/>
              <a:extrusionClr>
                <a:schemeClr val="accent1"/>
              </a:extrusionClr>
            </a:sp3d>
          </p:spPr>
          <p:txBody>
            <a:bodyPr wrap="none" anchor="ctr" anchorCtr="0">
              <a:flatTx/>
            </a:bodyPr>
            <a:p>
              <a:endParaRPr lang="zh-CN" altLang="en-US" dirty="0">
                <a:latin typeface="Arial" panose="020B0604020202020204" pitchFamily="34" charset="0"/>
                <a:ea typeface="宋体" panose="02010600030101010101" pitchFamily="2" charset="-122"/>
              </a:endParaRPr>
            </a:p>
          </p:txBody>
        </p:sp>
        <p:sp>
          <p:nvSpPr>
            <p:cNvPr id="26645" name="Text Box 131"/>
            <p:cNvSpPr txBox="1"/>
            <p:nvPr/>
          </p:nvSpPr>
          <p:spPr>
            <a:xfrm>
              <a:off x="1203" y="902"/>
              <a:ext cx="2530" cy="329"/>
            </a:xfrm>
            <a:prstGeom prst="rect">
              <a:avLst/>
            </a:prstGeom>
            <a:noFill/>
            <a:ln w="38100">
              <a:noFill/>
            </a:ln>
          </p:spPr>
          <p:txBody>
            <a:bodyPr wrap="none" anchor="ctr" anchorCtr="0">
              <a:spAutoFit/>
            </a:bodyPr>
            <a:p>
              <a:pPr algn="ctr"/>
              <a:r>
                <a:rPr lang="en-US" altLang="zh-CN" sz="2800" b="1" dirty="0">
                  <a:solidFill>
                    <a:srgbClr val="FFFFCC"/>
                  </a:solidFill>
                  <a:latin typeface="Times New Roman" panose="02020603050405020304" pitchFamily="18" charset="0"/>
                  <a:ea typeface="宋体" panose="02010600030101010101" pitchFamily="2" charset="-122"/>
                </a:rPr>
                <a:t>lChild   data   rChild</a:t>
              </a:r>
              <a:endParaRPr lang="en-US" altLang="zh-CN" sz="2400" dirty="0">
                <a:latin typeface="Times New Roman" panose="02020603050405020304" pitchFamily="18" charset="0"/>
                <a:ea typeface="宋体" panose="02010600030101010101" pitchFamily="2" charset="-122"/>
              </a:endParaRPr>
            </a:p>
          </p:txBody>
        </p:sp>
        <p:sp>
          <p:nvSpPr>
            <p:cNvPr id="26646" name="Line 132"/>
            <p:cNvSpPr/>
            <p:nvPr/>
          </p:nvSpPr>
          <p:spPr>
            <a:xfrm flipV="1">
              <a:off x="2119" y="939"/>
              <a:ext cx="0" cy="261"/>
            </a:xfrm>
            <a:prstGeom prst="line">
              <a:avLst/>
            </a:prstGeom>
            <a:ln w="19050" cap="flat" cmpd="sng">
              <a:solidFill>
                <a:srgbClr val="FFFFCC"/>
              </a:solidFill>
              <a:prstDash val="solid"/>
              <a:round/>
              <a:headEnd type="none" w="med" len="med"/>
              <a:tailEnd type="none" w="med" len="med"/>
            </a:ln>
          </p:spPr>
        </p:sp>
        <p:sp>
          <p:nvSpPr>
            <p:cNvPr id="26647" name="Line 133"/>
            <p:cNvSpPr/>
            <p:nvPr/>
          </p:nvSpPr>
          <p:spPr>
            <a:xfrm flipV="1">
              <a:off x="2784" y="960"/>
              <a:ext cx="0" cy="261"/>
            </a:xfrm>
            <a:prstGeom prst="line">
              <a:avLst/>
            </a:prstGeom>
            <a:ln w="19050" cap="flat" cmpd="sng">
              <a:solidFill>
                <a:srgbClr val="FFFFCC"/>
              </a:solidFill>
              <a:prstDash val="solid"/>
              <a:round/>
              <a:headEnd type="none" w="med" len="med"/>
              <a:tailEnd type="none" w="med" len="med"/>
            </a:ln>
          </p:spPr>
        </p:sp>
        <p:sp>
          <p:nvSpPr>
            <p:cNvPr id="26648" name="Line 134"/>
            <p:cNvSpPr/>
            <p:nvPr/>
          </p:nvSpPr>
          <p:spPr>
            <a:xfrm flipV="1">
              <a:off x="2119" y="816"/>
              <a:ext cx="89" cy="123"/>
            </a:xfrm>
            <a:prstGeom prst="line">
              <a:avLst/>
            </a:prstGeom>
            <a:ln w="19050" cap="flat" cmpd="sng">
              <a:solidFill>
                <a:srgbClr val="FFFFCC"/>
              </a:solidFill>
              <a:prstDash val="solid"/>
              <a:round/>
              <a:headEnd type="none" w="med" len="med"/>
              <a:tailEnd type="none" w="med" len="med"/>
            </a:ln>
          </p:spPr>
        </p:sp>
        <p:sp>
          <p:nvSpPr>
            <p:cNvPr id="26649" name="Line 135"/>
            <p:cNvSpPr/>
            <p:nvPr/>
          </p:nvSpPr>
          <p:spPr>
            <a:xfrm flipV="1">
              <a:off x="2784" y="816"/>
              <a:ext cx="96" cy="144"/>
            </a:xfrm>
            <a:prstGeom prst="line">
              <a:avLst/>
            </a:prstGeom>
            <a:ln w="19050" cap="flat" cmpd="sng">
              <a:solidFill>
                <a:srgbClr val="FFFFCC"/>
              </a:solidFill>
              <a:prstDash val="solid"/>
              <a:round/>
              <a:headEnd type="none" w="med" len="med"/>
              <a:tailEnd type="none" w="med" len="med"/>
            </a:ln>
          </p:spPr>
        </p:sp>
      </p:grpSp>
      <p:grpSp>
        <p:nvGrpSpPr>
          <p:cNvPr id="7" name="组合 6"/>
          <p:cNvGrpSpPr/>
          <p:nvPr/>
        </p:nvGrpSpPr>
        <p:grpSpPr>
          <a:xfrm>
            <a:off x="6743700" y="2921635"/>
            <a:ext cx="4283710" cy="2797175"/>
            <a:chOff x="2916" y="4833"/>
            <a:chExt cx="6746" cy="4405"/>
          </a:xfrm>
        </p:grpSpPr>
        <p:grpSp>
          <p:nvGrpSpPr>
            <p:cNvPr id="29700" name="Group 61"/>
            <p:cNvGrpSpPr/>
            <p:nvPr/>
          </p:nvGrpSpPr>
          <p:grpSpPr>
            <a:xfrm>
              <a:off x="2916" y="4833"/>
              <a:ext cx="6746" cy="1012"/>
              <a:chOff x="1071" y="1632"/>
              <a:chExt cx="3483" cy="405"/>
            </a:xfrm>
          </p:grpSpPr>
          <p:sp>
            <p:nvSpPr>
              <p:cNvPr id="29701" name="Rectangle 62"/>
              <p:cNvSpPr/>
              <p:nvPr/>
            </p:nvSpPr>
            <p:spPr>
              <a:xfrm>
                <a:off x="1104" y="1755"/>
                <a:ext cx="3408" cy="261"/>
              </a:xfrm>
              <a:prstGeom prst="rect">
                <a:avLst/>
              </a:prstGeom>
              <a:solidFill>
                <a:schemeClr val="accent1"/>
              </a:solidFill>
              <a:ln w="9525"/>
              <a:scene3d>
                <a:camera prst="legacyObliqueTopRight">
                  <a:rot lat="0" lon="0" rev="0"/>
                </a:camera>
                <a:lightRig rig="legacyFlat3" dir="b"/>
              </a:scene3d>
              <a:sp3d extrusionH="430200" prstMaterial="legacyMatte">
                <a:bevelT w="13500" h="13500" prst="angle"/>
                <a:bevelB w="13500" h="13500" prst="angle"/>
                <a:extrusionClr>
                  <a:schemeClr val="accent1"/>
                </a:extrusionClr>
              </a:sp3d>
            </p:spPr>
            <p:txBody>
              <a:bodyPr wrap="none" anchor="ctr" anchorCtr="0">
                <a:flatTx/>
              </a:bodyPr>
              <a:p>
                <a:endParaRPr lang="zh-CN" altLang="en-US" dirty="0">
                  <a:latin typeface="Arial" panose="020B0604020202020204" pitchFamily="34" charset="0"/>
                  <a:ea typeface="宋体" panose="02010600030101010101" pitchFamily="2" charset="-122"/>
                </a:endParaRPr>
              </a:p>
            </p:txBody>
          </p:sp>
          <p:sp>
            <p:nvSpPr>
              <p:cNvPr id="29702" name="Text Box 63"/>
              <p:cNvSpPr txBox="1"/>
              <p:nvPr/>
            </p:nvSpPr>
            <p:spPr>
              <a:xfrm>
                <a:off x="1071" y="1737"/>
                <a:ext cx="3483" cy="290"/>
              </a:xfrm>
              <a:prstGeom prst="rect">
                <a:avLst/>
              </a:prstGeom>
              <a:noFill/>
              <a:ln w="38100">
                <a:noFill/>
              </a:ln>
            </p:spPr>
            <p:txBody>
              <a:bodyPr wrap="none" anchor="ctr" anchorCtr="0">
                <a:spAutoFit/>
              </a:bodyPr>
              <a:p>
                <a:pPr algn="ctr"/>
                <a:r>
                  <a:rPr lang="en-US" altLang="zh-CN" sz="2400" b="1" dirty="0">
                    <a:solidFill>
                      <a:srgbClr val="FFFFCC"/>
                    </a:solidFill>
                    <a:latin typeface="Times New Roman" panose="02020603050405020304" pitchFamily="18" charset="0"/>
                    <a:ea typeface="宋体" panose="02010600030101010101" pitchFamily="2" charset="-122"/>
                  </a:rPr>
                  <a:t>lChild      data   parent    rChild</a:t>
                </a:r>
                <a:endParaRPr lang="en-US" altLang="zh-CN" sz="2400" dirty="0">
                  <a:latin typeface="Times New Roman" panose="02020603050405020304" pitchFamily="18" charset="0"/>
                  <a:ea typeface="宋体" panose="02010600030101010101" pitchFamily="2" charset="-122"/>
                </a:endParaRPr>
              </a:p>
            </p:txBody>
          </p:sp>
          <p:sp>
            <p:nvSpPr>
              <p:cNvPr id="29703" name="Line 64"/>
              <p:cNvSpPr/>
              <p:nvPr/>
            </p:nvSpPr>
            <p:spPr>
              <a:xfrm flipV="1">
                <a:off x="2071" y="1755"/>
                <a:ext cx="0" cy="261"/>
              </a:xfrm>
              <a:prstGeom prst="line">
                <a:avLst/>
              </a:prstGeom>
              <a:ln w="19050" cap="flat" cmpd="sng">
                <a:solidFill>
                  <a:srgbClr val="FFFFCC"/>
                </a:solidFill>
                <a:prstDash val="solid"/>
                <a:round/>
                <a:headEnd type="none" w="med" len="med"/>
                <a:tailEnd type="none" w="med" len="med"/>
              </a:ln>
            </p:spPr>
          </p:sp>
          <p:sp>
            <p:nvSpPr>
              <p:cNvPr id="29704" name="Line 65"/>
              <p:cNvSpPr/>
              <p:nvPr/>
            </p:nvSpPr>
            <p:spPr>
              <a:xfrm flipV="1">
                <a:off x="2736" y="1776"/>
                <a:ext cx="0" cy="261"/>
              </a:xfrm>
              <a:prstGeom prst="line">
                <a:avLst/>
              </a:prstGeom>
              <a:ln w="19050" cap="flat" cmpd="sng">
                <a:solidFill>
                  <a:srgbClr val="FFFFCC"/>
                </a:solidFill>
                <a:prstDash val="solid"/>
                <a:round/>
                <a:headEnd type="none" w="med" len="med"/>
                <a:tailEnd type="none" w="med" len="med"/>
              </a:ln>
            </p:spPr>
          </p:sp>
          <p:sp>
            <p:nvSpPr>
              <p:cNvPr id="29705" name="Line 66"/>
              <p:cNvSpPr/>
              <p:nvPr/>
            </p:nvSpPr>
            <p:spPr>
              <a:xfrm flipV="1">
                <a:off x="2071" y="1632"/>
                <a:ext cx="89" cy="123"/>
              </a:xfrm>
              <a:prstGeom prst="line">
                <a:avLst/>
              </a:prstGeom>
              <a:ln w="19050" cap="flat" cmpd="sng">
                <a:solidFill>
                  <a:srgbClr val="FFFFCC"/>
                </a:solidFill>
                <a:prstDash val="solid"/>
                <a:round/>
                <a:headEnd type="none" w="med" len="med"/>
                <a:tailEnd type="none" w="med" len="med"/>
              </a:ln>
            </p:spPr>
          </p:sp>
          <p:sp>
            <p:nvSpPr>
              <p:cNvPr id="29706" name="Line 67"/>
              <p:cNvSpPr/>
              <p:nvPr/>
            </p:nvSpPr>
            <p:spPr>
              <a:xfrm flipV="1">
                <a:off x="2736" y="1632"/>
                <a:ext cx="96" cy="123"/>
              </a:xfrm>
              <a:prstGeom prst="line">
                <a:avLst/>
              </a:prstGeom>
              <a:ln w="19050" cap="flat" cmpd="sng">
                <a:solidFill>
                  <a:srgbClr val="FFFFCC"/>
                </a:solidFill>
                <a:prstDash val="solid"/>
                <a:round/>
                <a:headEnd type="none" w="med" len="med"/>
                <a:tailEnd type="none" w="med" len="med"/>
              </a:ln>
            </p:spPr>
          </p:sp>
          <p:sp>
            <p:nvSpPr>
              <p:cNvPr id="29707" name="Line 68"/>
              <p:cNvSpPr/>
              <p:nvPr/>
            </p:nvSpPr>
            <p:spPr>
              <a:xfrm flipV="1">
                <a:off x="3552" y="1728"/>
                <a:ext cx="0" cy="288"/>
              </a:xfrm>
              <a:prstGeom prst="line">
                <a:avLst/>
              </a:prstGeom>
              <a:ln w="19050" cap="flat" cmpd="sng">
                <a:solidFill>
                  <a:srgbClr val="FFFFCC"/>
                </a:solidFill>
                <a:prstDash val="solid"/>
                <a:round/>
                <a:headEnd type="none" w="med" len="med"/>
                <a:tailEnd type="none" w="med" len="med"/>
              </a:ln>
            </p:spPr>
          </p:sp>
          <p:sp>
            <p:nvSpPr>
              <p:cNvPr id="29708" name="Line 69"/>
              <p:cNvSpPr/>
              <p:nvPr/>
            </p:nvSpPr>
            <p:spPr>
              <a:xfrm flipV="1">
                <a:off x="3552" y="1632"/>
                <a:ext cx="92" cy="75"/>
              </a:xfrm>
              <a:prstGeom prst="line">
                <a:avLst/>
              </a:prstGeom>
              <a:ln w="19050" cap="flat" cmpd="sng">
                <a:solidFill>
                  <a:srgbClr val="FFFFCC"/>
                </a:solidFill>
                <a:prstDash val="solid"/>
                <a:round/>
                <a:headEnd type="none" w="med" len="med"/>
                <a:tailEnd type="none" w="med" len="med"/>
              </a:ln>
            </p:spPr>
          </p:sp>
        </p:grpSp>
        <p:grpSp>
          <p:nvGrpSpPr>
            <p:cNvPr id="29709" name="Group 70"/>
            <p:cNvGrpSpPr/>
            <p:nvPr/>
          </p:nvGrpSpPr>
          <p:grpSpPr>
            <a:xfrm>
              <a:off x="3125" y="6080"/>
              <a:ext cx="6093" cy="3159"/>
              <a:chOff x="1152" y="1817"/>
              <a:chExt cx="3552" cy="1501"/>
            </a:xfrm>
          </p:grpSpPr>
          <p:sp>
            <p:nvSpPr>
              <p:cNvPr id="29710" name="AutoShape 71"/>
              <p:cNvSpPr/>
              <p:nvPr/>
            </p:nvSpPr>
            <p:spPr>
              <a:xfrm>
                <a:off x="2784" y="1872"/>
                <a:ext cx="864" cy="288"/>
              </a:xfrm>
              <a:prstGeom prst="roundRect">
                <a:avLst>
                  <a:gd name="adj" fmla="val 16667"/>
                </a:avLst>
              </a:prstGeom>
              <a:solidFill>
                <a:schemeClr val="accent1"/>
              </a:solidFill>
              <a:ln w="9525"/>
              <a:scene3d>
                <a:camera prst="legacyObliqueTopRight">
                  <a:rot lat="0" lon="0" rev="0"/>
                </a:camera>
                <a:lightRig rig="legacyFlat3" dir="b"/>
              </a:scene3d>
              <a:sp3d extrusionH="430200" prstMaterial="legacyMatte">
                <a:bevelT w="13500" h="13500" prst="angle"/>
                <a:bevelB w="13500" h="13500" prst="angle"/>
                <a:extrusionClr>
                  <a:schemeClr val="accent1"/>
                </a:extrusionClr>
              </a:sp3d>
            </p:spPr>
            <p:txBody>
              <a:bodyPr wrap="none" anchor="ctr" anchorCtr="0">
                <a:flatTx/>
              </a:bodyPr>
              <a:p>
                <a:endParaRPr lang="zh-CN" altLang="en-US" dirty="0">
                  <a:latin typeface="Arial" panose="020B0604020202020204" pitchFamily="34" charset="0"/>
                  <a:ea typeface="宋体" panose="02010600030101010101" pitchFamily="2" charset="-122"/>
                </a:endParaRPr>
              </a:p>
            </p:txBody>
          </p:sp>
          <p:sp>
            <p:nvSpPr>
              <p:cNvPr id="29711" name="AutoShape 72"/>
              <p:cNvSpPr/>
              <p:nvPr/>
            </p:nvSpPr>
            <p:spPr>
              <a:xfrm>
                <a:off x="1920" y="2448"/>
                <a:ext cx="1920" cy="288"/>
              </a:xfrm>
              <a:prstGeom prst="roundRect">
                <a:avLst>
                  <a:gd name="adj" fmla="val 16667"/>
                </a:avLst>
              </a:prstGeom>
              <a:solidFill>
                <a:schemeClr val="accent1"/>
              </a:solidFill>
              <a:ln w="9525"/>
              <a:scene3d>
                <a:camera prst="legacyObliqueTopRight">
                  <a:rot lat="0" lon="0" rev="0"/>
                </a:camera>
                <a:lightRig rig="legacyFlat3" dir="b"/>
              </a:scene3d>
              <a:sp3d extrusionH="430200" prstMaterial="legacyMatte">
                <a:bevelT w="13500" h="13500" prst="angle"/>
                <a:bevelB w="13500" h="13500" prst="angle"/>
                <a:extrusionClr>
                  <a:schemeClr val="accent1"/>
                </a:extrusionClr>
              </a:sp3d>
            </p:spPr>
            <p:txBody>
              <a:bodyPr wrap="none" anchor="ctr" anchorCtr="0">
                <a:flatTx/>
              </a:bodyPr>
              <a:p>
                <a:endParaRPr lang="zh-CN" altLang="en-US" dirty="0">
                  <a:latin typeface="Arial" panose="020B0604020202020204" pitchFamily="34" charset="0"/>
                  <a:ea typeface="宋体" panose="02010600030101010101" pitchFamily="2" charset="-122"/>
                </a:endParaRPr>
              </a:p>
            </p:txBody>
          </p:sp>
          <p:sp>
            <p:nvSpPr>
              <p:cNvPr id="29712" name="AutoShape 73"/>
              <p:cNvSpPr/>
              <p:nvPr/>
            </p:nvSpPr>
            <p:spPr>
              <a:xfrm>
                <a:off x="3552" y="3024"/>
                <a:ext cx="1152" cy="288"/>
              </a:xfrm>
              <a:prstGeom prst="roundRect">
                <a:avLst>
                  <a:gd name="adj" fmla="val 16667"/>
                </a:avLst>
              </a:prstGeom>
              <a:solidFill>
                <a:schemeClr val="accent1"/>
              </a:solidFill>
              <a:ln w="9525"/>
              <a:scene3d>
                <a:camera prst="legacyObliqueTopRight">
                  <a:rot lat="0" lon="0" rev="0"/>
                </a:camera>
                <a:lightRig rig="legacyFlat3" dir="b"/>
              </a:scene3d>
              <a:sp3d extrusionH="430200" prstMaterial="legacyMatte">
                <a:bevelT w="13500" h="13500" prst="angle"/>
                <a:bevelB w="13500" h="13500" prst="angle"/>
                <a:extrusionClr>
                  <a:schemeClr val="accent1"/>
                </a:extrusionClr>
              </a:sp3d>
            </p:spPr>
            <p:txBody>
              <a:bodyPr wrap="none" anchor="ctr" anchorCtr="0">
                <a:flatTx/>
              </a:bodyPr>
              <a:p>
                <a:endParaRPr lang="zh-CN" altLang="en-US" dirty="0">
                  <a:latin typeface="Arial" panose="020B0604020202020204" pitchFamily="34" charset="0"/>
                  <a:ea typeface="宋体" panose="02010600030101010101" pitchFamily="2" charset="-122"/>
                </a:endParaRPr>
              </a:p>
            </p:txBody>
          </p:sp>
          <p:sp>
            <p:nvSpPr>
              <p:cNvPr id="29713" name="AutoShape 74"/>
              <p:cNvSpPr/>
              <p:nvPr/>
            </p:nvSpPr>
            <p:spPr>
              <a:xfrm>
                <a:off x="1152" y="3024"/>
                <a:ext cx="960" cy="288"/>
              </a:xfrm>
              <a:prstGeom prst="roundRect">
                <a:avLst>
                  <a:gd name="adj" fmla="val 16667"/>
                </a:avLst>
              </a:prstGeom>
              <a:solidFill>
                <a:schemeClr val="accent1"/>
              </a:solidFill>
              <a:ln w="9525"/>
              <a:scene3d>
                <a:camera prst="legacyObliqueTopRight">
                  <a:rot lat="0" lon="0" rev="0"/>
                </a:camera>
                <a:lightRig rig="legacyFlat3" dir="b"/>
              </a:scene3d>
              <a:sp3d extrusionH="430200" prstMaterial="legacyMatte">
                <a:bevelT w="13500" h="13500" prst="angle"/>
                <a:bevelB w="13500" h="13500" prst="angle"/>
                <a:extrusionClr>
                  <a:schemeClr val="accent1"/>
                </a:extrusionClr>
              </a:sp3d>
            </p:spPr>
            <p:txBody>
              <a:bodyPr wrap="none" anchor="ctr" anchorCtr="0">
                <a:flatTx/>
              </a:bodyPr>
              <a:p>
                <a:endParaRPr lang="zh-CN" altLang="en-US" dirty="0">
                  <a:latin typeface="Arial" panose="020B0604020202020204" pitchFamily="34" charset="0"/>
                  <a:ea typeface="宋体" panose="02010600030101010101" pitchFamily="2" charset="-122"/>
                </a:endParaRPr>
              </a:p>
            </p:txBody>
          </p:sp>
          <p:sp>
            <p:nvSpPr>
              <p:cNvPr id="29714" name="Text Box 75"/>
              <p:cNvSpPr txBox="1"/>
              <p:nvPr/>
            </p:nvSpPr>
            <p:spPr>
              <a:xfrm>
                <a:off x="2745" y="1817"/>
                <a:ext cx="956" cy="344"/>
              </a:xfrm>
              <a:prstGeom prst="rect">
                <a:avLst/>
              </a:prstGeom>
              <a:noFill/>
              <a:ln w="38100">
                <a:noFill/>
              </a:ln>
            </p:spPr>
            <p:txBody>
              <a:bodyPr wrap="none" anchor="ctr" anchorCtr="0">
                <a:spAutoFit/>
              </a:bodyPr>
              <a:p>
                <a:pPr algn="ctr"/>
                <a:r>
                  <a:rPr lang="en-US" altLang="zh-CN" sz="2400" b="1" dirty="0">
                    <a:solidFill>
                      <a:srgbClr val="FFFFCC"/>
                    </a:solidFill>
                    <a:latin typeface="Times New Roman" panose="02020603050405020304" pitchFamily="18" charset="0"/>
                    <a:ea typeface="宋体" panose="02010600030101010101" pitchFamily="2" charset="-122"/>
                  </a:rPr>
                  <a:t>parent</a:t>
                </a:r>
                <a:endParaRPr lang="en-US" altLang="zh-CN" sz="2400" dirty="0">
                  <a:latin typeface="Times New Roman" panose="02020603050405020304" pitchFamily="18" charset="0"/>
                  <a:ea typeface="宋体" panose="02010600030101010101" pitchFamily="2" charset="-122"/>
                </a:endParaRPr>
              </a:p>
            </p:txBody>
          </p:sp>
          <p:sp>
            <p:nvSpPr>
              <p:cNvPr id="29715" name="Text Box 76"/>
              <p:cNvSpPr txBox="1"/>
              <p:nvPr/>
            </p:nvSpPr>
            <p:spPr>
              <a:xfrm>
                <a:off x="2311" y="2401"/>
                <a:ext cx="697" cy="344"/>
              </a:xfrm>
              <a:prstGeom prst="rect">
                <a:avLst/>
              </a:prstGeom>
              <a:noFill/>
              <a:ln w="38100">
                <a:noFill/>
              </a:ln>
            </p:spPr>
            <p:txBody>
              <a:bodyPr wrap="none" anchor="ctr" anchorCtr="0">
                <a:spAutoFit/>
              </a:bodyPr>
              <a:p>
                <a:pPr algn="ctr"/>
                <a:r>
                  <a:rPr lang="en-US" altLang="zh-CN" sz="2400" b="1" dirty="0">
                    <a:solidFill>
                      <a:srgbClr val="FFFFCC"/>
                    </a:solidFill>
                    <a:latin typeface="Times New Roman" panose="02020603050405020304" pitchFamily="18" charset="0"/>
                    <a:ea typeface="宋体" panose="02010600030101010101" pitchFamily="2" charset="-122"/>
                  </a:rPr>
                  <a:t>data</a:t>
                </a:r>
                <a:endParaRPr lang="en-US" altLang="zh-CN" sz="2400" dirty="0">
                  <a:latin typeface="Times New Roman" panose="02020603050405020304" pitchFamily="18" charset="0"/>
                  <a:ea typeface="宋体" panose="02010600030101010101" pitchFamily="2" charset="-122"/>
                </a:endParaRPr>
              </a:p>
            </p:txBody>
          </p:sp>
          <p:sp>
            <p:nvSpPr>
              <p:cNvPr id="29716" name="Text Box 77"/>
              <p:cNvSpPr txBox="1"/>
              <p:nvPr/>
            </p:nvSpPr>
            <p:spPr>
              <a:xfrm>
                <a:off x="1176" y="2974"/>
                <a:ext cx="914" cy="344"/>
              </a:xfrm>
              <a:prstGeom prst="rect">
                <a:avLst/>
              </a:prstGeom>
              <a:noFill/>
              <a:ln w="38100">
                <a:noFill/>
              </a:ln>
            </p:spPr>
            <p:txBody>
              <a:bodyPr wrap="none" anchor="ctr" anchorCtr="0">
                <a:spAutoFit/>
              </a:bodyPr>
              <a:p>
                <a:pPr algn="ctr"/>
                <a:r>
                  <a:rPr lang="en-US" altLang="zh-CN" sz="2400" b="1" dirty="0">
                    <a:solidFill>
                      <a:srgbClr val="FFFFCC"/>
                    </a:solidFill>
                    <a:latin typeface="Times New Roman" panose="02020603050405020304" pitchFamily="18" charset="0"/>
                    <a:ea typeface="宋体" panose="02010600030101010101" pitchFamily="2" charset="-122"/>
                  </a:rPr>
                  <a:t>lChild</a:t>
                </a:r>
                <a:endParaRPr lang="en-US" altLang="zh-CN" sz="2400" dirty="0">
                  <a:latin typeface="Times New Roman" panose="02020603050405020304" pitchFamily="18" charset="0"/>
                  <a:ea typeface="宋体" panose="02010600030101010101" pitchFamily="2" charset="-122"/>
                </a:endParaRPr>
              </a:p>
            </p:txBody>
          </p:sp>
          <p:sp>
            <p:nvSpPr>
              <p:cNvPr id="29717" name="Line 78"/>
              <p:cNvSpPr/>
              <p:nvPr/>
            </p:nvSpPr>
            <p:spPr>
              <a:xfrm flipV="1">
                <a:off x="2928" y="2448"/>
                <a:ext cx="0" cy="288"/>
              </a:xfrm>
              <a:prstGeom prst="line">
                <a:avLst/>
              </a:prstGeom>
              <a:ln w="19050" cap="flat" cmpd="sng">
                <a:solidFill>
                  <a:srgbClr val="FFFFCC"/>
                </a:solidFill>
                <a:prstDash val="solid"/>
                <a:round/>
                <a:headEnd type="none" w="med" len="med"/>
                <a:tailEnd type="none" w="med" len="med"/>
              </a:ln>
            </p:spPr>
          </p:sp>
          <p:sp>
            <p:nvSpPr>
              <p:cNvPr id="29718" name="Line 79"/>
              <p:cNvSpPr/>
              <p:nvPr/>
            </p:nvSpPr>
            <p:spPr>
              <a:xfrm flipV="1">
                <a:off x="2928" y="2352"/>
                <a:ext cx="96" cy="96"/>
              </a:xfrm>
              <a:prstGeom prst="line">
                <a:avLst/>
              </a:prstGeom>
              <a:ln w="19050" cap="flat" cmpd="sng">
                <a:solidFill>
                  <a:srgbClr val="FFFFCC"/>
                </a:solidFill>
                <a:prstDash val="solid"/>
                <a:round/>
                <a:headEnd type="none" w="med" len="med"/>
                <a:tailEnd type="none" w="med" len="med"/>
              </a:ln>
            </p:spPr>
          </p:sp>
          <p:sp>
            <p:nvSpPr>
              <p:cNvPr id="29719" name="Line 80"/>
              <p:cNvSpPr/>
              <p:nvPr/>
            </p:nvSpPr>
            <p:spPr>
              <a:xfrm flipV="1">
                <a:off x="2352" y="2448"/>
                <a:ext cx="0" cy="288"/>
              </a:xfrm>
              <a:prstGeom prst="line">
                <a:avLst/>
              </a:prstGeom>
              <a:ln w="19050" cap="flat" cmpd="sng">
                <a:solidFill>
                  <a:srgbClr val="FFFFCC"/>
                </a:solidFill>
                <a:prstDash val="solid"/>
                <a:round/>
                <a:headEnd type="none" w="med" len="med"/>
                <a:tailEnd type="none" w="med" len="med"/>
              </a:ln>
            </p:spPr>
          </p:sp>
          <p:sp>
            <p:nvSpPr>
              <p:cNvPr id="29720" name="Line 81"/>
              <p:cNvSpPr/>
              <p:nvPr/>
            </p:nvSpPr>
            <p:spPr>
              <a:xfrm flipV="1">
                <a:off x="2352" y="2352"/>
                <a:ext cx="96" cy="96"/>
              </a:xfrm>
              <a:prstGeom prst="line">
                <a:avLst/>
              </a:prstGeom>
              <a:ln w="19050" cap="flat" cmpd="sng">
                <a:solidFill>
                  <a:srgbClr val="FFFFCC"/>
                </a:solidFill>
                <a:prstDash val="solid"/>
                <a:round/>
                <a:headEnd type="none" w="med" len="med"/>
                <a:tailEnd type="none" w="med" len="med"/>
              </a:ln>
            </p:spPr>
          </p:sp>
          <p:sp>
            <p:nvSpPr>
              <p:cNvPr id="29721" name="Line 82"/>
              <p:cNvSpPr/>
              <p:nvPr/>
            </p:nvSpPr>
            <p:spPr>
              <a:xfrm flipV="1">
                <a:off x="3408" y="2448"/>
                <a:ext cx="0" cy="288"/>
              </a:xfrm>
              <a:prstGeom prst="line">
                <a:avLst/>
              </a:prstGeom>
              <a:ln w="19050" cap="flat" cmpd="sng">
                <a:solidFill>
                  <a:srgbClr val="FFFFCC"/>
                </a:solidFill>
                <a:prstDash val="solid"/>
                <a:round/>
                <a:headEnd type="none" w="med" len="med"/>
                <a:tailEnd type="none" w="med" len="med"/>
              </a:ln>
            </p:spPr>
          </p:sp>
          <p:sp>
            <p:nvSpPr>
              <p:cNvPr id="29722" name="Line 83"/>
              <p:cNvSpPr/>
              <p:nvPr/>
            </p:nvSpPr>
            <p:spPr>
              <a:xfrm flipV="1">
                <a:off x="3408" y="2352"/>
                <a:ext cx="96" cy="96"/>
              </a:xfrm>
              <a:prstGeom prst="line">
                <a:avLst/>
              </a:prstGeom>
              <a:ln w="19050" cap="flat" cmpd="sng">
                <a:solidFill>
                  <a:srgbClr val="FFFFCC"/>
                </a:solidFill>
                <a:prstDash val="solid"/>
                <a:round/>
                <a:headEnd type="none" w="med" len="med"/>
                <a:tailEnd type="none" w="med" len="med"/>
              </a:ln>
            </p:spPr>
          </p:sp>
          <p:sp>
            <p:nvSpPr>
              <p:cNvPr id="29723" name="Text Box 84"/>
              <p:cNvSpPr txBox="1"/>
              <p:nvPr/>
            </p:nvSpPr>
            <p:spPr>
              <a:xfrm>
                <a:off x="3634" y="2967"/>
                <a:ext cx="961" cy="344"/>
              </a:xfrm>
              <a:prstGeom prst="rect">
                <a:avLst/>
              </a:prstGeom>
              <a:noFill/>
              <a:ln w="38100">
                <a:noFill/>
              </a:ln>
            </p:spPr>
            <p:txBody>
              <a:bodyPr wrap="none" anchor="ctr" anchorCtr="0">
                <a:spAutoFit/>
              </a:bodyPr>
              <a:p>
                <a:pPr algn="ctr"/>
                <a:r>
                  <a:rPr lang="en-US" altLang="zh-CN" sz="2400" b="1" dirty="0">
                    <a:solidFill>
                      <a:srgbClr val="FFFFCC"/>
                    </a:solidFill>
                    <a:latin typeface="Times New Roman" panose="02020603050405020304" pitchFamily="18" charset="0"/>
                    <a:ea typeface="宋体" panose="02010600030101010101" pitchFamily="2" charset="-122"/>
                  </a:rPr>
                  <a:t>rChild</a:t>
                </a:r>
                <a:endParaRPr lang="en-US" altLang="zh-CN" sz="2400" dirty="0">
                  <a:latin typeface="Times New Roman" panose="02020603050405020304" pitchFamily="18" charset="0"/>
                  <a:ea typeface="宋体" panose="02010600030101010101" pitchFamily="2" charset="-122"/>
                </a:endParaRPr>
              </a:p>
            </p:txBody>
          </p:sp>
          <p:sp>
            <p:nvSpPr>
              <p:cNvPr id="29724" name="Line 85"/>
              <p:cNvSpPr/>
              <p:nvPr/>
            </p:nvSpPr>
            <p:spPr>
              <a:xfrm flipV="1">
                <a:off x="3168" y="2160"/>
                <a:ext cx="0" cy="240"/>
              </a:xfrm>
              <a:prstGeom prst="line">
                <a:avLst/>
              </a:prstGeom>
              <a:ln w="38100" cap="flat" cmpd="sng">
                <a:solidFill>
                  <a:schemeClr val="tx2"/>
                </a:solidFill>
                <a:prstDash val="solid"/>
                <a:round/>
                <a:headEnd type="none" w="med" len="med"/>
                <a:tailEnd type="triangle" w="sm" len="lg"/>
              </a:ln>
            </p:spPr>
          </p:sp>
          <p:sp>
            <p:nvSpPr>
              <p:cNvPr id="29725" name="Line 86"/>
              <p:cNvSpPr/>
              <p:nvPr/>
            </p:nvSpPr>
            <p:spPr>
              <a:xfrm>
                <a:off x="3168" y="2400"/>
                <a:ext cx="0" cy="192"/>
              </a:xfrm>
              <a:prstGeom prst="line">
                <a:avLst/>
              </a:prstGeom>
              <a:ln w="38100" cap="rnd" cmpd="sng">
                <a:solidFill>
                  <a:schemeClr val="tx2"/>
                </a:solidFill>
                <a:prstDash val="sysDot"/>
                <a:round/>
                <a:headEnd type="none" w="med" len="med"/>
                <a:tailEnd type="none" w="med" len="med"/>
              </a:ln>
            </p:spPr>
          </p:sp>
          <p:sp>
            <p:nvSpPr>
              <p:cNvPr id="29726" name="Line 87"/>
              <p:cNvSpPr/>
              <p:nvPr/>
            </p:nvSpPr>
            <p:spPr>
              <a:xfrm flipH="1">
                <a:off x="1824" y="2736"/>
                <a:ext cx="192" cy="192"/>
              </a:xfrm>
              <a:prstGeom prst="line">
                <a:avLst/>
              </a:prstGeom>
              <a:ln w="38100" cap="flat" cmpd="sng">
                <a:solidFill>
                  <a:schemeClr val="tx2"/>
                </a:solidFill>
                <a:prstDash val="solid"/>
                <a:round/>
                <a:headEnd type="none" w="med" len="med"/>
                <a:tailEnd type="triangle" w="sm" len="lg"/>
              </a:ln>
            </p:spPr>
          </p:sp>
          <p:sp>
            <p:nvSpPr>
              <p:cNvPr id="29727" name="Line 88"/>
              <p:cNvSpPr/>
              <p:nvPr/>
            </p:nvSpPr>
            <p:spPr>
              <a:xfrm flipV="1">
                <a:off x="2016" y="2592"/>
                <a:ext cx="144" cy="144"/>
              </a:xfrm>
              <a:prstGeom prst="line">
                <a:avLst/>
              </a:prstGeom>
              <a:ln w="38100" cap="rnd" cmpd="sng">
                <a:solidFill>
                  <a:schemeClr val="tx2"/>
                </a:solidFill>
                <a:prstDash val="sysDot"/>
                <a:round/>
                <a:headEnd type="none" w="med" len="med"/>
                <a:tailEnd type="none" w="med" len="med"/>
              </a:ln>
            </p:spPr>
          </p:sp>
          <p:sp>
            <p:nvSpPr>
              <p:cNvPr id="29728" name="Line 89"/>
              <p:cNvSpPr/>
              <p:nvPr/>
            </p:nvSpPr>
            <p:spPr>
              <a:xfrm flipH="1" flipV="1">
                <a:off x="3696" y="2736"/>
                <a:ext cx="192" cy="192"/>
              </a:xfrm>
              <a:prstGeom prst="line">
                <a:avLst/>
              </a:prstGeom>
              <a:ln w="38100" cap="flat" cmpd="sng">
                <a:solidFill>
                  <a:schemeClr val="tx2"/>
                </a:solidFill>
                <a:prstDash val="solid"/>
                <a:round/>
                <a:headEnd type="triangle" w="sm" len="lg"/>
                <a:tailEnd type="none" w="sm" len="lg"/>
              </a:ln>
            </p:spPr>
          </p:sp>
          <p:sp>
            <p:nvSpPr>
              <p:cNvPr id="29729" name="Line 90"/>
              <p:cNvSpPr/>
              <p:nvPr/>
            </p:nvSpPr>
            <p:spPr>
              <a:xfrm>
                <a:off x="3552" y="2592"/>
                <a:ext cx="144" cy="144"/>
              </a:xfrm>
              <a:prstGeom prst="line">
                <a:avLst/>
              </a:prstGeom>
              <a:ln w="38100" cap="rnd" cmpd="sng">
                <a:solidFill>
                  <a:schemeClr val="tx2"/>
                </a:solidFill>
                <a:prstDash val="sysDot"/>
                <a:round/>
                <a:headEnd type="none" w="med" len="med"/>
                <a:tailEnd type="none" w="med" len="med"/>
              </a:ln>
            </p:spPr>
          </p:sp>
        </p:gr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pPr marL="457200" marR="0" lvl="1" indent="-457200" algn="l" defTabSz="1219200" rtl="0" eaLnBrk="1" fontAlgn="base" latinLnBrk="0" hangingPunct="1">
              <a:lnSpc>
                <a:spcPct val="100000"/>
              </a:lnSpc>
              <a:spcBef>
                <a:spcPct val="20000"/>
              </a:spcBef>
              <a:buClrTx/>
              <a:buSzTx/>
              <a:buFont typeface="Wingdings" panose="05000000000000000000" charset="0"/>
              <a:buChar char="l"/>
            </a:pPr>
            <a:r>
              <a:rPr lang="zh-CN" altLang="en-US" sz="2800" dirty="0">
                <a:latin typeface="黑体" panose="02010609060101010101" pitchFamily="2" charset="-122"/>
                <a:ea typeface="黑体" panose="02010609060101010101" pitchFamily="2" charset="-122"/>
                <a:cs typeface="+mn-cs"/>
                <a:sym typeface="+mn-ea"/>
              </a:rPr>
              <a:t>二叉树的二叉链式存储</a:t>
            </a:r>
            <a:r>
              <a:rPr lang="zh-CN" altLang="en-US" sz="2800" dirty="0">
                <a:latin typeface="黑体" panose="02010609060101010101" pitchFamily="2" charset="-122"/>
                <a:ea typeface="黑体" panose="02010609060101010101" pitchFamily="2" charset="-122"/>
                <a:cs typeface="+mn-cs"/>
                <a:sym typeface="+mn-ea"/>
              </a:rPr>
              <a:t>表示</a:t>
            </a:r>
            <a:endParaRPr lang="zh-CN" altLang="en-US" sz="2800" dirty="0">
              <a:latin typeface="黑体" panose="02010609060101010101" pitchFamily="2" charset="-122"/>
              <a:ea typeface="黑体" panose="02010609060101010101" pitchFamily="2" charset="-122"/>
              <a:cs typeface="+mn-cs"/>
              <a:sym typeface="+mn-ea"/>
            </a:endParaRPr>
          </a:p>
          <a:p>
            <a:pPr marL="609600" marR="0" indent="-609600" algn="l" defTabSz="914400" rtl="0" eaLnBrk="1" fontAlgn="base" latinLnBrk="0" hangingPunct="1">
              <a:lnSpc>
                <a:spcPct val="100000"/>
              </a:lnSpc>
              <a:spcBef>
                <a:spcPct val="30000"/>
              </a:spcBef>
              <a:spcAft>
                <a:spcPct val="0"/>
              </a:spcAft>
              <a:buClr>
                <a:schemeClr val="accent1"/>
              </a:buClr>
              <a:buSzTx/>
              <a:buFont typeface="Wingdings" panose="05000000000000000000" pitchFamily="2" charset="2"/>
              <a:buNone/>
            </a:pPr>
            <a:r>
              <a:rPr lang="en-US" altLang="zh-CN" sz="2400" dirty="0">
                <a:latin typeface="Times New Roman" panose="02020603050405020304" pitchFamily="18" charset="0"/>
                <a:ea typeface="黑体" panose="02010609060101010101" pitchFamily="2" charset="-122"/>
                <a:cs typeface="Times New Roman" panose="02020603050405020304" pitchFamily="18" charset="0"/>
                <a:sym typeface="+mn-ea"/>
              </a:rPr>
              <a:t>typedef struct BiTNode {</a:t>
            </a:r>
            <a:endParaRPr kumimoji="0" lang="en-US" altLang="zh-CN" sz="2400" b="0" i="0" u="none" strike="noStrike" kern="0" cap="none" spc="0" normalizeH="0" baseline="0" noProof="1" dirty="0">
              <a:solidFill>
                <a:schemeClr val="tx1"/>
              </a:solidFill>
              <a:latin typeface="Times New Roman" panose="02020603050405020304" pitchFamily="18" charset="0"/>
              <a:ea typeface="黑体" panose="02010609060101010101" pitchFamily="2" charset="-122"/>
              <a:cs typeface="Times New Roman" panose="02020603050405020304" pitchFamily="18" charset="0"/>
            </a:endParaRPr>
          </a:p>
          <a:p>
            <a:pPr marL="609600" marR="0" indent="-609600" algn="l" defTabSz="914400" rtl="0" eaLnBrk="1" fontAlgn="base" latinLnBrk="0" hangingPunct="1">
              <a:lnSpc>
                <a:spcPct val="100000"/>
              </a:lnSpc>
              <a:spcBef>
                <a:spcPct val="30000"/>
              </a:spcBef>
              <a:spcAft>
                <a:spcPct val="0"/>
              </a:spcAft>
              <a:buClr>
                <a:schemeClr val="accent1"/>
              </a:buClr>
              <a:buSzTx/>
              <a:buFont typeface="Wingdings" panose="05000000000000000000" pitchFamily="2" charset="2"/>
              <a:buNone/>
            </a:pPr>
            <a:r>
              <a:rPr lang="en-US" altLang="zh-CN" sz="2400" dirty="0">
                <a:latin typeface="Times New Roman" panose="02020603050405020304" pitchFamily="18" charset="0"/>
                <a:ea typeface="黑体" panose="02010609060101010101" pitchFamily="2" charset="-122"/>
                <a:cs typeface="Times New Roman" panose="02020603050405020304" pitchFamily="18" charset="0"/>
                <a:sym typeface="+mn-ea"/>
              </a:rPr>
              <a:t>		TElemType	  data;</a:t>
            </a:r>
            <a:endParaRPr kumimoji="0" lang="en-US" altLang="zh-CN" sz="2400" b="0" i="0" u="none" strike="noStrike" kern="0" cap="none" spc="0" normalizeH="0" baseline="0" noProof="1" dirty="0">
              <a:solidFill>
                <a:schemeClr val="tx1"/>
              </a:solidFill>
              <a:latin typeface="Times New Roman" panose="02020603050405020304" pitchFamily="18" charset="0"/>
              <a:ea typeface="黑体" panose="02010609060101010101" pitchFamily="2" charset="-122"/>
              <a:cs typeface="Times New Roman" panose="02020603050405020304" pitchFamily="18" charset="0"/>
            </a:endParaRPr>
          </a:p>
          <a:p>
            <a:pPr marL="609600" marR="0" indent="-609600" algn="l" defTabSz="914400" rtl="0" eaLnBrk="1" fontAlgn="base" latinLnBrk="0" hangingPunct="1">
              <a:lnSpc>
                <a:spcPct val="100000"/>
              </a:lnSpc>
              <a:spcBef>
                <a:spcPct val="30000"/>
              </a:spcBef>
              <a:spcAft>
                <a:spcPct val="0"/>
              </a:spcAft>
              <a:buClr>
                <a:schemeClr val="accent1"/>
              </a:buClr>
              <a:buSzTx/>
              <a:buFont typeface="Wingdings" panose="05000000000000000000" pitchFamily="2" charset="2"/>
              <a:buNone/>
            </a:pPr>
            <a:r>
              <a:rPr lang="en-US" altLang="zh-CN" sz="2400" dirty="0">
                <a:latin typeface="Times New Roman" panose="02020603050405020304" pitchFamily="18" charset="0"/>
                <a:ea typeface="黑体" panose="02010609060101010101" pitchFamily="2" charset="-122"/>
                <a:cs typeface="Times New Roman" panose="02020603050405020304" pitchFamily="18" charset="0"/>
                <a:sym typeface="+mn-ea"/>
              </a:rPr>
              <a:t>		struct BiTNode *lChild, *rChild;</a:t>
            </a:r>
            <a:endParaRPr kumimoji="0" lang="en-US" altLang="zh-CN" sz="2400" b="0" i="0" u="none" strike="noStrike" kern="0" cap="none" spc="0" normalizeH="0" baseline="0" noProof="1" dirty="0">
              <a:solidFill>
                <a:schemeClr val="tx1"/>
              </a:solidFill>
              <a:latin typeface="Times New Roman" panose="02020603050405020304" pitchFamily="18" charset="0"/>
              <a:ea typeface="黑体" panose="02010609060101010101" pitchFamily="2" charset="-122"/>
              <a:cs typeface="Times New Roman" panose="02020603050405020304" pitchFamily="18" charset="0"/>
            </a:endParaRPr>
          </a:p>
          <a:p>
            <a:pPr marL="609600" marR="0" indent="-609600" algn="l" defTabSz="914400" rtl="0" eaLnBrk="1" fontAlgn="base" latinLnBrk="0" hangingPunct="1">
              <a:lnSpc>
                <a:spcPct val="100000"/>
              </a:lnSpc>
              <a:spcBef>
                <a:spcPct val="30000"/>
              </a:spcBef>
              <a:spcAft>
                <a:spcPct val="0"/>
              </a:spcAft>
              <a:buClr>
                <a:schemeClr val="accent1"/>
              </a:buClr>
              <a:buSzTx/>
              <a:buFont typeface="Wingdings" panose="05000000000000000000" pitchFamily="2" charset="2"/>
              <a:buNone/>
            </a:pPr>
            <a:r>
              <a:rPr lang="en-US" altLang="zh-CN" sz="2400" dirty="0">
                <a:latin typeface="Times New Roman" panose="02020603050405020304" pitchFamily="18" charset="0"/>
                <a:ea typeface="黑体" panose="02010609060101010101" pitchFamily="2" charset="-122"/>
                <a:cs typeface="Times New Roman" panose="02020603050405020304" pitchFamily="18" charset="0"/>
                <a:sym typeface="+mn-ea"/>
              </a:rPr>
              <a:t>} BiTNode, *BiTree</a:t>
            </a:r>
            <a:endParaRPr kumimoji="0" lang="en-US" altLang="zh-CN" sz="2400" b="0" i="0" u="none" strike="noStrike" kern="0" cap="none" spc="0" normalizeH="0" baseline="0" noProof="1" dirty="0">
              <a:solidFill>
                <a:schemeClr val="tx1"/>
              </a:solidFill>
              <a:latin typeface="Times New Roman" panose="02020603050405020304" pitchFamily="18" charset="0"/>
              <a:ea typeface="黑体" panose="02010609060101010101" pitchFamily="2" charset="-122"/>
              <a:cs typeface="Times New Roman" panose="02020603050405020304" pitchFamily="18" charset="0"/>
            </a:endParaRPr>
          </a:p>
          <a:p>
            <a:pPr marL="457200" marR="0" lvl="1" indent="-457200" algn="l" defTabSz="1219200" rtl="0" eaLnBrk="1" fontAlgn="base" latinLnBrk="0" hangingPunct="1">
              <a:lnSpc>
                <a:spcPct val="100000"/>
              </a:lnSpc>
              <a:spcBef>
                <a:spcPct val="20000"/>
              </a:spcBef>
              <a:buClrTx/>
              <a:buSzTx/>
              <a:buFont typeface="Wingdings" panose="05000000000000000000" charset="0"/>
              <a:buChar char="l"/>
            </a:pPr>
            <a:endParaRPr kumimoji="0" lang="zh-CN" altLang="en-US" sz="2400" i="0" u="none" strike="noStrike" kern="0" cap="none" spc="0" normalizeH="0" baseline="0" noProof="1" dirty="0">
              <a:solidFill>
                <a:schemeClr val="tx1"/>
              </a:solidFill>
              <a:latin typeface="黑体" panose="02010609060101010101" pitchFamily="2" charset="-122"/>
              <a:ea typeface="黑体" panose="02010609060101010101" pitchFamily="2" charset="-122"/>
              <a:cs typeface="+mn-ea"/>
            </a:endParaRPr>
          </a:p>
          <a:p>
            <a:pPr lvl="1" algn="l" eaLnBrk="1" hangingPunct="1">
              <a:buClrTx/>
              <a:buSzTx/>
              <a:buChar char="•"/>
            </a:pPr>
            <a:endParaRPr lang="zh-CN" altLang="en-US" sz="2400" dirty="0">
              <a:latin typeface="黑体" panose="02010609060101010101" pitchFamily="2" charset="-122"/>
              <a:ea typeface="黑体" panose="02010609060101010101" pitchFamily="2" charset="-122"/>
              <a:cs typeface="+mn-ea"/>
              <a:sym typeface="+mn-ea"/>
            </a:endParaRPr>
          </a:p>
        </p:txBody>
      </p:sp>
      <p:sp>
        <p:nvSpPr>
          <p:cNvPr id="4" name="标题 3"/>
          <p:cNvSpPr>
            <a:spLocks noGrp="1"/>
          </p:cNvSpPr>
          <p:nvPr>
            <p:ph type="title"/>
          </p:nvPr>
        </p:nvSpPr>
        <p:spPr>
          <a:xfrm>
            <a:off x="752475" y="222568"/>
            <a:ext cx="10972800" cy="796908"/>
          </a:xfrm>
        </p:spPr>
        <p:txBody>
          <a:bodyPr/>
          <a:p>
            <a:r>
              <a:rPr lang="en-US" altLang="zh-CN">
                <a:latin typeface="楷体" panose="02010609060101010101" charset="-122"/>
                <a:ea typeface="楷体" panose="02010609060101010101" charset="-122"/>
                <a:cs typeface="楷体" panose="02010609060101010101" charset="-122"/>
                <a:sym typeface="+mn-ea"/>
              </a:rPr>
              <a:t>6.2 </a:t>
            </a:r>
            <a:r>
              <a:rPr lang="zh-CN" altLang="en-US">
                <a:latin typeface="楷体" panose="02010609060101010101" charset="-122"/>
                <a:ea typeface="楷体" panose="02010609060101010101" charset="-122"/>
                <a:cs typeface="楷体" panose="02010609060101010101" charset="-122"/>
                <a:sym typeface="+mn-ea"/>
              </a:rPr>
              <a:t>二叉</a:t>
            </a:r>
            <a:r>
              <a:rPr lang="zh-CN" altLang="en-US" dirty="0">
                <a:latin typeface="楷体" panose="02010609060101010101" charset="-122"/>
                <a:ea typeface="楷体" panose="02010609060101010101" charset="-122"/>
                <a:sym typeface="+mn-ea"/>
              </a:rPr>
              <a:t>树</a:t>
            </a:r>
            <a:endParaRPr lang="en-US" altLang="zh-CN">
              <a:latin typeface="楷体" panose="02010609060101010101" charset="-122"/>
              <a:ea typeface="楷体" panose="02010609060101010101" charset="-122"/>
              <a:cs typeface="楷体" panose="02010609060101010101" charset="-122"/>
            </a:endParaRPr>
          </a:p>
        </p:txBody>
      </p:sp>
      <p:sp>
        <p:nvSpPr>
          <p:cNvPr id="2" name="灯片编号占位符 1"/>
          <p:cNvSpPr>
            <a:spLocks noGrp="1"/>
          </p:cNvSpPr>
          <p:nvPr>
            <p:ph type="sldNum" sz="quarter" idx="4"/>
          </p:nvPr>
        </p:nvSpPr>
        <p:spPr/>
        <p:txBody>
          <a:bodyPr/>
          <a:p>
            <a:fld id="{F18B4237-A20D-4DE2-ADD8-75BCC50A7656}" type="slidenum">
              <a:rPr lang="zh-CN" altLang="en-US"/>
            </a:fld>
            <a:endParaRPr lang="zh-CN" altLang="en-US"/>
          </a:p>
        </p:txBody>
      </p:sp>
      <p:grpSp>
        <p:nvGrpSpPr>
          <p:cNvPr id="28676" name="Group 11"/>
          <p:cNvGrpSpPr/>
          <p:nvPr/>
        </p:nvGrpSpPr>
        <p:grpSpPr>
          <a:xfrm>
            <a:off x="7651115" y="578486"/>
            <a:ext cx="1681163" cy="2760663"/>
            <a:chOff x="1104" y="2523"/>
            <a:chExt cx="1059" cy="1739"/>
          </a:xfrm>
        </p:grpSpPr>
        <p:sp>
          <p:nvSpPr>
            <p:cNvPr id="28677" name="Line 12"/>
            <p:cNvSpPr/>
            <p:nvPr/>
          </p:nvSpPr>
          <p:spPr>
            <a:xfrm flipH="1">
              <a:off x="1488" y="3779"/>
              <a:ext cx="192" cy="351"/>
            </a:xfrm>
            <a:prstGeom prst="line">
              <a:avLst/>
            </a:prstGeom>
            <a:ln w="38100" cap="flat" cmpd="sng">
              <a:solidFill>
                <a:srgbClr val="009900"/>
              </a:solidFill>
              <a:prstDash val="solid"/>
              <a:round/>
              <a:headEnd type="none" w="med" len="med"/>
              <a:tailEnd type="none" w="med" len="med"/>
            </a:ln>
          </p:spPr>
        </p:sp>
        <p:sp>
          <p:nvSpPr>
            <p:cNvPr id="28678" name="Line 13"/>
            <p:cNvSpPr/>
            <p:nvPr/>
          </p:nvSpPr>
          <p:spPr>
            <a:xfrm>
              <a:off x="1536" y="3429"/>
              <a:ext cx="384" cy="631"/>
            </a:xfrm>
            <a:prstGeom prst="line">
              <a:avLst/>
            </a:prstGeom>
            <a:ln w="38100" cap="flat" cmpd="sng">
              <a:solidFill>
                <a:srgbClr val="009900"/>
              </a:solidFill>
              <a:prstDash val="solid"/>
              <a:round/>
              <a:headEnd type="none" w="med" len="med"/>
              <a:tailEnd type="none" w="med" len="med"/>
            </a:ln>
          </p:spPr>
        </p:sp>
        <p:sp>
          <p:nvSpPr>
            <p:cNvPr id="28679" name="Line 14"/>
            <p:cNvSpPr/>
            <p:nvPr/>
          </p:nvSpPr>
          <p:spPr>
            <a:xfrm flipH="1">
              <a:off x="1296" y="3078"/>
              <a:ext cx="336" cy="596"/>
            </a:xfrm>
            <a:prstGeom prst="line">
              <a:avLst/>
            </a:prstGeom>
            <a:ln w="38100" cap="flat" cmpd="sng">
              <a:solidFill>
                <a:srgbClr val="009900"/>
              </a:solidFill>
              <a:prstDash val="solid"/>
              <a:round/>
              <a:headEnd type="none" w="med" len="med"/>
              <a:tailEnd type="none" w="med" len="med"/>
            </a:ln>
          </p:spPr>
        </p:sp>
        <p:sp>
          <p:nvSpPr>
            <p:cNvPr id="28680" name="Oval 15" descr="羊皮纸"/>
            <p:cNvSpPr/>
            <p:nvPr/>
          </p:nvSpPr>
          <p:spPr>
            <a:xfrm>
              <a:off x="1536" y="2902"/>
              <a:ext cx="288" cy="211"/>
            </a:xfrm>
            <a:prstGeom prst="ellipse">
              <a:avLst/>
            </a:prstGeom>
            <a:blipFill rotWithShape="0">
              <a:blip r:embed="rId1"/>
            </a:blipFill>
            <a:ln w="38100" cap="flat" cmpd="sng">
              <a:solidFill>
                <a:schemeClr val="tx2"/>
              </a:solidFill>
              <a:prstDash val="solid"/>
              <a:round/>
              <a:headEnd type="none" w="med" len="med"/>
              <a:tailEnd type="none" w="med" len="med"/>
            </a:ln>
          </p:spPr>
          <p:txBody>
            <a:bodyPr wrap="none" anchor="ctr" anchorCtr="0"/>
            <a:p>
              <a:endParaRPr lang="zh-CN" altLang="en-US" dirty="0">
                <a:latin typeface="Arial" panose="020B0604020202020204" pitchFamily="34" charset="0"/>
                <a:ea typeface="宋体" panose="02010600030101010101" pitchFamily="2" charset="-122"/>
              </a:endParaRPr>
            </a:p>
          </p:txBody>
        </p:sp>
        <p:sp>
          <p:nvSpPr>
            <p:cNvPr id="28681" name="Oval 16" descr="羊皮纸"/>
            <p:cNvSpPr/>
            <p:nvPr/>
          </p:nvSpPr>
          <p:spPr>
            <a:xfrm>
              <a:off x="1344" y="3253"/>
              <a:ext cx="288" cy="211"/>
            </a:xfrm>
            <a:prstGeom prst="ellipse">
              <a:avLst/>
            </a:prstGeom>
            <a:blipFill rotWithShape="0">
              <a:blip r:embed="rId1"/>
            </a:blipFill>
            <a:ln w="38100" cap="flat" cmpd="sng">
              <a:solidFill>
                <a:schemeClr val="tx2"/>
              </a:solidFill>
              <a:prstDash val="solid"/>
              <a:round/>
              <a:headEnd type="none" w="med" len="med"/>
              <a:tailEnd type="none" w="med" len="med"/>
            </a:ln>
          </p:spPr>
          <p:txBody>
            <a:bodyPr wrap="none" anchor="ctr" anchorCtr="0"/>
            <a:p>
              <a:endParaRPr lang="zh-CN" altLang="en-US" dirty="0">
                <a:latin typeface="Arial" panose="020B0604020202020204" pitchFamily="34" charset="0"/>
                <a:ea typeface="宋体" panose="02010600030101010101" pitchFamily="2" charset="-122"/>
              </a:endParaRPr>
            </a:p>
          </p:txBody>
        </p:sp>
        <p:sp>
          <p:nvSpPr>
            <p:cNvPr id="28682" name="Oval 17" descr="羊皮纸"/>
            <p:cNvSpPr/>
            <p:nvPr/>
          </p:nvSpPr>
          <p:spPr>
            <a:xfrm>
              <a:off x="1104" y="3639"/>
              <a:ext cx="288" cy="211"/>
            </a:xfrm>
            <a:prstGeom prst="ellipse">
              <a:avLst/>
            </a:prstGeom>
            <a:blipFill rotWithShape="0">
              <a:blip r:embed="rId1"/>
            </a:blipFill>
            <a:ln w="38100" cap="flat" cmpd="sng">
              <a:solidFill>
                <a:schemeClr val="tx2"/>
              </a:solidFill>
              <a:prstDash val="solid"/>
              <a:round/>
              <a:headEnd type="none" w="med" len="med"/>
              <a:tailEnd type="none" w="med" len="med"/>
            </a:ln>
          </p:spPr>
          <p:txBody>
            <a:bodyPr wrap="none" anchor="ctr" anchorCtr="0"/>
            <a:p>
              <a:endParaRPr lang="zh-CN" altLang="en-US" dirty="0">
                <a:latin typeface="Arial" panose="020B0604020202020204" pitchFamily="34" charset="0"/>
                <a:ea typeface="宋体" panose="02010600030101010101" pitchFamily="2" charset="-122"/>
              </a:endParaRPr>
            </a:p>
          </p:txBody>
        </p:sp>
        <p:sp>
          <p:nvSpPr>
            <p:cNvPr id="28683" name="Oval 18" descr="羊皮纸"/>
            <p:cNvSpPr/>
            <p:nvPr/>
          </p:nvSpPr>
          <p:spPr>
            <a:xfrm>
              <a:off x="1584" y="3639"/>
              <a:ext cx="288" cy="211"/>
            </a:xfrm>
            <a:prstGeom prst="ellipse">
              <a:avLst/>
            </a:prstGeom>
            <a:blipFill rotWithShape="0">
              <a:blip r:embed="rId1"/>
            </a:blipFill>
            <a:ln w="38100" cap="flat" cmpd="sng">
              <a:solidFill>
                <a:schemeClr val="tx2"/>
              </a:solidFill>
              <a:prstDash val="solid"/>
              <a:round/>
              <a:headEnd type="none" w="med" len="med"/>
              <a:tailEnd type="none" w="med" len="med"/>
            </a:ln>
          </p:spPr>
          <p:txBody>
            <a:bodyPr wrap="none" anchor="ctr" anchorCtr="0"/>
            <a:p>
              <a:endParaRPr lang="zh-CN" altLang="en-US" dirty="0">
                <a:latin typeface="Arial" panose="020B0604020202020204" pitchFamily="34" charset="0"/>
                <a:ea typeface="宋体" panose="02010600030101010101" pitchFamily="2" charset="-122"/>
              </a:endParaRPr>
            </a:p>
          </p:txBody>
        </p:sp>
        <p:sp>
          <p:nvSpPr>
            <p:cNvPr id="28684" name="Oval 19" descr="羊皮纸"/>
            <p:cNvSpPr/>
            <p:nvPr/>
          </p:nvSpPr>
          <p:spPr>
            <a:xfrm>
              <a:off x="1824" y="4025"/>
              <a:ext cx="288" cy="211"/>
            </a:xfrm>
            <a:prstGeom prst="ellipse">
              <a:avLst/>
            </a:prstGeom>
            <a:blipFill rotWithShape="0">
              <a:blip r:embed="rId1"/>
            </a:blipFill>
            <a:ln w="38100" cap="flat" cmpd="sng">
              <a:solidFill>
                <a:schemeClr val="tx2"/>
              </a:solidFill>
              <a:prstDash val="solid"/>
              <a:round/>
              <a:headEnd type="none" w="med" len="med"/>
              <a:tailEnd type="none" w="med" len="med"/>
            </a:ln>
          </p:spPr>
          <p:txBody>
            <a:bodyPr wrap="none" anchor="ctr" anchorCtr="0"/>
            <a:p>
              <a:endParaRPr lang="zh-CN" altLang="en-US" dirty="0">
                <a:latin typeface="Arial" panose="020B0604020202020204" pitchFamily="34" charset="0"/>
                <a:ea typeface="宋体" panose="02010600030101010101" pitchFamily="2" charset="-122"/>
              </a:endParaRPr>
            </a:p>
          </p:txBody>
        </p:sp>
        <p:sp>
          <p:nvSpPr>
            <p:cNvPr id="28685" name="Oval 20" descr="羊皮纸"/>
            <p:cNvSpPr/>
            <p:nvPr/>
          </p:nvSpPr>
          <p:spPr>
            <a:xfrm>
              <a:off x="1344" y="4025"/>
              <a:ext cx="288" cy="211"/>
            </a:xfrm>
            <a:prstGeom prst="ellipse">
              <a:avLst/>
            </a:prstGeom>
            <a:blipFill rotWithShape="0">
              <a:blip r:embed="rId1"/>
            </a:blipFill>
            <a:ln w="38100" cap="flat" cmpd="sng">
              <a:solidFill>
                <a:schemeClr val="tx2"/>
              </a:solidFill>
              <a:prstDash val="solid"/>
              <a:round/>
              <a:headEnd type="none" w="med" len="med"/>
              <a:tailEnd type="none" w="med" len="med"/>
            </a:ln>
          </p:spPr>
          <p:txBody>
            <a:bodyPr wrap="none" anchor="ctr" anchorCtr="0"/>
            <a:p>
              <a:endParaRPr lang="zh-CN" altLang="en-US" dirty="0">
                <a:latin typeface="Arial" panose="020B0604020202020204" pitchFamily="34" charset="0"/>
                <a:ea typeface="宋体" panose="02010600030101010101" pitchFamily="2" charset="-122"/>
              </a:endParaRPr>
            </a:p>
          </p:txBody>
        </p:sp>
        <p:sp>
          <p:nvSpPr>
            <p:cNvPr id="28686" name="Text Box 21"/>
            <p:cNvSpPr txBox="1"/>
            <p:nvPr/>
          </p:nvSpPr>
          <p:spPr>
            <a:xfrm>
              <a:off x="1570" y="2867"/>
              <a:ext cx="231" cy="251"/>
            </a:xfrm>
            <a:prstGeom prst="rect">
              <a:avLst/>
            </a:prstGeom>
            <a:noFill/>
            <a:ln w="38100">
              <a:noFill/>
            </a:ln>
          </p:spPr>
          <p:txBody>
            <a:bodyPr wrap="none" anchor="ctr" anchorCtr="0">
              <a:spAutoFit/>
            </a:bodyPr>
            <a:p>
              <a:pPr algn="ctr"/>
              <a:r>
                <a:rPr lang="en-US" altLang="zh-CN" sz="2000" b="1" dirty="0">
                  <a:latin typeface="Times New Roman" panose="02020603050405020304" pitchFamily="18" charset="0"/>
                  <a:ea typeface="宋体" panose="02010600030101010101" pitchFamily="2" charset="-122"/>
                </a:rPr>
                <a:t>A</a:t>
              </a:r>
              <a:endParaRPr lang="en-US" altLang="zh-CN" sz="2000" dirty="0">
                <a:latin typeface="Times New Roman" panose="02020603050405020304" pitchFamily="18" charset="0"/>
                <a:ea typeface="宋体" panose="02010600030101010101" pitchFamily="2" charset="-122"/>
              </a:endParaRPr>
            </a:p>
          </p:txBody>
        </p:sp>
        <p:sp>
          <p:nvSpPr>
            <p:cNvPr id="28687" name="Text Box 22"/>
            <p:cNvSpPr txBox="1"/>
            <p:nvPr/>
          </p:nvSpPr>
          <p:spPr>
            <a:xfrm>
              <a:off x="1371" y="3225"/>
              <a:ext cx="222" cy="251"/>
            </a:xfrm>
            <a:prstGeom prst="rect">
              <a:avLst/>
            </a:prstGeom>
            <a:noFill/>
            <a:ln w="38100">
              <a:noFill/>
            </a:ln>
          </p:spPr>
          <p:txBody>
            <a:bodyPr wrap="none" anchor="ctr" anchorCtr="0">
              <a:spAutoFit/>
            </a:bodyPr>
            <a:p>
              <a:pPr algn="ctr"/>
              <a:r>
                <a:rPr lang="en-US" altLang="zh-CN" sz="2000" b="1" dirty="0">
                  <a:latin typeface="Times New Roman" panose="02020603050405020304" pitchFamily="18" charset="0"/>
                  <a:ea typeface="宋体" panose="02010600030101010101" pitchFamily="2" charset="-122"/>
                </a:rPr>
                <a:t>B</a:t>
              </a:r>
              <a:endParaRPr lang="en-US" altLang="zh-CN" sz="2000" dirty="0">
                <a:latin typeface="Times New Roman" panose="02020603050405020304" pitchFamily="18" charset="0"/>
                <a:ea typeface="宋体" panose="02010600030101010101" pitchFamily="2" charset="-122"/>
              </a:endParaRPr>
            </a:p>
          </p:txBody>
        </p:sp>
        <p:sp>
          <p:nvSpPr>
            <p:cNvPr id="28688" name="Text Box 23"/>
            <p:cNvSpPr txBox="1"/>
            <p:nvPr/>
          </p:nvSpPr>
          <p:spPr>
            <a:xfrm>
              <a:off x="1139" y="3625"/>
              <a:ext cx="231" cy="251"/>
            </a:xfrm>
            <a:prstGeom prst="rect">
              <a:avLst/>
            </a:prstGeom>
            <a:noFill/>
            <a:ln w="38100">
              <a:noFill/>
            </a:ln>
          </p:spPr>
          <p:txBody>
            <a:bodyPr wrap="none" anchor="ctr" anchorCtr="0">
              <a:spAutoFit/>
            </a:bodyPr>
            <a:p>
              <a:pPr algn="ctr"/>
              <a:r>
                <a:rPr lang="en-US" altLang="zh-CN" sz="2000" b="1" dirty="0">
                  <a:latin typeface="Times New Roman" panose="02020603050405020304" pitchFamily="18" charset="0"/>
                  <a:ea typeface="宋体" panose="02010600030101010101" pitchFamily="2" charset="-122"/>
                </a:rPr>
                <a:t>C</a:t>
              </a:r>
              <a:endParaRPr lang="en-US" altLang="zh-CN" sz="2000" dirty="0">
                <a:latin typeface="Times New Roman" panose="02020603050405020304" pitchFamily="18" charset="0"/>
                <a:ea typeface="宋体" panose="02010600030101010101" pitchFamily="2" charset="-122"/>
              </a:endParaRPr>
            </a:p>
          </p:txBody>
        </p:sp>
        <p:sp>
          <p:nvSpPr>
            <p:cNvPr id="28689" name="Text Box 24"/>
            <p:cNvSpPr txBox="1"/>
            <p:nvPr/>
          </p:nvSpPr>
          <p:spPr>
            <a:xfrm>
              <a:off x="1606" y="3625"/>
              <a:ext cx="231" cy="251"/>
            </a:xfrm>
            <a:prstGeom prst="rect">
              <a:avLst/>
            </a:prstGeom>
            <a:noFill/>
            <a:ln w="38100">
              <a:noFill/>
            </a:ln>
          </p:spPr>
          <p:txBody>
            <a:bodyPr wrap="none" anchor="ctr" anchorCtr="0">
              <a:spAutoFit/>
            </a:bodyPr>
            <a:p>
              <a:pPr algn="ctr"/>
              <a:r>
                <a:rPr lang="en-US" altLang="zh-CN" sz="2000" b="1" dirty="0">
                  <a:latin typeface="Times New Roman" panose="02020603050405020304" pitchFamily="18" charset="0"/>
                  <a:ea typeface="宋体" panose="02010600030101010101" pitchFamily="2" charset="-122"/>
                </a:rPr>
                <a:t>D</a:t>
              </a:r>
              <a:endParaRPr lang="en-US" altLang="zh-CN" sz="2000" dirty="0">
                <a:latin typeface="Times New Roman" panose="02020603050405020304" pitchFamily="18" charset="0"/>
                <a:ea typeface="宋体" panose="02010600030101010101" pitchFamily="2" charset="-122"/>
              </a:endParaRPr>
            </a:p>
          </p:txBody>
        </p:sp>
        <p:sp>
          <p:nvSpPr>
            <p:cNvPr id="28690" name="Text Box 25"/>
            <p:cNvSpPr txBox="1"/>
            <p:nvPr/>
          </p:nvSpPr>
          <p:spPr>
            <a:xfrm>
              <a:off x="1870" y="4011"/>
              <a:ext cx="213" cy="251"/>
            </a:xfrm>
            <a:prstGeom prst="rect">
              <a:avLst/>
            </a:prstGeom>
            <a:noFill/>
            <a:ln w="38100">
              <a:noFill/>
            </a:ln>
          </p:spPr>
          <p:txBody>
            <a:bodyPr wrap="none" anchor="ctr" anchorCtr="0">
              <a:spAutoFit/>
            </a:bodyPr>
            <a:p>
              <a:pPr algn="ctr"/>
              <a:r>
                <a:rPr lang="en-US" altLang="zh-CN" sz="2000" b="1" dirty="0">
                  <a:latin typeface="Times New Roman" panose="02020603050405020304" pitchFamily="18" charset="0"/>
                  <a:ea typeface="宋体" panose="02010600030101010101" pitchFamily="2" charset="-122"/>
                </a:rPr>
                <a:t>F</a:t>
              </a:r>
              <a:endParaRPr lang="en-US" altLang="zh-CN" sz="2000" dirty="0">
                <a:latin typeface="Times New Roman" panose="02020603050405020304" pitchFamily="18" charset="0"/>
                <a:ea typeface="宋体" panose="02010600030101010101" pitchFamily="2" charset="-122"/>
              </a:endParaRPr>
            </a:p>
          </p:txBody>
        </p:sp>
        <p:sp>
          <p:nvSpPr>
            <p:cNvPr id="28691" name="Text Box 26"/>
            <p:cNvSpPr txBox="1"/>
            <p:nvPr/>
          </p:nvSpPr>
          <p:spPr>
            <a:xfrm>
              <a:off x="1386" y="4011"/>
              <a:ext cx="222" cy="251"/>
            </a:xfrm>
            <a:prstGeom prst="rect">
              <a:avLst/>
            </a:prstGeom>
            <a:noFill/>
            <a:ln w="38100">
              <a:noFill/>
            </a:ln>
          </p:spPr>
          <p:txBody>
            <a:bodyPr wrap="none" anchor="ctr" anchorCtr="0">
              <a:spAutoFit/>
            </a:bodyPr>
            <a:p>
              <a:pPr algn="ctr"/>
              <a:r>
                <a:rPr lang="en-US" altLang="zh-CN" sz="2000" b="1" dirty="0">
                  <a:latin typeface="Times New Roman" panose="02020603050405020304" pitchFamily="18" charset="0"/>
                  <a:ea typeface="宋体" panose="02010600030101010101" pitchFamily="2" charset="-122"/>
                </a:rPr>
                <a:t>E</a:t>
              </a:r>
              <a:endParaRPr lang="en-US" altLang="zh-CN" sz="2000" dirty="0">
                <a:latin typeface="Times New Roman" panose="02020603050405020304" pitchFamily="18" charset="0"/>
                <a:ea typeface="宋体" panose="02010600030101010101" pitchFamily="2" charset="-122"/>
              </a:endParaRPr>
            </a:p>
          </p:txBody>
        </p:sp>
        <p:sp>
          <p:nvSpPr>
            <p:cNvPr id="28692" name="Line 27"/>
            <p:cNvSpPr/>
            <p:nvPr/>
          </p:nvSpPr>
          <p:spPr>
            <a:xfrm flipH="1">
              <a:off x="1728" y="2762"/>
              <a:ext cx="144" cy="140"/>
            </a:xfrm>
            <a:prstGeom prst="line">
              <a:avLst/>
            </a:prstGeom>
            <a:ln w="38100" cap="flat" cmpd="sng">
              <a:solidFill>
                <a:schemeClr val="tx2"/>
              </a:solidFill>
              <a:prstDash val="solid"/>
              <a:round/>
              <a:headEnd type="none" w="med" len="med"/>
              <a:tailEnd type="triangle" w="med" len="med"/>
            </a:ln>
          </p:spPr>
        </p:sp>
        <p:sp>
          <p:nvSpPr>
            <p:cNvPr id="28693" name="Text Box 28"/>
            <p:cNvSpPr txBox="1"/>
            <p:nvPr/>
          </p:nvSpPr>
          <p:spPr>
            <a:xfrm>
              <a:off x="1767" y="2523"/>
              <a:ext cx="396" cy="251"/>
            </a:xfrm>
            <a:prstGeom prst="rect">
              <a:avLst/>
            </a:prstGeom>
            <a:noFill/>
            <a:ln w="38100">
              <a:noFill/>
            </a:ln>
          </p:spPr>
          <p:txBody>
            <a:bodyPr wrap="none" anchor="ctr" anchorCtr="0">
              <a:spAutoFit/>
            </a:bodyPr>
            <a:p>
              <a:pPr algn="ctr"/>
              <a:r>
                <a:rPr lang="en-US" altLang="zh-CN" sz="2000" b="1" dirty="0">
                  <a:latin typeface="Times New Roman" panose="02020603050405020304" pitchFamily="18" charset="0"/>
                  <a:ea typeface="宋体" panose="02010600030101010101" pitchFamily="2" charset="-122"/>
                </a:rPr>
                <a:t>root</a:t>
              </a:r>
              <a:endParaRPr lang="en-US" altLang="zh-CN" sz="2000" dirty="0">
                <a:latin typeface="Times New Roman" panose="02020603050405020304" pitchFamily="18" charset="0"/>
                <a:ea typeface="宋体" panose="02010600030101010101" pitchFamily="2" charset="-122"/>
              </a:endParaRPr>
            </a:p>
          </p:txBody>
        </p:sp>
      </p:grpSp>
      <p:grpSp>
        <p:nvGrpSpPr>
          <p:cNvPr id="28694" name="Group 29"/>
          <p:cNvGrpSpPr/>
          <p:nvPr/>
        </p:nvGrpSpPr>
        <p:grpSpPr>
          <a:xfrm>
            <a:off x="8641398" y="3069272"/>
            <a:ext cx="2711450" cy="2794001"/>
            <a:chOff x="2180" y="2502"/>
            <a:chExt cx="1708" cy="1760"/>
          </a:xfrm>
        </p:grpSpPr>
        <p:sp>
          <p:nvSpPr>
            <p:cNvPr id="28695" name="Rectangle 30" descr="羊皮纸"/>
            <p:cNvSpPr/>
            <p:nvPr/>
          </p:nvSpPr>
          <p:spPr>
            <a:xfrm>
              <a:off x="2928" y="2867"/>
              <a:ext cx="624" cy="211"/>
            </a:xfrm>
            <a:prstGeom prst="rect">
              <a:avLst/>
            </a:prstGeom>
            <a:blipFill rotWithShape="0">
              <a:blip r:embed="rId1"/>
            </a:blipFill>
            <a:ln w="38100" cap="flat" cmpd="sng">
              <a:solidFill>
                <a:schemeClr val="tx2"/>
              </a:solidFill>
              <a:prstDash val="solid"/>
              <a:miter/>
              <a:headEnd type="none" w="med" len="med"/>
              <a:tailEnd type="none" w="med" len="med"/>
            </a:ln>
          </p:spPr>
          <p:txBody>
            <a:bodyPr wrap="none" anchor="ctr" anchorCtr="0"/>
            <a:p>
              <a:endParaRPr lang="zh-CN" altLang="en-US" dirty="0">
                <a:latin typeface="Arial" panose="020B0604020202020204" pitchFamily="34" charset="0"/>
                <a:ea typeface="宋体" panose="02010600030101010101" pitchFamily="2" charset="-122"/>
              </a:endParaRPr>
            </a:p>
          </p:txBody>
        </p:sp>
        <p:sp>
          <p:nvSpPr>
            <p:cNvPr id="28696" name="Line 31"/>
            <p:cNvSpPr/>
            <p:nvPr/>
          </p:nvSpPr>
          <p:spPr>
            <a:xfrm>
              <a:off x="3120" y="2867"/>
              <a:ext cx="0" cy="211"/>
            </a:xfrm>
            <a:prstGeom prst="line">
              <a:avLst/>
            </a:prstGeom>
            <a:ln w="38100" cap="flat" cmpd="sng">
              <a:solidFill>
                <a:schemeClr val="tx2"/>
              </a:solidFill>
              <a:prstDash val="solid"/>
              <a:round/>
              <a:headEnd type="none" w="med" len="med"/>
              <a:tailEnd type="none" w="med" len="med"/>
            </a:ln>
          </p:spPr>
        </p:sp>
        <p:sp>
          <p:nvSpPr>
            <p:cNvPr id="28697" name="Line 32"/>
            <p:cNvSpPr/>
            <p:nvPr/>
          </p:nvSpPr>
          <p:spPr>
            <a:xfrm>
              <a:off x="3360" y="2867"/>
              <a:ext cx="0" cy="211"/>
            </a:xfrm>
            <a:prstGeom prst="line">
              <a:avLst/>
            </a:prstGeom>
            <a:ln w="38100" cap="flat" cmpd="sng">
              <a:solidFill>
                <a:schemeClr val="tx2"/>
              </a:solidFill>
              <a:prstDash val="solid"/>
              <a:round/>
              <a:headEnd type="none" w="med" len="med"/>
              <a:tailEnd type="none" w="med" len="med"/>
            </a:ln>
          </p:spPr>
        </p:sp>
        <p:sp>
          <p:nvSpPr>
            <p:cNvPr id="28698" name="Rectangle 33" descr="羊皮纸"/>
            <p:cNvSpPr/>
            <p:nvPr/>
          </p:nvSpPr>
          <p:spPr>
            <a:xfrm>
              <a:off x="2592" y="3253"/>
              <a:ext cx="624" cy="211"/>
            </a:xfrm>
            <a:prstGeom prst="rect">
              <a:avLst/>
            </a:prstGeom>
            <a:blipFill rotWithShape="0">
              <a:blip r:embed="rId1"/>
            </a:blipFill>
            <a:ln w="38100" cap="flat" cmpd="sng">
              <a:solidFill>
                <a:schemeClr val="tx2"/>
              </a:solidFill>
              <a:prstDash val="solid"/>
              <a:miter/>
              <a:headEnd type="none" w="med" len="med"/>
              <a:tailEnd type="none" w="med" len="med"/>
            </a:ln>
          </p:spPr>
          <p:txBody>
            <a:bodyPr wrap="none" anchor="ctr" anchorCtr="0"/>
            <a:p>
              <a:endParaRPr lang="zh-CN" altLang="en-US" dirty="0">
                <a:latin typeface="Arial" panose="020B0604020202020204" pitchFamily="34" charset="0"/>
                <a:ea typeface="宋体" panose="02010600030101010101" pitchFamily="2" charset="-122"/>
              </a:endParaRPr>
            </a:p>
          </p:txBody>
        </p:sp>
        <p:sp>
          <p:nvSpPr>
            <p:cNvPr id="28699" name="Line 34"/>
            <p:cNvSpPr/>
            <p:nvPr/>
          </p:nvSpPr>
          <p:spPr>
            <a:xfrm>
              <a:off x="2784" y="3253"/>
              <a:ext cx="0" cy="211"/>
            </a:xfrm>
            <a:prstGeom prst="line">
              <a:avLst/>
            </a:prstGeom>
            <a:ln w="38100" cap="flat" cmpd="sng">
              <a:solidFill>
                <a:schemeClr val="tx2"/>
              </a:solidFill>
              <a:prstDash val="solid"/>
              <a:round/>
              <a:headEnd type="none" w="med" len="med"/>
              <a:tailEnd type="none" w="med" len="med"/>
            </a:ln>
          </p:spPr>
        </p:sp>
        <p:sp>
          <p:nvSpPr>
            <p:cNvPr id="28700" name="Line 35"/>
            <p:cNvSpPr/>
            <p:nvPr/>
          </p:nvSpPr>
          <p:spPr>
            <a:xfrm>
              <a:off x="3024" y="3253"/>
              <a:ext cx="0" cy="211"/>
            </a:xfrm>
            <a:prstGeom prst="line">
              <a:avLst/>
            </a:prstGeom>
            <a:ln w="38100" cap="flat" cmpd="sng">
              <a:solidFill>
                <a:schemeClr val="tx2"/>
              </a:solidFill>
              <a:prstDash val="solid"/>
              <a:round/>
              <a:headEnd type="none" w="med" len="med"/>
              <a:tailEnd type="none" w="med" len="med"/>
            </a:ln>
          </p:spPr>
        </p:sp>
        <p:sp>
          <p:nvSpPr>
            <p:cNvPr id="28701" name="Rectangle 36" descr="羊皮纸"/>
            <p:cNvSpPr/>
            <p:nvPr/>
          </p:nvSpPr>
          <p:spPr>
            <a:xfrm>
              <a:off x="2544" y="4025"/>
              <a:ext cx="624" cy="211"/>
            </a:xfrm>
            <a:prstGeom prst="rect">
              <a:avLst/>
            </a:prstGeom>
            <a:blipFill rotWithShape="0">
              <a:blip r:embed="rId1"/>
            </a:blipFill>
            <a:ln w="38100" cap="flat" cmpd="sng">
              <a:solidFill>
                <a:schemeClr val="tx2"/>
              </a:solidFill>
              <a:prstDash val="solid"/>
              <a:miter/>
              <a:headEnd type="none" w="med" len="med"/>
              <a:tailEnd type="none" w="med" len="med"/>
            </a:ln>
          </p:spPr>
          <p:txBody>
            <a:bodyPr wrap="none" anchor="ctr" anchorCtr="0"/>
            <a:p>
              <a:endParaRPr lang="zh-CN" altLang="en-US" dirty="0">
                <a:latin typeface="Arial" panose="020B0604020202020204" pitchFamily="34" charset="0"/>
                <a:ea typeface="宋体" panose="02010600030101010101" pitchFamily="2" charset="-122"/>
              </a:endParaRPr>
            </a:p>
          </p:txBody>
        </p:sp>
        <p:sp>
          <p:nvSpPr>
            <p:cNvPr id="28702" name="Line 37"/>
            <p:cNvSpPr/>
            <p:nvPr/>
          </p:nvSpPr>
          <p:spPr>
            <a:xfrm>
              <a:off x="2736" y="4025"/>
              <a:ext cx="0" cy="211"/>
            </a:xfrm>
            <a:prstGeom prst="line">
              <a:avLst/>
            </a:prstGeom>
            <a:ln w="38100" cap="flat" cmpd="sng">
              <a:solidFill>
                <a:schemeClr val="tx2"/>
              </a:solidFill>
              <a:prstDash val="solid"/>
              <a:round/>
              <a:headEnd type="none" w="med" len="med"/>
              <a:tailEnd type="none" w="med" len="med"/>
            </a:ln>
          </p:spPr>
        </p:sp>
        <p:sp>
          <p:nvSpPr>
            <p:cNvPr id="28703" name="Line 38"/>
            <p:cNvSpPr/>
            <p:nvPr/>
          </p:nvSpPr>
          <p:spPr>
            <a:xfrm>
              <a:off x="2976" y="4025"/>
              <a:ext cx="0" cy="211"/>
            </a:xfrm>
            <a:prstGeom prst="line">
              <a:avLst/>
            </a:prstGeom>
            <a:ln w="38100" cap="flat" cmpd="sng">
              <a:solidFill>
                <a:schemeClr val="tx2"/>
              </a:solidFill>
              <a:prstDash val="solid"/>
              <a:round/>
              <a:headEnd type="none" w="med" len="med"/>
              <a:tailEnd type="none" w="med" len="med"/>
            </a:ln>
          </p:spPr>
        </p:sp>
        <p:sp>
          <p:nvSpPr>
            <p:cNvPr id="28704" name="Rectangle 39" descr="羊皮纸"/>
            <p:cNvSpPr/>
            <p:nvPr/>
          </p:nvSpPr>
          <p:spPr>
            <a:xfrm>
              <a:off x="3264" y="4025"/>
              <a:ext cx="624" cy="211"/>
            </a:xfrm>
            <a:prstGeom prst="rect">
              <a:avLst/>
            </a:prstGeom>
            <a:blipFill rotWithShape="0">
              <a:blip r:embed="rId1"/>
            </a:blipFill>
            <a:ln w="38100" cap="flat" cmpd="sng">
              <a:solidFill>
                <a:schemeClr val="tx2"/>
              </a:solidFill>
              <a:prstDash val="solid"/>
              <a:miter/>
              <a:headEnd type="none" w="med" len="med"/>
              <a:tailEnd type="none" w="med" len="med"/>
            </a:ln>
          </p:spPr>
          <p:txBody>
            <a:bodyPr wrap="none" anchor="ctr" anchorCtr="0"/>
            <a:p>
              <a:endParaRPr lang="zh-CN" altLang="en-US" dirty="0">
                <a:latin typeface="Arial" panose="020B0604020202020204" pitchFamily="34" charset="0"/>
                <a:ea typeface="宋体" panose="02010600030101010101" pitchFamily="2" charset="-122"/>
              </a:endParaRPr>
            </a:p>
          </p:txBody>
        </p:sp>
        <p:sp>
          <p:nvSpPr>
            <p:cNvPr id="28705" name="Line 40"/>
            <p:cNvSpPr/>
            <p:nvPr/>
          </p:nvSpPr>
          <p:spPr>
            <a:xfrm>
              <a:off x="3456" y="4025"/>
              <a:ext cx="0" cy="211"/>
            </a:xfrm>
            <a:prstGeom prst="line">
              <a:avLst/>
            </a:prstGeom>
            <a:ln w="38100" cap="flat" cmpd="sng">
              <a:solidFill>
                <a:schemeClr val="tx2"/>
              </a:solidFill>
              <a:prstDash val="solid"/>
              <a:round/>
              <a:headEnd type="none" w="med" len="med"/>
              <a:tailEnd type="none" w="med" len="med"/>
            </a:ln>
          </p:spPr>
        </p:sp>
        <p:sp>
          <p:nvSpPr>
            <p:cNvPr id="28706" name="Line 41"/>
            <p:cNvSpPr/>
            <p:nvPr/>
          </p:nvSpPr>
          <p:spPr>
            <a:xfrm>
              <a:off x="3696" y="4025"/>
              <a:ext cx="0" cy="211"/>
            </a:xfrm>
            <a:prstGeom prst="line">
              <a:avLst/>
            </a:prstGeom>
            <a:ln w="38100" cap="flat" cmpd="sng">
              <a:solidFill>
                <a:schemeClr val="tx2"/>
              </a:solidFill>
              <a:prstDash val="solid"/>
              <a:round/>
              <a:headEnd type="none" w="med" len="med"/>
              <a:tailEnd type="none" w="med" len="med"/>
            </a:ln>
          </p:spPr>
        </p:sp>
        <p:sp>
          <p:nvSpPr>
            <p:cNvPr id="28707" name="Rectangle 42" descr="羊皮纸"/>
            <p:cNvSpPr/>
            <p:nvPr/>
          </p:nvSpPr>
          <p:spPr>
            <a:xfrm>
              <a:off x="2928" y="3639"/>
              <a:ext cx="624" cy="211"/>
            </a:xfrm>
            <a:prstGeom prst="rect">
              <a:avLst/>
            </a:prstGeom>
            <a:blipFill rotWithShape="0">
              <a:blip r:embed="rId1"/>
            </a:blipFill>
            <a:ln w="38100" cap="flat" cmpd="sng">
              <a:solidFill>
                <a:schemeClr val="tx2"/>
              </a:solidFill>
              <a:prstDash val="solid"/>
              <a:miter/>
              <a:headEnd type="none" w="med" len="med"/>
              <a:tailEnd type="none" w="med" len="med"/>
            </a:ln>
          </p:spPr>
          <p:txBody>
            <a:bodyPr wrap="none" anchor="ctr" anchorCtr="0"/>
            <a:p>
              <a:endParaRPr lang="zh-CN" altLang="en-US" dirty="0">
                <a:latin typeface="Arial" panose="020B0604020202020204" pitchFamily="34" charset="0"/>
                <a:ea typeface="宋体" panose="02010600030101010101" pitchFamily="2" charset="-122"/>
              </a:endParaRPr>
            </a:p>
          </p:txBody>
        </p:sp>
        <p:sp>
          <p:nvSpPr>
            <p:cNvPr id="28708" name="Line 43"/>
            <p:cNvSpPr/>
            <p:nvPr/>
          </p:nvSpPr>
          <p:spPr>
            <a:xfrm>
              <a:off x="3120" y="3639"/>
              <a:ext cx="0" cy="211"/>
            </a:xfrm>
            <a:prstGeom prst="line">
              <a:avLst/>
            </a:prstGeom>
            <a:ln w="38100" cap="flat" cmpd="sng">
              <a:solidFill>
                <a:schemeClr val="tx2"/>
              </a:solidFill>
              <a:prstDash val="solid"/>
              <a:round/>
              <a:headEnd type="none" w="med" len="med"/>
              <a:tailEnd type="none" w="med" len="med"/>
            </a:ln>
          </p:spPr>
        </p:sp>
        <p:sp>
          <p:nvSpPr>
            <p:cNvPr id="28709" name="Line 44"/>
            <p:cNvSpPr/>
            <p:nvPr/>
          </p:nvSpPr>
          <p:spPr>
            <a:xfrm>
              <a:off x="3360" y="3639"/>
              <a:ext cx="0" cy="211"/>
            </a:xfrm>
            <a:prstGeom prst="line">
              <a:avLst/>
            </a:prstGeom>
            <a:ln w="38100" cap="flat" cmpd="sng">
              <a:solidFill>
                <a:schemeClr val="tx2"/>
              </a:solidFill>
              <a:prstDash val="solid"/>
              <a:round/>
              <a:headEnd type="none" w="med" len="med"/>
              <a:tailEnd type="none" w="med" len="med"/>
            </a:ln>
          </p:spPr>
        </p:sp>
        <p:sp>
          <p:nvSpPr>
            <p:cNvPr id="28710" name="Rectangle 45" descr="羊皮纸"/>
            <p:cNvSpPr/>
            <p:nvPr/>
          </p:nvSpPr>
          <p:spPr>
            <a:xfrm>
              <a:off x="2208" y="3639"/>
              <a:ext cx="624" cy="211"/>
            </a:xfrm>
            <a:prstGeom prst="rect">
              <a:avLst/>
            </a:prstGeom>
            <a:blipFill rotWithShape="0">
              <a:blip r:embed="rId1"/>
            </a:blipFill>
            <a:ln w="38100" cap="flat" cmpd="sng">
              <a:solidFill>
                <a:schemeClr val="tx2"/>
              </a:solidFill>
              <a:prstDash val="solid"/>
              <a:miter/>
              <a:headEnd type="none" w="med" len="med"/>
              <a:tailEnd type="none" w="med" len="med"/>
            </a:ln>
          </p:spPr>
          <p:txBody>
            <a:bodyPr wrap="none" anchor="ctr" anchorCtr="0"/>
            <a:p>
              <a:endParaRPr lang="zh-CN" altLang="en-US" dirty="0">
                <a:latin typeface="Arial" panose="020B0604020202020204" pitchFamily="34" charset="0"/>
                <a:ea typeface="宋体" panose="02010600030101010101" pitchFamily="2" charset="-122"/>
              </a:endParaRPr>
            </a:p>
          </p:txBody>
        </p:sp>
        <p:sp>
          <p:nvSpPr>
            <p:cNvPr id="28711" name="Line 46"/>
            <p:cNvSpPr/>
            <p:nvPr/>
          </p:nvSpPr>
          <p:spPr>
            <a:xfrm flipH="1">
              <a:off x="2400" y="3639"/>
              <a:ext cx="0" cy="211"/>
            </a:xfrm>
            <a:prstGeom prst="line">
              <a:avLst/>
            </a:prstGeom>
            <a:ln w="38100" cap="flat" cmpd="sng">
              <a:solidFill>
                <a:schemeClr val="tx2"/>
              </a:solidFill>
              <a:prstDash val="solid"/>
              <a:round/>
              <a:headEnd type="none" w="med" len="med"/>
              <a:tailEnd type="none" w="med" len="med"/>
            </a:ln>
          </p:spPr>
        </p:sp>
        <p:sp>
          <p:nvSpPr>
            <p:cNvPr id="28712" name="Line 47"/>
            <p:cNvSpPr/>
            <p:nvPr/>
          </p:nvSpPr>
          <p:spPr>
            <a:xfrm>
              <a:off x="2640" y="3639"/>
              <a:ext cx="0" cy="211"/>
            </a:xfrm>
            <a:prstGeom prst="line">
              <a:avLst/>
            </a:prstGeom>
            <a:ln w="38100" cap="flat" cmpd="sng">
              <a:solidFill>
                <a:schemeClr val="tx2"/>
              </a:solidFill>
              <a:prstDash val="solid"/>
              <a:round/>
              <a:headEnd type="none" w="med" len="med"/>
              <a:tailEnd type="none" w="med" len="med"/>
            </a:ln>
          </p:spPr>
        </p:sp>
        <p:sp>
          <p:nvSpPr>
            <p:cNvPr id="28713" name="Line 48"/>
            <p:cNvSpPr/>
            <p:nvPr/>
          </p:nvSpPr>
          <p:spPr>
            <a:xfrm flipH="1">
              <a:off x="2832" y="2972"/>
              <a:ext cx="192" cy="281"/>
            </a:xfrm>
            <a:prstGeom prst="line">
              <a:avLst/>
            </a:prstGeom>
            <a:ln w="38100" cap="flat" cmpd="sng">
              <a:solidFill>
                <a:srgbClr val="009900"/>
              </a:solidFill>
              <a:prstDash val="solid"/>
              <a:round/>
              <a:headEnd type="none" w="med" len="med"/>
              <a:tailEnd type="triangle" w="sm" len="lg"/>
            </a:ln>
          </p:spPr>
        </p:sp>
        <p:sp>
          <p:nvSpPr>
            <p:cNvPr id="28714" name="Line 49"/>
            <p:cNvSpPr/>
            <p:nvPr/>
          </p:nvSpPr>
          <p:spPr>
            <a:xfrm flipH="1">
              <a:off x="2496" y="3358"/>
              <a:ext cx="192" cy="281"/>
            </a:xfrm>
            <a:prstGeom prst="line">
              <a:avLst/>
            </a:prstGeom>
            <a:ln w="38100" cap="flat" cmpd="sng">
              <a:solidFill>
                <a:srgbClr val="009900"/>
              </a:solidFill>
              <a:prstDash val="solid"/>
              <a:round/>
              <a:headEnd type="none" w="med" len="med"/>
              <a:tailEnd type="triangle" w="sm" len="lg"/>
            </a:ln>
          </p:spPr>
        </p:sp>
        <p:sp>
          <p:nvSpPr>
            <p:cNvPr id="28715" name="Line 50"/>
            <p:cNvSpPr/>
            <p:nvPr/>
          </p:nvSpPr>
          <p:spPr>
            <a:xfrm flipH="1">
              <a:off x="2832" y="3744"/>
              <a:ext cx="192" cy="281"/>
            </a:xfrm>
            <a:prstGeom prst="line">
              <a:avLst/>
            </a:prstGeom>
            <a:ln w="38100" cap="flat" cmpd="sng">
              <a:solidFill>
                <a:srgbClr val="009900"/>
              </a:solidFill>
              <a:prstDash val="solid"/>
              <a:round/>
              <a:headEnd type="none" w="med" len="med"/>
              <a:tailEnd type="triangle" w="sm" len="lg"/>
            </a:ln>
          </p:spPr>
        </p:sp>
        <p:sp>
          <p:nvSpPr>
            <p:cNvPr id="28716" name="Line 51"/>
            <p:cNvSpPr/>
            <p:nvPr/>
          </p:nvSpPr>
          <p:spPr>
            <a:xfrm>
              <a:off x="3120" y="3358"/>
              <a:ext cx="144" cy="281"/>
            </a:xfrm>
            <a:prstGeom prst="line">
              <a:avLst/>
            </a:prstGeom>
            <a:ln w="38100" cap="flat" cmpd="sng">
              <a:solidFill>
                <a:srgbClr val="009900"/>
              </a:solidFill>
              <a:prstDash val="solid"/>
              <a:round/>
              <a:headEnd type="none" w="med" len="med"/>
              <a:tailEnd type="triangle" w="sm" len="lg"/>
            </a:ln>
          </p:spPr>
        </p:sp>
        <p:sp>
          <p:nvSpPr>
            <p:cNvPr id="28717" name="Line 52"/>
            <p:cNvSpPr/>
            <p:nvPr/>
          </p:nvSpPr>
          <p:spPr>
            <a:xfrm>
              <a:off x="3456" y="3744"/>
              <a:ext cx="144" cy="281"/>
            </a:xfrm>
            <a:prstGeom prst="line">
              <a:avLst/>
            </a:prstGeom>
            <a:ln w="38100" cap="flat" cmpd="sng">
              <a:solidFill>
                <a:srgbClr val="009900"/>
              </a:solidFill>
              <a:prstDash val="solid"/>
              <a:round/>
              <a:headEnd type="none" w="med" len="med"/>
              <a:tailEnd type="triangle" w="sm" len="lg"/>
            </a:ln>
          </p:spPr>
        </p:sp>
        <p:sp>
          <p:nvSpPr>
            <p:cNvPr id="28718" name="Text Box 53"/>
            <p:cNvSpPr txBox="1"/>
            <p:nvPr/>
          </p:nvSpPr>
          <p:spPr>
            <a:xfrm>
              <a:off x="3332" y="2825"/>
              <a:ext cx="212" cy="251"/>
            </a:xfrm>
            <a:prstGeom prst="rect">
              <a:avLst/>
            </a:prstGeom>
            <a:noFill/>
            <a:ln w="38100">
              <a:noFill/>
            </a:ln>
          </p:spPr>
          <p:txBody>
            <a:bodyPr wrap="none" anchor="ctr" anchorCtr="0">
              <a:spAutoFit/>
            </a:bodyPr>
            <a:p>
              <a:pPr algn="ctr"/>
              <a:r>
                <a:rPr lang="en-US" altLang="zh-CN" sz="2000" b="1" dirty="0">
                  <a:latin typeface="Times New Roman" panose="02020603050405020304" pitchFamily="18" charset="0"/>
                  <a:ea typeface="宋体" panose="02010600030101010101" pitchFamily="2" charset="-122"/>
                  <a:sym typeface="Symbol" panose="05050102010706020507" pitchFamily="18" charset="2"/>
                </a:rPr>
                <a:t></a:t>
              </a:r>
              <a:endParaRPr lang="en-US" altLang="zh-CN" sz="2000" dirty="0">
                <a:latin typeface="Times New Roman" panose="02020603050405020304" pitchFamily="18" charset="0"/>
                <a:ea typeface="宋体" panose="02010600030101010101" pitchFamily="2" charset="-122"/>
              </a:endParaRPr>
            </a:p>
          </p:txBody>
        </p:sp>
        <p:sp>
          <p:nvSpPr>
            <p:cNvPr id="28719" name="Text Box 54"/>
            <p:cNvSpPr txBox="1"/>
            <p:nvPr/>
          </p:nvSpPr>
          <p:spPr>
            <a:xfrm>
              <a:off x="2180" y="3604"/>
              <a:ext cx="212" cy="251"/>
            </a:xfrm>
            <a:prstGeom prst="rect">
              <a:avLst/>
            </a:prstGeom>
            <a:noFill/>
            <a:ln w="38100">
              <a:noFill/>
            </a:ln>
          </p:spPr>
          <p:txBody>
            <a:bodyPr wrap="none" anchor="ctr" anchorCtr="0">
              <a:spAutoFit/>
            </a:bodyPr>
            <a:p>
              <a:pPr algn="ctr"/>
              <a:r>
                <a:rPr lang="en-US" altLang="zh-CN" sz="2000" b="1" dirty="0">
                  <a:latin typeface="Times New Roman" panose="02020603050405020304" pitchFamily="18" charset="0"/>
                  <a:ea typeface="宋体" panose="02010600030101010101" pitchFamily="2" charset="-122"/>
                  <a:sym typeface="Symbol" panose="05050102010706020507" pitchFamily="18" charset="2"/>
                </a:rPr>
                <a:t></a:t>
              </a:r>
              <a:endParaRPr lang="en-US" altLang="zh-CN" sz="2000" dirty="0">
                <a:latin typeface="Times New Roman" panose="02020603050405020304" pitchFamily="18" charset="0"/>
                <a:ea typeface="宋体" panose="02010600030101010101" pitchFamily="2" charset="-122"/>
              </a:endParaRPr>
            </a:p>
          </p:txBody>
        </p:sp>
        <p:sp>
          <p:nvSpPr>
            <p:cNvPr id="28720" name="Text Box 55"/>
            <p:cNvSpPr txBox="1"/>
            <p:nvPr/>
          </p:nvSpPr>
          <p:spPr>
            <a:xfrm>
              <a:off x="2612" y="3597"/>
              <a:ext cx="212" cy="251"/>
            </a:xfrm>
            <a:prstGeom prst="rect">
              <a:avLst/>
            </a:prstGeom>
            <a:noFill/>
            <a:ln w="38100">
              <a:noFill/>
            </a:ln>
          </p:spPr>
          <p:txBody>
            <a:bodyPr wrap="none" anchor="ctr" anchorCtr="0">
              <a:spAutoFit/>
            </a:bodyPr>
            <a:p>
              <a:pPr algn="ctr"/>
              <a:r>
                <a:rPr lang="en-US" altLang="zh-CN" sz="2000" b="1" dirty="0">
                  <a:latin typeface="Times New Roman" panose="02020603050405020304" pitchFamily="18" charset="0"/>
                  <a:ea typeface="宋体" panose="02010600030101010101" pitchFamily="2" charset="-122"/>
                  <a:sym typeface="Symbol" panose="05050102010706020507" pitchFamily="18" charset="2"/>
                </a:rPr>
                <a:t></a:t>
              </a:r>
              <a:endParaRPr lang="en-US" altLang="zh-CN" sz="2000" dirty="0">
                <a:latin typeface="Times New Roman" panose="02020603050405020304" pitchFamily="18" charset="0"/>
                <a:ea typeface="宋体" panose="02010600030101010101" pitchFamily="2" charset="-122"/>
              </a:endParaRPr>
            </a:p>
          </p:txBody>
        </p:sp>
        <p:sp>
          <p:nvSpPr>
            <p:cNvPr id="28721" name="Text Box 56"/>
            <p:cNvSpPr txBox="1"/>
            <p:nvPr/>
          </p:nvSpPr>
          <p:spPr>
            <a:xfrm>
              <a:off x="2516" y="3990"/>
              <a:ext cx="212" cy="251"/>
            </a:xfrm>
            <a:prstGeom prst="rect">
              <a:avLst/>
            </a:prstGeom>
            <a:noFill/>
            <a:ln w="38100">
              <a:noFill/>
            </a:ln>
          </p:spPr>
          <p:txBody>
            <a:bodyPr wrap="none" anchor="ctr" anchorCtr="0">
              <a:spAutoFit/>
            </a:bodyPr>
            <a:p>
              <a:pPr algn="ctr"/>
              <a:r>
                <a:rPr lang="en-US" altLang="zh-CN" sz="2000" b="1" dirty="0">
                  <a:latin typeface="Times New Roman" panose="02020603050405020304" pitchFamily="18" charset="0"/>
                  <a:ea typeface="宋体" panose="02010600030101010101" pitchFamily="2" charset="-122"/>
                  <a:sym typeface="Symbol" panose="05050102010706020507" pitchFamily="18" charset="2"/>
                </a:rPr>
                <a:t></a:t>
              </a:r>
              <a:endParaRPr lang="en-US" altLang="zh-CN" sz="2000" dirty="0">
                <a:latin typeface="Times New Roman" panose="02020603050405020304" pitchFamily="18" charset="0"/>
                <a:ea typeface="宋体" panose="02010600030101010101" pitchFamily="2" charset="-122"/>
              </a:endParaRPr>
            </a:p>
          </p:txBody>
        </p:sp>
        <p:sp>
          <p:nvSpPr>
            <p:cNvPr id="28722" name="Text Box 57"/>
            <p:cNvSpPr txBox="1"/>
            <p:nvPr/>
          </p:nvSpPr>
          <p:spPr>
            <a:xfrm>
              <a:off x="2948" y="3990"/>
              <a:ext cx="212" cy="251"/>
            </a:xfrm>
            <a:prstGeom prst="rect">
              <a:avLst/>
            </a:prstGeom>
            <a:noFill/>
            <a:ln w="38100">
              <a:noFill/>
            </a:ln>
          </p:spPr>
          <p:txBody>
            <a:bodyPr wrap="none" anchor="ctr" anchorCtr="0">
              <a:spAutoFit/>
            </a:bodyPr>
            <a:p>
              <a:pPr algn="ctr"/>
              <a:r>
                <a:rPr lang="en-US" altLang="zh-CN" sz="2000" b="1" dirty="0">
                  <a:latin typeface="Times New Roman" panose="02020603050405020304" pitchFamily="18" charset="0"/>
                  <a:ea typeface="宋体" panose="02010600030101010101" pitchFamily="2" charset="-122"/>
                  <a:sym typeface="Symbol" panose="05050102010706020507" pitchFamily="18" charset="2"/>
                </a:rPr>
                <a:t></a:t>
              </a:r>
              <a:endParaRPr lang="en-US" altLang="zh-CN" sz="2000" dirty="0">
                <a:latin typeface="Times New Roman" panose="02020603050405020304" pitchFamily="18" charset="0"/>
                <a:ea typeface="宋体" panose="02010600030101010101" pitchFamily="2" charset="-122"/>
              </a:endParaRPr>
            </a:p>
          </p:txBody>
        </p:sp>
        <p:sp>
          <p:nvSpPr>
            <p:cNvPr id="28723" name="Text Box 58"/>
            <p:cNvSpPr txBox="1"/>
            <p:nvPr/>
          </p:nvSpPr>
          <p:spPr>
            <a:xfrm>
              <a:off x="3236" y="3990"/>
              <a:ext cx="212" cy="251"/>
            </a:xfrm>
            <a:prstGeom prst="rect">
              <a:avLst/>
            </a:prstGeom>
            <a:noFill/>
            <a:ln w="38100">
              <a:noFill/>
            </a:ln>
          </p:spPr>
          <p:txBody>
            <a:bodyPr wrap="none" anchor="ctr" anchorCtr="0">
              <a:spAutoFit/>
            </a:bodyPr>
            <a:p>
              <a:pPr algn="ctr"/>
              <a:r>
                <a:rPr lang="en-US" altLang="zh-CN" sz="2000" b="1" dirty="0">
                  <a:latin typeface="Times New Roman" panose="02020603050405020304" pitchFamily="18" charset="0"/>
                  <a:ea typeface="宋体" panose="02010600030101010101" pitchFamily="2" charset="-122"/>
                  <a:sym typeface="Symbol" panose="05050102010706020507" pitchFamily="18" charset="2"/>
                </a:rPr>
                <a:t></a:t>
              </a:r>
              <a:endParaRPr lang="en-US" altLang="zh-CN" sz="2000" dirty="0">
                <a:latin typeface="Times New Roman" panose="02020603050405020304" pitchFamily="18" charset="0"/>
                <a:ea typeface="宋体" panose="02010600030101010101" pitchFamily="2" charset="-122"/>
              </a:endParaRPr>
            </a:p>
          </p:txBody>
        </p:sp>
        <p:sp>
          <p:nvSpPr>
            <p:cNvPr id="28724" name="Text Box 59"/>
            <p:cNvSpPr txBox="1"/>
            <p:nvPr/>
          </p:nvSpPr>
          <p:spPr>
            <a:xfrm>
              <a:off x="3668" y="3990"/>
              <a:ext cx="212" cy="251"/>
            </a:xfrm>
            <a:prstGeom prst="rect">
              <a:avLst/>
            </a:prstGeom>
            <a:noFill/>
            <a:ln w="38100">
              <a:noFill/>
            </a:ln>
          </p:spPr>
          <p:txBody>
            <a:bodyPr wrap="none" anchor="ctr" anchorCtr="0">
              <a:spAutoFit/>
            </a:bodyPr>
            <a:p>
              <a:pPr algn="ctr"/>
              <a:r>
                <a:rPr lang="en-US" altLang="zh-CN" sz="2000" b="1" dirty="0">
                  <a:latin typeface="Times New Roman" panose="02020603050405020304" pitchFamily="18" charset="0"/>
                  <a:ea typeface="宋体" panose="02010600030101010101" pitchFamily="2" charset="-122"/>
                  <a:sym typeface="Symbol" panose="05050102010706020507" pitchFamily="18" charset="2"/>
                </a:rPr>
                <a:t></a:t>
              </a:r>
              <a:endParaRPr lang="en-US" altLang="zh-CN" sz="2000" dirty="0">
                <a:latin typeface="Times New Roman" panose="02020603050405020304" pitchFamily="18" charset="0"/>
                <a:ea typeface="宋体" panose="02010600030101010101" pitchFamily="2" charset="-122"/>
              </a:endParaRPr>
            </a:p>
          </p:txBody>
        </p:sp>
        <p:sp>
          <p:nvSpPr>
            <p:cNvPr id="28725" name="Text Box 60"/>
            <p:cNvSpPr txBox="1"/>
            <p:nvPr/>
          </p:nvSpPr>
          <p:spPr>
            <a:xfrm>
              <a:off x="3107" y="2832"/>
              <a:ext cx="231" cy="251"/>
            </a:xfrm>
            <a:prstGeom prst="rect">
              <a:avLst/>
            </a:prstGeom>
            <a:noFill/>
            <a:ln w="38100">
              <a:noFill/>
            </a:ln>
          </p:spPr>
          <p:txBody>
            <a:bodyPr wrap="none" anchor="ctr" anchorCtr="0">
              <a:spAutoFit/>
            </a:bodyPr>
            <a:p>
              <a:pPr algn="ctr"/>
              <a:r>
                <a:rPr lang="en-US" altLang="zh-CN" sz="2000" b="1" dirty="0">
                  <a:latin typeface="Times New Roman" panose="02020603050405020304" pitchFamily="18" charset="0"/>
                  <a:ea typeface="宋体" panose="02010600030101010101" pitchFamily="2" charset="-122"/>
                </a:rPr>
                <a:t>A</a:t>
              </a:r>
              <a:endParaRPr lang="en-US" altLang="zh-CN" sz="2000" dirty="0">
                <a:latin typeface="Times New Roman" panose="02020603050405020304" pitchFamily="18" charset="0"/>
                <a:ea typeface="宋体" panose="02010600030101010101" pitchFamily="2" charset="-122"/>
              </a:endParaRPr>
            </a:p>
          </p:txBody>
        </p:sp>
        <p:sp>
          <p:nvSpPr>
            <p:cNvPr id="28726" name="Text Box 61"/>
            <p:cNvSpPr txBox="1"/>
            <p:nvPr/>
          </p:nvSpPr>
          <p:spPr>
            <a:xfrm>
              <a:off x="2770" y="3225"/>
              <a:ext cx="222" cy="251"/>
            </a:xfrm>
            <a:prstGeom prst="rect">
              <a:avLst/>
            </a:prstGeom>
            <a:noFill/>
            <a:ln w="38100">
              <a:noFill/>
            </a:ln>
          </p:spPr>
          <p:txBody>
            <a:bodyPr wrap="none" anchor="ctr" anchorCtr="0">
              <a:spAutoFit/>
            </a:bodyPr>
            <a:p>
              <a:pPr algn="ctr"/>
              <a:r>
                <a:rPr lang="en-US" altLang="zh-CN" sz="2000" b="1" dirty="0">
                  <a:latin typeface="Times New Roman" panose="02020603050405020304" pitchFamily="18" charset="0"/>
                  <a:ea typeface="宋体" panose="02010600030101010101" pitchFamily="2" charset="-122"/>
                </a:rPr>
                <a:t>B</a:t>
              </a:r>
              <a:endParaRPr lang="en-US" altLang="zh-CN" sz="2000" dirty="0">
                <a:latin typeface="Times New Roman" panose="02020603050405020304" pitchFamily="18" charset="0"/>
                <a:ea typeface="宋体" panose="02010600030101010101" pitchFamily="2" charset="-122"/>
              </a:endParaRPr>
            </a:p>
          </p:txBody>
        </p:sp>
        <p:sp>
          <p:nvSpPr>
            <p:cNvPr id="28727" name="Text Box 62"/>
            <p:cNvSpPr txBox="1"/>
            <p:nvPr/>
          </p:nvSpPr>
          <p:spPr>
            <a:xfrm>
              <a:off x="2387" y="3625"/>
              <a:ext cx="231" cy="251"/>
            </a:xfrm>
            <a:prstGeom prst="rect">
              <a:avLst/>
            </a:prstGeom>
            <a:noFill/>
            <a:ln w="38100">
              <a:noFill/>
            </a:ln>
          </p:spPr>
          <p:txBody>
            <a:bodyPr wrap="none" anchor="ctr" anchorCtr="0">
              <a:spAutoFit/>
            </a:bodyPr>
            <a:p>
              <a:pPr algn="ctr"/>
              <a:r>
                <a:rPr lang="en-US" altLang="zh-CN" sz="2000" b="1" dirty="0">
                  <a:latin typeface="Times New Roman" panose="02020603050405020304" pitchFamily="18" charset="0"/>
                  <a:ea typeface="宋体" panose="02010600030101010101" pitchFamily="2" charset="-122"/>
                </a:rPr>
                <a:t>C</a:t>
              </a:r>
              <a:endParaRPr lang="en-US" altLang="zh-CN" sz="2000" dirty="0">
                <a:latin typeface="Times New Roman" panose="02020603050405020304" pitchFamily="18" charset="0"/>
                <a:ea typeface="宋体" panose="02010600030101010101" pitchFamily="2" charset="-122"/>
              </a:endParaRPr>
            </a:p>
          </p:txBody>
        </p:sp>
        <p:sp>
          <p:nvSpPr>
            <p:cNvPr id="28728" name="Text Box 63"/>
            <p:cNvSpPr txBox="1"/>
            <p:nvPr/>
          </p:nvSpPr>
          <p:spPr>
            <a:xfrm>
              <a:off x="3107" y="3611"/>
              <a:ext cx="231" cy="251"/>
            </a:xfrm>
            <a:prstGeom prst="rect">
              <a:avLst/>
            </a:prstGeom>
            <a:noFill/>
            <a:ln w="38100">
              <a:noFill/>
            </a:ln>
          </p:spPr>
          <p:txBody>
            <a:bodyPr wrap="none" anchor="ctr" anchorCtr="0">
              <a:spAutoFit/>
            </a:bodyPr>
            <a:p>
              <a:pPr algn="ctr"/>
              <a:r>
                <a:rPr lang="en-US" altLang="zh-CN" sz="2000" b="1" dirty="0">
                  <a:latin typeface="Times New Roman" panose="02020603050405020304" pitchFamily="18" charset="0"/>
                  <a:ea typeface="宋体" panose="02010600030101010101" pitchFamily="2" charset="-122"/>
                </a:rPr>
                <a:t>D</a:t>
              </a:r>
              <a:endParaRPr lang="en-US" altLang="zh-CN" sz="2000" dirty="0">
                <a:latin typeface="Times New Roman" panose="02020603050405020304" pitchFamily="18" charset="0"/>
                <a:ea typeface="宋体" panose="02010600030101010101" pitchFamily="2" charset="-122"/>
              </a:endParaRPr>
            </a:p>
          </p:txBody>
        </p:sp>
        <p:sp>
          <p:nvSpPr>
            <p:cNvPr id="28729" name="Text Box 64"/>
            <p:cNvSpPr txBox="1"/>
            <p:nvPr/>
          </p:nvSpPr>
          <p:spPr>
            <a:xfrm>
              <a:off x="3454" y="4011"/>
              <a:ext cx="213" cy="251"/>
            </a:xfrm>
            <a:prstGeom prst="rect">
              <a:avLst/>
            </a:prstGeom>
            <a:noFill/>
            <a:ln w="38100">
              <a:noFill/>
            </a:ln>
          </p:spPr>
          <p:txBody>
            <a:bodyPr wrap="none" anchor="ctr" anchorCtr="0">
              <a:spAutoFit/>
            </a:bodyPr>
            <a:p>
              <a:pPr algn="ctr"/>
              <a:r>
                <a:rPr lang="en-US" altLang="zh-CN" sz="2000" b="1" dirty="0">
                  <a:latin typeface="Times New Roman" panose="02020603050405020304" pitchFamily="18" charset="0"/>
                  <a:ea typeface="宋体" panose="02010600030101010101" pitchFamily="2" charset="-122"/>
                </a:rPr>
                <a:t>F</a:t>
              </a:r>
              <a:endParaRPr lang="en-US" altLang="zh-CN" sz="2000" dirty="0">
                <a:latin typeface="Times New Roman" panose="02020603050405020304" pitchFamily="18" charset="0"/>
                <a:ea typeface="宋体" panose="02010600030101010101" pitchFamily="2" charset="-122"/>
              </a:endParaRPr>
            </a:p>
          </p:txBody>
        </p:sp>
        <p:sp>
          <p:nvSpPr>
            <p:cNvPr id="28730" name="Text Box 65"/>
            <p:cNvSpPr txBox="1"/>
            <p:nvPr/>
          </p:nvSpPr>
          <p:spPr>
            <a:xfrm>
              <a:off x="2721" y="4011"/>
              <a:ext cx="222" cy="251"/>
            </a:xfrm>
            <a:prstGeom prst="rect">
              <a:avLst/>
            </a:prstGeom>
            <a:noFill/>
            <a:ln w="38100">
              <a:noFill/>
            </a:ln>
          </p:spPr>
          <p:txBody>
            <a:bodyPr wrap="none" anchor="ctr" anchorCtr="0">
              <a:spAutoFit/>
            </a:bodyPr>
            <a:p>
              <a:pPr algn="ctr"/>
              <a:r>
                <a:rPr lang="en-US" altLang="zh-CN" sz="2000" b="1" dirty="0">
                  <a:latin typeface="Times New Roman" panose="02020603050405020304" pitchFamily="18" charset="0"/>
                  <a:ea typeface="宋体" panose="02010600030101010101" pitchFamily="2" charset="-122"/>
                </a:rPr>
                <a:t>E</a:t>
              </a:r>
              <a:endParaRPr lang="en-US" altLang="zh-CN" sz="2000" dirty="0">
                <a:latin typeface="Times New Roman" panose="02020603050405020304" pitchFamily="18" charset="0"/>
                <a:ea typeface="宋体" panose="02010600030101010101" pitchFamily="2" charset="-122"/>
              </a:endParaRPr>
            </a:p>
          </p:txBody>
        </p:sp>
        <p:sp>
          <p:nvSpPr>
            <p:cNvPr id="28731" name="Line 66"/>
            <p:cNvSpPr/>
            <p:nvPr/>
          </p:nvSpPr>
          <p:spPr>
            <a:xfrm flipH="1">
              <a:off x="3201" y="2727"/>
              <a:ext cx="144" cy="140"/>
            </a:xfrm>
            <a:prstGeom prst="line">
              <a:avLst/>
            </a:prstGeom>
            <a:ln w="38100" cap="flat" cmpd="sng">
              <a:solidFill>
                <a:schemeClr val="tx2"/>
              </a:solidFill>
              <a:prstDash val="solid"/>
              <a:round/>
              <a:headEnd type="none" w="med" len="med"/>
              <a:tailEnd type="triangle" w="med" len="med"/>
            </a:ln>
          </p:spPr>
        </p:sp>
        <p:sp>
          <p:nvSpPr>
            <p:cNvPr id="28732" name="Text Box 67"/>
            <p:cNvSpPr txBox="1"/>
            <p:nvPr/>
          </p:nvSpPr>
          <p:spPr>
            <a:xfrm>
              <a:off x="3260" y="2502"/>
              <a:ext cx="396" cy="251"/>
            </a:xfrm>
            <a:prstGeom prst="rect">
              <a:avLst/>
            </a:prstGeom>
            <a:noFill/>
            <a:ln w="38100">
              <a:noFill/>
            </a:ln>
          </p:spPr>
          <p:txBody>
            <a:bodyPr wrap="none" anchor="ctr" anchorCtr="0">
              <a:spAutoFit/>
            </a:bodyPr>
            <a:p>
              <a:pPr algn="ctr"/>
              <a:r>
                <a:rPr lang="en-US" altLang="zh-CN" sz="2000" b="1" dirty="0">
                  <a:latin typeface="Times New Roman" panose="02020603050405020304" pitchFamily="18" charset="0"/>
                  <a:ea typeface="宋体" panose="02010600030101010101" pitchFamily="2" charset="-122"/>
                </a:rPr>
                <a:t>root</a:t>
              </a:r>
              <a:endParaRPr lang="en-US" altLang="zh-CN" sz="2000" dirty="0">
                <a:latin typeface="Times New Roman" panose="02020603050405020304" pitchFamily="18" charset="0"/>
                <a:ea typeface="宋体" panose="02010600030101010101" pitchFamily="2" charset="-122"/>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pPr marL="457200" marR="0" lvl="1" indent="-457200" algn="l" defTabSz="1219200" rtl="0" eaLnBrk="1" fontAlgn="base" latinLnBrk="0" hangingPunct="1">
              <a:lnSpc>
                <a:spcPct val="100000"/>
              </a:lnSpc>
              <a:spcBef>
                <a:spcPct val="20000"/>
              </a:spcBef>
              <a:buClrTx/>
              <a:buSzTx/>
              <a:buFont typeface="Wingdings" panose="05000000000000000000" charset="0"/>
              <a:buChar char="l"/>
            </a:pPr>
            <a:r>
              <a:rPr lang="zh-CN" altLang="en-US" sz="2800" dirty="0">
                <a:latin typeface="黑体" panose="02010609060101010101" pitchFamily="2" charset="-122"/>
                <a:ea typeface="黑体" panose="02010609060101010101" pitchFamily="2" charset="-122"/>
                <a:cs typeface="+mn-cs"/>
                <a:sym typeface="+mn-ea"/>
              </a:rPr>
              <a:t>二叉树的</a:t>
            </a:r>
            <a:r>
              <a:rPr lang="zh-CN" altLang="en-US" sz="2800" dirty="0">
                <a:latin typeface="黑体" panose="02010609060101010101" pitchFamily="2" charset="-122"/>
                <a:ea typeface="黑体" panose="02010609060101010101" pitchFamily="2" charset="-122"/>
                <a:cs typeface="+mn-cs"/>
                <a:sym typeface="+mn-ea"/>
              </a:rPr>
              <a:t>三叉链式存储</a:t>
            </a:r>
            <a:r>
              <a:rPr lang="zh-CN" altLang="en-US" sz="2800" dirty="0">
                <a:latin typeface="黑体" panose="02010609060101010101" pitchFamily="2" charset="-122"/>
                <a:ea typeface="黑体" panose="02010609060101010101" pitchFamily="2" charset="-122"/>
                <a:cs typeface="+mn-cs"/>
                <a:sym typeface="+mn-ea"/>
              </a:rPr>
              <a:t>表示</a:t>
            </a:r>
            <a:endParaRPr lang="zh-CN" altLang="en-US" sz="2800" dirty="0">
              <a:latin typeface="黑体" panose="02010609060101010101" pitchFamily="2" charset="-122"/>
              <a:ea typeface="黑体" panose="02010609060101010101" pitchFamily="2" charset="-122"/>
              <a:cs typeface="+mn-cs"/>
              <a:sym typeface="+mn-ea"/>
            </a:endParaRPr>
          </a:p>
          <a:p>
            <a:pPr marL="609600" marR="0" indent="-609600" algn="l" defTabSz="914400" rtl="0" eaLnBrk="1" fontAlgn="base" latinLnBrk="0" hangingPunct="1">
              <a:lnSpc>
                <a:spcPct val="100000"/>
              </a:lnSpc>
              <a:spcBef>
                <a:spcPct val="30000"/>
              </a:spcBef>
              <a:spcAft>
                <a:spcPct val="0"/>
              </a:spcAft>
              <a:buClr>
                <a:schemeClr val="accent1"/>
              </a:buClr>
              <a:buSzTx/>
              <a:buFont typeface="Wingdings" panose="05000000000000000000" pitchFamily="2" charset="2"/>
              <a:buNone/>
            </a:pPr>
            <a:r>
              <a:rPr lang="en-US" altLang="zh-CN" sz="2400" dirty="0">
                <a:latin typeface="Times New Roman" panose="02020603050405020304" pitchFamily="18" charset="0"/>
                <a:ea typeface="黑体" panose="02010609060101010101" pitchFamily="2" charset="-122"/>
                <a:cs typeface="Times New Roman" panose="02020603050405020304" pitchFamily="18" charset="0"/>
                <a:sym typeface="+mn-ea"/>
              </a:rPr>
              <a:t>typedef struct BiTNode {</a:t>
            </a:r>
            <a:endParaRPr kumimoji="0" lang="en-US" altLang="zh-CN" sz="2400" b="0" i="0" u="none" strike="noStrike" kern="0" cap="none" spc="0" normalizeH="0" baseline="0" noProof="1" dirty="0">
              <a:solidFill>
                <a:schemeClr val="tx1"/>
              </a:solidFill>
              <a:latin typeface="Times New Roman" panose="02020603050405020304" pitchFamily="18" charset="0"/>
              <a:ea typeface="黑体" panose="02010609060101010101" pitchFamily="2" charset="-122"/>
              <a:cs typeface="Times New Roman" panose="02020603050405020304" pitchFamily="18" charset="0"/>
            </a:endParaRPr>
          </a:p>
          <a:p>
            <a:pPr marL="609600" marR="0" indent="-609600" algn="l" defTabSz="914400" rtl="0" eaLnBrk="1" fontAlgn="base" latinLnBrk="0" hangingPunct="1">
              <a:lnSpc>
                <a:spcPct val="100000"/>
              </a:lnSpc>
              <a:spcBef>
                <a:spcPct val="30000"/>
              </a:spcBef>
              <a:spcAft>
                <a:spcPct val="0"/>
              </a:spcAft>
              <a:buClr>
                <a:schemeClr val="accent1"/>
              </a:buClr>
              <a:buSzTx/>
              <a:buFont typeface="Wingdings" panose="05000000000000000000" pitchFamily="2" charset="2"/>
              <a:buNone/>
            </a:pPr>
            <a:r>
              <a:rPr lang="en-US" altLang="zh-CN" sz="2400" dirty="0">
                <a:latin typeface="Times New Roman" panose="02020603050405020304" pitchFamily="18" charset="0"/>
                <a:ea typeface="黑体" panose="02010609060101010101" pitchFamily="2" charset="-122"/>
                <a:cs typeface="Times New Roman" panose="02020603050405020304" pitchFamily="18" charset="0"/>
                <a:sym typeface="+mn-ea"/>
              </a:rPr>
              <a:t>		TElemType	  data;</a:t>
            </a:r>
            <a:endParaRPr kumimoji="0" lang="en-US" altLang="zh-CN" sz="2400" b="0" i="0" u="none" strike="noStrike" kern="0" cap="none" spc="0" normalizeH="0" baseline="0" noProof="1" dirty="0">
              <a:solidFill>
                <a:schemeClr val="tx1"/>
              </a:solidFill>
              <a:latin typeface="Times New Roman" panose="02020603050405020304" pitchFamily="18" charset="0"/>
              <a:ea typeface="黑体" panose="02010609060101010101" pitchFamily="2" charset="-122"/>
              <a:cs typeface="Times New Roman" panose="02020603050405020304" pitchFamily="18" charset="0"/>
            </a:endParaRPr>
          </a:p>
          <a:p>
            <a:pPr marL="609600" marR="0" indent="-609600" algn="l" defTabSz="914400" rtl="0" eaLnBrk="1" fontAlgn="base" latinLnBrk="0" hangingPunct="1">
              <a:lnSpc>
                <a:spcPct val="100000"/>
              </a:lnSpc>
              <a:spcBef>
                <a:spcPct val="30000"/>
              </a:spcBef>
              <a:spcAft>
                <a:spcPct val="0"/>
              </a:spcAft>
              <a:buClr>
                <a:schemeClr val="accent1"/>
              </a:buClr>
              <a:buSzTx/>
              <a:buFont typeface="Wingdings" panose="05000000000000000000" pitchFamily="2" charset="2"/>
              <a:buNone/>
            </a:pPr>
            <a:r>
              <a:rPr lang="en-US" altLang="zh-CN" sz="2400" dirty="0">
                <a:latin typeface="Times New Roman" panose="02020603050405020304" pitchFamily="18" charset="0"/>
                <a:ea typeface="黑体" panose="02010609060101010101" pitchFamily="2" charset="-122"/>
                <a:cs typeface="Times New Roman" panose="02020603050405020304" pitchFamily="18" charset="0"/>
                <a:sym typeface="+mn-ea"/>
              </a:rPr>
              <a:t>		struct BiTNode *parent;</a:t>
            </a:r>
            <a:endParaRPr kumimoji="0" lang="en-US" altLang="zh-CN" sz="2400" b="0" i="0" u="none" strike="noStrike" kern="0" cap="none" spc="0" normalizeH="0" baseline="0" noProof="1" dirty="0">
              <a:solidFill>
                <a:schemeClr val="tx1"/>
              </a:solidFill>
              <a:latin typeface="Times New Roman" panose="02020603050405020304" pitchFamily="18" charset="0"/>
              <a:ea typeface="黑体" panose="02010609060101010101" pitchFamily="2" charset="-122"/>
              <a:cs typeface="Times New Roman" panose="02020603050405020304" pitchFamily="18" charset="0"/>
            </a:endParaRPr>
          </a:p>
          <a:p>
            <a:pPr marL="609600" marR="0" indent="-609600" algn="l" defTabSz="914400" rtl="0" eaLnBrk="1" fontAlgn="base" latinLnBrk="0" hangingPunct="1">
              <a:lnSpc>
                <a:spcPct val="100000"/>
              </a:lnSpc>
              <a:spcBef>
                <a:spcPct val="30000"/>
              </a:spcBef>
              <a:spcAft>
                <a:spcPct val="0"/>
              </a:spcAft>
              <a:buClr>
                <a:schemeClr val="accent1"/>
              </a:buClr>
              <a:buSzTx/>
              <a:buFont typeface="Wingdings" panose="05000000000000000000" pitchFamily="2" charset="2"/>
              <a:buNone/>
            </a:pPr>
            <a:r>
              <a:rPr lang="en-US" altLang="zh-CN" sz="2400" dirty="0">
                <a:latin typeface="Times New Roman" panose="02020603050405020304" pitchFamily="18" charset="0"/>
                <a:ea typeface="黑体" panose="02010609060101010101" pitchFamily="2" charset="-122"/>
                <a:cs typeface="Times New Roman" panose="02020603050405020304" pitchFamily="18" charset="0"/>
                <a:sym typeface="+mn-ea"/>
              </a:rPr>
              <a:t>		struct BiTNode *lChild, *rChild;</a:t>
            </a:r>
            <a:endParaRPr kumimoji="0" lang="en-US" altLang="zh-CN" sz="2400" b="0" i="0" u="none" strike="noStrike" kern="0" cap="none" spc="0" normalizeH="0" baseline="0" noProof="1" dirty="0">
              <a:solidFill>
                <a:schemeClr val="tx1"/>
              </a:solidFill>
              <a:latin typeface="Times New Roman" panose="02020603050405020304" pitchFamily="18" charset="0"/>
              <a:ea typeface="黑体" panose="02010609060101010101" pitchFamily="2" charset="-122"/>
              <a:cs typeface="Times New Roman" panose="02020603050405020304" pitchFamily="18" charset="0"/>
            </a:endParaRPr>
          </a:p>
          <a:p>
            <a:pPr marL="609600" marR="0" indent="-609600" algn="l" defTabSz="914400" rtl="0" eaLnBrk="1" fontAlgn="base" latinLnBrk="0" hangingPunct="1">
              <a:lnSpc>
                <a:spcPct val="100000"/>
              </a:lnSpc>
              <a:spcBef>
                <a:spcPct val="30000"/>
              </a:spcBef>
              <a:spcAft>
                <a:spcPct val="0"/>
              </a:spcAft>
              <a:buClr>
                <a:schemeClr val="accent1"/>
              </a:buClr>
              <a:buSzTx/>
              <a:buFont typeface="Wingdings" panose="05000000000000000000" pitchFamily="2" charset="2"/>
              <a:buNone/>
            </a:pPr>
            <a:r>
              <a:rPr lang="en-US" altLang="zh-CN" sz="2400" dirty="0">
                <a:latin typeface="Times New Roman" panose="02020603050405020304" pitchFamily="18" charset="0"/>
                <a:ea typeface="黑体" panose="02010609060101010101" pitchFamily="2" charset="-122"/>
                <a:cs typeface="Times New Roman" panose="02020603050405020304" pitchFamily="18" charset="0"/>
                <a:sym typeface="+mn-ea"/>
              </a:rPr>
              <a:t>} BiTNode, *BiTree</a:t>
            </a:r>
            <a:endParaRPr kumimoji="0" lang="en-US" altLang="zh-CN" sz="2400" b="0" i="0" u="none" strike="noStrike" kern="0" cap="none" spc="0" normalizeH="0" baseline="0" noProof="1" dirty="0">
              <a:solidFill>
                <a:schemeClr val="tx1"/>
              </a:solidFill>
              <a:latin typeface="Times New Roman" panose="02020603050405020304" pitchFamily="18" charset="0"/>
              <a:ea typeface="黑体" panose="02010609060101010101" pitchFamily="2" charset="-122"/>
              <a:cs typeface="Times New Roman" panose="02020603050405020304" pitchFamily="18" charset="0"/>
            </a:endParaRPr>
          </a:p>
          <a:p>
            <a:pPr marL="457200" marR="0" lvl="1" indent="-457200" algn="l" defTabSz="1219200" rtl="0" eaLnBrk="1" fontAlgn="base" latinLnBrk="0" hangingPunct="1">
              <a:lnSpc>
                <a:spcPct val="100000"/>
              </a:lnSpc>
              <a:spcBef>
                <a:spcPct val="20000"/>
              </a:spcBef>
              <a:buClrTx/>
              <a:buSzTx/>
              <a:buFont typeface="Wingdings" panose="05000000000000000000" charset="0"/>
              <a:buChar char="l"/>
            </a:pPr>
            <a:endParaRPr kumimoji="0" lang="zh-CN" altLang="en-US" sz="2400" i="0" u="none" strike="noStrike" kern="0" cap="none" spc="0" normalizeH="0" baseline="0" noProof="1" dirty="0">
              <a:solidFill>
                <a:schemeClr val="tx1"/>
              </a:solidFill>
              <a:latin typeface="黑体" panose="02010609060101010101" pitchFamily="2" charset="-122"/>
              <a:ea typeface="黑体" panose="02010609060101010101" pitchFamily="2" charset="-122"/>
              <a:cs typeface="+mn-ea"/>
            </a:endParaRPr>
          </a:p>
          <a:p>
            <a:pPr lvl="1" algn="l" eaLnBrk="1" hangingPunct="1">
              <a:buClrTx/>
              <a:buSzTx/>
              <a:buChar char="•"/>
            </a:pPr>
            <a:endParaRPr lang="zh-CN" altLang="en-US" sz="2400" dirty="0">
              <a:latin typeface="黑体" panose="02010609060101010101" pitchFamily="2" charset="-122"/>
              <a:ea typeface="黑体" panose="02010609060101010101" pitchFamily="2" charset="-122"/>
              <a:cs typeface="+mn-ea"/>
              <a:sym typeface="+mn-ea"/>
            </a:endParaRPr>
          </a:p>
        </p:txBody>
      </p:sp>
      <p:sp>
        <p:nvSpPr>
          <p:cNvPr id="4" name="标题 3"/>
          <p:cNvSpPr>
            <a:spLocks noGrp="1"/>
          </p:cNvSpPr>
          <p:nvPr>
            <p:ph type="title"/>
          </p:nvPr>
        </p:nvSpPr>
        <p:spPr>
          <a:xfrm>
            <a:off x="752475" y="222568"/>
            <a:ext cx="10972800" cy="796908"/>
          </a:xfrm>
        </p:spPr>
        <p:txBody>
          <a:bodyPr/>
          <a:p>
            <a:r>
              <a:rPr lang="en-US" altLang="zh-CN">
                <a:latin typeface="楷体" panose="02010609060101010101" charset="-122"/>
                <a:ea typeface="楷体" panose="02010609060101010101" charset="-122"/>
                <a:cs typeface="楷体" panose="02010609060101010101" charset="-122"/>
                <a:sym typeface="+mn-ea"/>
              </a:rPr>
              <a:t>6.2 </a:t>
            </a:r>
            <a:r>
              <a:rPr lang="zh-CN" altLang="en-US">
                <a:latin typeface="楷体" panose="02010609060101010101" charset="-122"/>
                <a:ea typeface="楷体" panose="02010609060101010101" charset="-122"/>
                <a:cs typeface="楷体" panose="02010609060101010101" charset="-122"/>
                <a:sym typeface="+mn-ea"/>
              </a:rPr>
              <a:t>二叉</a:t>
            </a:r>
            <a:r>
              <a:rPr lang="zh-CN" altLang="en-US" dirty="0">
                <a:latin typeface="楷体" panose="02010609060101010101" charset="-122"/>
                <a:ea typeface="楷体" panose="02010609060101010101" charset="-122"/>
                <a:sym typeface="+mn-ea"/>
              </a:rPr>
              <a:t>树</a:t>
            </a:r>
            <a:endParaRPr lang="en-US" altLang="zh-CN">
              <a:latin typeface="楷体" panose="02010609060101010101" charset="-122"/>
              <a:ea typeface="楷体" panose="02010609060101010101" charset="-122"/>
              <a:cs typeface="楷体" panose="02010609060101010101" charset="-122"/>
            </a:endParaRPr>
          </a:p>
        </p:txBody>
      </p:sp>
      <p:sp>
        <p:nvSpPr>
          <p:cNvPr id="2" name="灯片编号占位符 1"/>
          <p:cNvSpPr>
            <a:spLocks noGrp="1"/>
          </p:cNvSpPr>
          <p:nvPr>
            <p:ph type="sldNum" sz="quarter" idx="4"/>
          </p:nvPr>
        </p:nvSpPr>
        <p:spPr/>
        <p:txBody>
          <a:bodyPr/>
          <a:p>
            <a:fld id="{F18B4237-A20D-4DE2-ADD8-75BCC50A7656}" type="slidenum">
              <a:rPr lang="zh-CN" altLang="en-US"/>
            </a:fld>
            <a:endParaRPr lang="zh-CN" altLang="en-US"/>
          </a:p>
        </p:txBody>
      </p:sp>
      <p:grpSp>
        <p:nvGrpSpPr>
          <p:cNvPr id="28676" name="Group 11"/>
          <p:cNvGrpSpPr/>
          <p:nvPr/>
        </p:nvGrpSpPr>
        <p:grpSpPr>
          <a:xfrm>
            <a:off x="7651115" y="578486"/>
            <a:ext cx="1681163" cy="2760663"/>
            <a:chOff x="1104" y="2523"/>
            <a:chExt cx="1059" cy="1739"/>
          </a:xfrm>
        </p:grpSpPr>
        <p:sp>
          <p:nvSpPr>
            <p:cNvPr id="28677" name="Line 12"/>
            <p:cNvSpPr/>
            <p:nvPr/>
          </p:nvSpPr>
          <p:spPr>
            <a:xfrm flipH="1">
              <a:off x="1488" y="3779"/>
              <a:ext cx="192" cy="351"/>
            </a:xfrm>
            <a:prstGeom prst="line">
              <a:avLst/>
            </a:prstGeom>
            <a:ln w="38100" cap="flat" cmpd="sng">
              <a:solidFill>
                <a:srgbClr val="009900"/>
              </a:solidFill>
              <a:prstDash val="solid"/>
              <a:round/>
              <a:headEnd type="none" w="med" len="med"/>
              <a:tailEnd type="none" w="med" len="med"/>
            </a:ln>
          </p:spPr>
        </p:sp>
        <p:sp>
          <p:nvSpPr>
            <p:cNvPr id="28678" name="Line 13"/>
            <p:cNvSpPr/>
            <p:nvPr/>
          </p:nvSpPr>
          <p:spPr>
            <a:xfrm>
              <a:off x="1536" y="3429"/>
              <a:ext cx="384" cy="631"/>
            </a:xfrm>
            <a:prstGeom prst="line">
              <a:avLst/>
            </a:prstGeom>
            <a:ln w="38100" cap="flat" cmpd="sng">
              <a:solidFill>
                <a:srgbClr val="009900"/>
              </a:solidFill>
              <a:prstDash val="solid"/>
              <a:round/>
              <a:headEnd type="none" w="med" len="med"/>
              <a:tailEnd type="none" w="med" len="med"/>
            </a:ln>
          </p:spPr>
        </p:sp>
        <p:sp>
          <p:nvSpPr>
            <p:cNvPr id="28679" name="Line 14"/>
            <p:cNvSpPr/>
            <p:nvPr/>
          </p:nvSpPr>
          <p:spPr>
            <a:xfrm flipH="1">
              <a:off x="1296" y="3078"/>
              <a:ext cx="336" cy="596"/>
            </a:xfrm>
            <a:prstGeom prst="line">
              <a:avLst/>
            </a:prstGeom>
            <a:ln w="38100" cap="flat" cmpd="sng">
              <a:solidFill>
                <a:srgbClr val="009900"/>
              </a:solidFill>
              <a:prstDash val="solid"/>
              <a:round/>
              <a:headEnd type="none" w="med" len="med"/>
              <a:tailEnd type="none" w="med" len="med"/>
            </a:ln>
          </p:spPr>
        </p:sp>
        <p:sp>
          <p:nvSpPr>
            <p:cNvPr id="28680" name="Oval 15" descr="羊皮纸"/>
            <p:cNvSpPr/>
            <p:nvPr/>
          </p:nvSpPr>
          <p:spPr>
            <a:xfrm>
              <a:off x="1536" y="2902"/>
              <a:ext cx="288" cy="211"/>
            </a:xfrm>
            <a:prstGeom prst="ellipse">
              <a:avLst/>
            </a:prstGeom>
            <a:blipFill rotWithShape="0">
              <a:blip r:embed="rId1"/>
            </a:blipFill>
            <a:ln w="38100" cap="flat" cmpd="sng">
              <a:solidFill>
                <a:schemeClr val="tx2"/>
              </a:solidFill>
              <a:prstDash val="solid"/>
              <a:round/>
              <a:headEnd type="none" w="med" len="med"/>
              <a:tailEnd type="none" w="med" len="med"/>
            </a:ln>
          </p:spPr>
          <p:txBody>
            <a:bodyPr wrap="none" anchor="ctr" anchorCtr="0"/>
            <a:p>
              <a:endParaRPr lang="zh-CN" altLang="en-US" dirty="0">
                <a:latin typeface="Arial" panose="020B0604020202020204" pitchFamily="34" charset="0"/>
                <a:ea typeface="宋体" panose="02010600030101010101" pitchFamily="2" charset="-122"/>
              </a:endParaRPr>
            </a:p>
          </p:txBody>
        </p:sp>
        <p:sp>
          <p:nvSpPr>
            <p:cNvPr id="28681" name="Oval 16" descr="羊皮纸"/>
            <p:cNvSpPr/>
            <p:nvPr/>
          </p:nvSpPr>
          <p:spPr>
            <a:xfrm>
              <a:off x="1344" y="3253"/>
              <a:ext cx="288" cy="211"/>
            </a:xfrm>
            <a:prstGeom prst="ellipse">
              <a:avLst/>
            </a:prstGeom>
            <a:blipFill rotWithShape="0">
              <a:blip r:embed="rId1"/>
            </a:blipFill>
            <a:ln w="38100" cap="flat" cmpd="sng">
              <a:solidFill>
                <a:schemeClr val="tx2"/>
              </a:solidFill>
              <a:prstDash val="solid"/>
              <a:round/>
              <a:headEnd type="none" w="med" len="med"/>
              <a:tailEnd type="none" w="med" len="med"/>
            </a:ln>
          </p:spPr>
          <p:txBody>
            <a:bodyPr wrap="none" anchor="ctr" anchorCtr="0"/>
            <a:p>
              <a:endParaRPr lang="zh-CN" altLang="en-US" dirty="0">
                <a:latin typeface="Arial" panose="020B0604020202020204" pitchFamily="34" charset="0"/>
                <a:ea typeface="宋体" panose="02010600030101010101" pitchFamily="2" charset="-122"/>
              </a:endParaRPr>
            </a:p>
          </p:txBody>
        </p:sp>
        <p:sp>
          <p:nvSpPr>
            <p:cNvPr id="28682" name="Oval 17" descr="羊皮纸"/>
            <p:cNvSpPr/>
            <p:nvPr/>
          </p:nvSpPr>
          <p:spPr>
            <a:xfrm>
              <a:off x="1104" y="3639"/>
              <a:ext cx="288" cy="211"/>
            </a:xfrm>
            <a:prstGeom prst="ellipse">
              <a:avLst/>
            </a:prstGeom>
            <a:blipFill rotWithShape="0">
              <a:blip r:embed="rId1"/>
            </a:blipFill>
            <a:ln w="38100" cap="flat" cmpd="sng">
              <a:solidFill>
                <a:schemeClr val="tx2"/>
              </a:solidFill>
              <a:prstDash val="solid"/>
              <a:round/>
              <a:headEnd type="none" w="med" len="med"/>
              <a:tailEnd type="none" w="med" len="med"/>
            </a:ln>
          </p:spPr>
          <p:txBody>
            <a:bodyPr wrap="none" anchor="ctr" anchorCtr="0"/>
            <a:p>
              <a:endParaRPr lang="zh-CN" altLang="en-US" dirty="0">
                <a:latin typeface="Arial" panose="020B0604020202020204" pitchFamily="34" charset="0"/>
                <a:ea typeface="宋体" panose="02010600030101010101" pitchFamily="2" charset="-122"/>
              </a:endParaRPr>
            </a:p>
          </p:txBody>
        </p:sp>
        <p:sp>
          <p:nvSpPr>
            <p:cNvPr id="28683" name="Oval 18" descr="羊皮纸"/>
            <p:cNvSpPr/>
            <p:nvPr/>
          </p:nvSpPr>
          <p:spPr>
            <a:xfrm>
              <a:off x="1584" y="3639"/>
              <a:ext cx="288" cy="211"/>
            </a:xfrm>
            <a:prstGeom prst="ellipse">
              <a:avLst/>
            </a:prstGeom>
            <a:blipFill rotWithShape="0">
              <a:blip r:embed="rId1"/>
            </a:blipFill>
            <a:ln w="38100" cap="flat" cmpd="sng">
              <a:solidFill>
                <a:schemeClr val="tx2"/>
              </a:solidFill>
              <a:prstDash val="solid"/>
              <a:round/>
              <a:headEnd type="none" w="med" len="med"/>
              <a:tailEnd type="none" w="med" len="med"/>
            </a:ln>
          </p:spPr>
          <p:txBody>
            <a:bodyPr wrap="none" anchor="ctr" anchorCtr="0"/>
            <a:p>
              <a:endParaRPr lang="zh-CN" altLang="en-US" dirty="0">
                <a:latin typeface="Arial" panose="020B0604020202020204" pitchFamily="34" charset="0"/>
                <a:ea typeface="宋体" panose="02010600030101010101" pitchFamily="2" charset="-122"/>
              </a:endParaRPr>
            </a:p>
          </p:txBody>
        </p:sp>
        <p:sp>
          <p:nvSpPr>
            <p:cNvPr id="28684" name="Oval 19" descr="羊皮纸"/>
            <p:cNvSpPr/>
            <p:nvPr/>
          </p:nvSpPr>
          <p:spPr>
            <a:xfrm>
              <a:off x="1824" y="4025"/>
              <a:ext cx="288" cy="211"/>
            </a:xfrm>
            <a:prstGeom prst="ellipse">
              <a:avLst/>
            </a:prstGeom>
            <a:blipFill rotWithShape="0">
              <a:blip r:embed="rId1"/>
            </a:blipFill>
            <a:ln w="38100" cap="flat" cmpd="sng">
              <a:solidFill>
                <a:schemeClr val="tx2"/>
              </a:solidFill>
              <a:prstDash val="solid"/>
              <a:round/>
              <a:headEnd type="none" w="med" len="med"/>
              <a:tailEnd type="none" w="med" len="med"/>
            </a:ln>
          </p:spPr>
          <p:txBody>
            <a:bodyPr wrap="none" anchor="ctr" anchorCtr="0"/>
            <a:p>
              <a:endParaRPr lang="zh-CN" altLang="en-US" dirty="0">
                <a:latin typeface="Arial" panose="020B0604020202020204" pitchFamily="34" charset="0"/>
                <a:ea typeface="宋体" panose="02010600030101010101" pitchFamily="2" charset="-122"/>
              </a:endParaRPr>
            </a:p>
          </p:txBody>
        </p:sp>
        <p:sp>
          <p:nvSpPr>
            <p:cNvPr id="28685" name="Oval 20" descr="羊皮纸"/>
            <p:cNvSpPr/>
            <p:nvPr/>
          </p:nvSpPr>
          <p:spPr>
            <a:xfrm>
              <a:off x="1344" y="4025"/>
              <a:ext cx="288" cy="211"/>
            </a:xfrm>
            <a:prstGeom prst="ellipse">
              <a:avLst/>
            </a:prstGeom>
            <a:blipFill rotWithShape="0">
              <a:blip r:embed="rId1"/>
            </a:blipFill>
            <a:ln w="38100" cap="flat" cmpd="sng">
              <a:solidFill>
                <a:schemeClr val="tx2"/>
              </a:solidFill>
              <a:prstDash val="solid"/>
              <a:round/>
              <a:headEnd type="none" w="med" len="med"/>
              <a:tailEnd type="none" w="med" len="med"/>
            </a:ln>
          </p:spPr>
          <p:txBody>
            <a:bodyPr wrap="none" anchor="ctr" anchorCtr="0"/>
            <a:p>
              <a:endParaRPr lang="zh-CN" altLang="en-US" dirty="0">
                <a:latin typeface="Arial" panose="020B0604020202020204" pitchFamily="34" charset="0"/>
                <a:ea typeface="宋体" panose="02010600030101010101" pitchFamily="2" charset="-122"/>
              </a:endParaRPr>
            </a:p>
          </p:txBody>
        </p:sp>
        <p:sp>
          <p:nvSpPr>
            <p:cNvPr id="28686" name="Text Box 21"/>
            <p:cNvSpPr txBox="1"/>
            <p:nvPr/>
          </p:nvSpPr>
          <p:spPr>
            <a:xfrm>
              <a:off x="1570" y="2867"/>
              <a:ext cx="231" cy="251"/>
            </a:xfrm>
            <a:prstGeom prst="rect">
              <a:avLst/>
            </a:prstGeom>
            <a:noFill/>
            <a:ln w="38100">
              <a:noFill/>
            </a:ln>
          </p:spPr>
          <p:txBody>
            <a:bodyPr wrap="none" anchor="ctr" anchorCtr="0">
              <a:spAutoFit/>
            </a:bodyPr>
            <a:p>
              <a:pPr algn="ctr"/>
              <a:r>
                <a:rPr lang="en-US" altLang="zh-CN" sz="2000" b="1" dirty="0">
                  <a:latin typeface="Times New Roman" panose="02020603050405020304" pitchFamily="18" charset="0"/>
                  <a:ea typeface="宋体" panose="02010600030101010101" pitchFamily="2" charset="-122"/>
                </a:rPr>
                <a:t>A</a:t>
              </a:r>
              <a:endParaRPr lang="en-US" altLang="zh-CN" sz="2000" dirty="0">
                <a:latin typeface="Times New Roman" panose="02020603050405020304" pitchFamily="18" charset="0"/>
                <a:ea typeface="宋体" panose="02010600030101010101" pitchFamily="2" charset="-122"/>
              </a:endParaRPr>
            </a:p>
          </p:txBody>
        </p:sp>
        <p:sp>
          <p:nvSpPr>
            <p:cNvPr id="28687" name="Text Box 22"/>
            <p:cNvSpPr txBox="1"/>
            <p:nvPr/>
          </p:nvSpPr>
          <p:spPr>
            <a:xfrm>
              <a:off x="1371" y="3225"/>
              <a:ext cx="222" cy="251"/>
            </a:xfrm>
            <a:prstGeom prst="rect">
              <a:avLst/>
            </a:prstGeom>
            <a:noFill/>
            <a:ln w="38100">
              <a:noFill/>
            </a:ln>
          </p:spPr>
          <p:txBody>
            <a:bodyPr wrap="none" anchor="ctr" anchorCtr="0">
              <a:spAutoFit/>
            </a:bodyPr>
            <a:p>
              <a:pPr algn="ctr"/>
              <a:r>
                <a:rPr lang="en-US" altLang="zh-CN" sz="2000" b="1" dirty="0">
                  <a:latin typeface="Times New Roman" panose="02020603050405020304" pitchFamily="18" charset="0"/>
                  <a:ea typeface="宋体" panose="02010600030101010101" pitchFamily="2" charset="-122"/>
                </a:rPr>
                <a:t>B</a:t>
              </a:r>
              <a:endParaRPr lang="en-US" altLang="zh-CN" sz="2000" dirty="0">
                <a:latin typeface="Times New Roman" panose="02020603050405020304" pitchFamily="18" charset="0"/>
                <a:ea typeface="宋体" panose="02010600030101010101" pitchFamily="2" charset="-122"/>
              </a:endParaRPr>
            </a:p>
          </p:txBody>
        </p:sp>
        <p:sp>
          <p:nvSpPr>
            <p:cNvPr id="28688" name="Text Box 23"/>
            <p:cNvSpPr txBox="1"/>
            <p:nvPr/>
          </p:nvSpPr>
          <p:spPr>
            <a:xfrm>
              <a:off x="1139" y="3625"/>
              <a:ext cx="231" cy="251"/>
            </a:xfrm>
            <a:prstGeom prst="rect">
              <a:avLst/>
            </a:prstGeom>
            <a:noFill/>
            <a:ln w="38100">
              <a:noFill/>
            </a:ln>
          </p:spPr>
          <p:txBody>
            <a:bodyPr wrap="none" anchor="ctr" anchorCtr="0">
              <a:spAutoFit/>
            </a:bodyPr>
            <a:p>
              <a:pPr algn="ctr"/>
              <a:r>
                <a:rPr lang="en-US" altLang="zh-CN" sz="2000" b="1" dirty="0">
                  <a:latin typeface="Times New Roman" panose="02020603050405020304" pitchFamily="18" charset="0"/>
                  <a:ea typeface="宋体" panose="02010600030101010101" pitchFamily="2" charset="-122"/>
                </a:rPr>
                <a:t>C</a:t>
              </a:r>
              <a:endParaRPr lang="en-US" altLang="zh-CN" sz="2000" dirty="0">
                <a:latin typeface="Times New Roman" panose="02020603050405020304" pitchFamily="18" charset="0"/>
                <a:ea typeface="宋体" panose="02010600030101010101" pitchFamily="2" charset="-122"/>
              </a:endParaRPr>
            </a:p>
          </p:txBody>
        </p:sp>
        <p:sp>
          <p:nvSpPr>
            <p:cNvPr id="28689" name="Text Box 24"/>
            <p:cNvSpPr txBox="1"/>
            <p:nvPr/>
          </p:nvSpPr>
          <p:spPr>
            <a:xfrm>
              <a:off x="1606" y="3625"/>
              <a:ext cx="231" cy="251"/>
            </a:xfrm>
            <a:prstGeom prst="rect">
              <a:avLst/>
            </a:prstGeom>
            <a:noFill/>
            <a:ln w="38100">
              <a:noFill/>
            </a:ln>
          </p:spPr>
          <p:txBody>
            <a:bodyPr wrap="none" anchor="ctr" anchorCtr="0">
              <a:spAutoFit/>
            </a:bodyPr>
            <a:p>
              <a:pPr algn="ctr"/>
              <a:r>
                <a:rPr lang="en-US" altLang="zh-CN" sz="2000" b="1" dirty="0">
                  <a:latin typeface="Times New Roman" panose="02020603050405020304" pitchFamily="18" charset="0"/>
                  <a:ea typeface="宋体" panose="02010600030101010101" pitchFamily="2" charset="-122"/>
                </a:rPr>
                <a:t>D</a:t>
              </a:r>
              <a:endParaRPr lang="en-US" altLang="zh-CN" sz="2000" dirty="0">
                <a:latin typeface="Times New Roman" panose="02020603050405020304" pitchFamily="18" charset="0"/>
                <a:ea typeface="宋体" panose="02010600030101010101" pitchFamily="2" charset="-122"/>
              </a:endParaRPr>
            </a:p>
          </p:txBody>
        </p:sp>
        <p:sp>
          <p:nvSpPr>
            <p:cNvPr id="28690" name="Text Box 25"/>
            <p:cNvSpPr txBox="1"/>
            <p:nvPr/>
          </p:nvSpPr>
          <p:spPr>
            <a:xfrm>
              <a:off x="1870" y="4011"/>
              <a:ext cx="213" cy="251"/>
            </a:xfrm>
            <a:prstGeom prst="rect">
              <a:avLst/>
            </a:prstGeom>
            <a:noFill/>
            <a:ln w="38100">
              <a:noFill/>
            </a:ln>
          </p:spPr>
          <p:txBody>
            <a:bodyPr wrap="none" anchor="ctr" anchorCtr="0">
              <a:spAutoFit/>
            </a:bodyPr>
            <a:p>
              <a:pPr algn="ctr"/>
              <a:r>
                <a:rPr lang="en-US" altLang="zh-CN" sz="2000" b="1" dirty="0">
                  <a:latin typeface="Times New Roman" panose="02020603050405020304" pitchFamily="18" charset="0"/>
                  <a:ea typeface="宋体" panose="02010600030101010101" pitchFamily="2" charset="-122"/>
                </a:rPr>
                <a:t>F</a:t>
              </a:r>
              <a:endParaRPr lang="en-US" altLang="zh-CN" sz="2000" dirty="0">
                <a:latin typeface="Times New Roman" panose="02020603050405020304" pitchFamily="18" charset="0"/>
                <a:ea typeface="宋体" panose="02010600030101010101" pitchFamily="2" charset="-122"/>
              </a:endParaRPr>
            </a:p>
          </p:txBody>
        </p:sp>
        <p:sp>
          <p:nvSpPr>
            <p:cNvPr id="28691" name="Text Box 26"/>
            <p:cNvSpPr txBox="1"/>
            <p:nvPr/>
          </p:nvSpPr>
          <p:spPr>
            <a:xfrm>
              <a:off x="1386" y="4011"/>
              <a:ext cx="222" cy="251"/>
            </a:xfrm>
            <a:prstGeom prst="rect">
              <a:avLst/>
            </a:prstGeom>
            <a:noFill/>
            <a:ln w="38100">
              <a:noFill/>
            </a:ln>
          </p:spPr>
          <p:txBody>
            <a:bodyPr wrap="none" anchor="ctr" anchorCtr="0">
              <a:spAutoFit/>
            </a:bodyPr>
            <a:p>
              <a:pPr algn="ctr"/>
              <a:r>
                <a:rPr lang="en-US" altLang="zh-CN" sz="2000" b="1" dirty="0">
                  <a:latin typeface="Times New Roman" panose="02020603050405020304" pitchFamily="18" charset="0"/>
                  <a:ea typeface="宋体" panose="02010600030101010101" pitchFamily="2" charset="-122"/>
                </a:rPr>
                <a:t>E</a:t>
              </a:r>
              <a:endParaRPr lang="en-US" altLang="zh-CN" sz="2000" dirty="0">
                <a:latin typeface="Times New Roman" panose="02020603050405020304" pitchFamily="18" charset="0"/>
                <a:ea typeface="宋体" panose="02010600030101010101" pitchFamily="2" charset="-122"/>
              </a:endParaRPr>
            </a:p>
          </p:txBody>
        </p:sp>
        <p:sp>
          <p:nvSpPr>
            <p:cNvPr id="28692" name="Line 27"/>
            <p:cNvSpPr/>
            <p:nvPr/>
          </p:nvSpPr>
          <p:spPr>
            <a:xfrm flipH="1">
              <a:off x="1728" y="2762"/>
              <a:ext cx="144" cy="140"/>
            </a:xfrm>
            <a:prstGeom prst="line">
              <a:avLst/>
            </a:prstGeom>
            <a:ln w="38100" cap="flat" cmpd="sng">
              <a:solidFill>
                <a:schemeClr val="tx2"/>
              </a:solidFill>
              <a:prstDash val="solid"/>
              <a:round/>
              <a:headEnd type="none" w="med" len="med"/>
              <a:tailEnd type="triangle" w="med" len="med"/>
            </a:ln>
          </p:spPr>
        </p:sp>
        <p:sp>
          <p:nvSpPr>
            <p:cNvPr id="28693" name="Text Box 28"/>
            <p:cNvSpPr txBox="1"/>
            <p:nvPr/>
          </p:nvSpPr>
          <p:spPr>
            <a:xfrm>
              <a:off x="1767" y="2523"/>
              <a:ext cx="396" cy="251"/>
            </a:xfrm>
            <a:prstGeom prst="rect">
              <a:avLst/>
            </a:prstGeom>
            <a:noFill/>
            <a:ln w="38100">
              <a:noFill/>
            </a:ln>
          </p:spPr>
          <p:txBody>
            <a:bodyPr wrap="none" anchor="ctr" anchorCtr="0">
              <a:spAutoFit/>
            </a:bodyPr>
            <a:p>
              <a:pPr algn="ctr"/>
              <a:r>
                <a:rPr lang="en-US" altLang="zh-CN" sz="2000" b="1" dirty="0">
                  <a:latin typeface="Times New Roman" panose="02020603050405020304" pitchFamily="18" charset="0"/>
                  <a:ea typeface="宋体" panose="02010600030101010101" pitchFamily="2" charset="-122"/>
                </a:rPr>
                <a:t>root</a:t>
              </a:r>
              <a:endParaRPr lang="en-US" altLang="zh-CN" sz="2000" dirty="0">
                <a:latin typeface="Times New Roman" panose="02020603050405020304" pitchFamily="18" charset="0"/>
                <a:ea typeface="宋体" panose="02010600030101010101" pitchFamily="2" charset="-122"/>
              </a:endParaRPr>
            </a:p>
          </p:txBody>
        </p:sp>
      </p:grpSp>
      <p:grpSp>
        <p:nvGrpSpPr>
          <p:cNvPr id="30742" name="Group 79"/>
          <p:cNvGrpSpPr/>
          <p:nvPr/>
        </p:nvGrpSpPr>
        <p:grpSpPr>
          <a:xfrm>
            <a:off x="8255953" y="3284995"/>
            <a:ext cx="3338513" cy="2791039"/>
            <a:chOff x="3129" y="795"/>
            <a:chExt cx="2103" cy="2471"/>
          </a:xfrm>
        </p:grpSpPr>
        <p:sp>
          <p:nvSpPr>
            <p:cNvPr id="30743" name="Rectangle 80" descr="羊皮纸"/>
            <p:cNvSpPr/>
            <p:nvPr/>
          </p:nvSpPr>
          <p:spPr>
            <a:xfrm>
              <a:off x="4416" y="2909"/>
              <a:ext cx="816" cy="288"/>
            </a:xfrm>
            <a:prstGeom prst="rect">
              <a:avLst/>
            </a:prstGeom>
            <a:blipFill rotWithShape="0">
              <a:blip r:embed="rId1"/>
            </a:blipFill>
            <a:ln w="38100" cap="flat" cmpd="sng">
              <a:solidFill>
                <a:schemeClr val="tx2"/>
              </a:solidFill>
              <a:prstDash val="solid"/>
              <a:miter/>
              <a:headEnd type="none" w="med" len="med"/>
              <a:tailEnd type="none" w="med" len="med"/>
            </a:ln>
          </p:spPr>
          <p:txBody>
            <a:bodyPr wrap="none" anchor="ctr" anchorCtr="0"/>
            <a:p>
              <a:endParaRPr lang="zh-CN" altLang="en-US" dirty="0">
                <a:latin typeface="Arial" panose="020B0604020202020204" pitchFamily="34" charset="0"/>
                <a:ea typeface="宋体" panose="02010600030101010101" pitchFamily="2" charset="-122"/>
              </a:endParaRPr>
            </a:p>
          </p:txBody>
        </p:sp>
        <p:sp>
          <p:nvSpPr>
            <p:cNvPr id="30744" name="Line 81"/>
            <p:cNvSpPr/>
            <p:nvPr/>
          </p:nvSpPr>
          <p:spPr>
            <a:xfrm>
              <a:off x="4847" y="2909"/>
              <a:ext cx="1" cy="288"/>
            </a:xfrm>
            <a:prstGeom prst="line">
              <a:avLst/>
            </a:prstGeom>
            <a:ln w="38100" cap="flat" cmpd="sng">
              <a:solidFill>
                <a:schemeClr val="tx2"/>
              </a:solidFill>
              <a:prstDash val="solid"/>
              <a:round/>
              <a:headEnd type="none" w="med" len="med"/>
              <a:tailEnd type="none" w="med" len="med"/>
            </a:ln>
          </p:spPr>
        </p:sp>
        <p:sp>
          <p:nvSpPr>
            <p:cNvPr id="30745" name="Line 82"/>
            <p:cNvSpPr/>
            <p:nvPr/>
          </p:nvSpPr>
          <p:spPr>
            <a:xfrm>
              <a:off x="5040" y="2909"/>
              <a:ext cx="1" cy="288"/>
            </a:xfrm>
            <a:prstGeom prst="line">
              <a:avLst/>
            </a:prstGeom>
            <a:ln w="38100" cap="flat" cmpd="sng">
              <a:solidFill>
                <a:schemeClr val="tx2"/>
              </a:solidFill>
              <a:prstDash val="solid"/>
              <a:round/>
              <a:headEnd type="none" w="med" len="med"/>
              <a:tailEnd type="none" w="med" len="med"/>
            </a:ln>
          </p:spPr>
        </p:sp>
        <p:sp>
          <p:nvSpPr>
            <p:cNvPr id="30746" name="Line 83"/>
            <p:cNvSpPr/>
            <p:nvPr/>
          </p:nvSpPr>
          <p:spPr>
            <a:xfrm>
              <a:off x="4608" y="2909"/>
              <a:ext cx="1" cy="288"/>
            </a:xfrm>
            <a:prstGeom prst="line">
              <a:avLst/>
            </a:prstGeom>
            <a:ln w="38100" cap="flat" cmpd="sng">
              <a:solidFill>
                <a:schemeClr val="tx2"/>
              </a:solidFill>
              <a:prstDash val="solid"/>
              <a:round/>
              <a:headEnd type="none" w="med" len="med"/>
              <a:tailEnd type="none" w="med" len="med"/>
            </a:ln>
          </p:spPr>
        </p:sp>
        <p:sp>
          <p:nvSpPr>
            <p:cNvPr id="30747" name="Rectangle 84" descr="羊皮纸"/>
            <p:cNvSpPr/>
            <p:nvPr/>
          </p:nvSpPr>
          <p:spPr>
            <a:xfrm>
              <a:off x="3504" y="2909"/>
              <a:ext cx="816" cy="288"/>
            </a:xfrm>
            <a:prstGeom prst="rect">
              <a:avLst/>
            </a:prstGeom>
            <a:blipFill rotWithShape="0">
              <a:blip r:embed="rId1"/>
            </a:blipFill>
            <a:ln w="38100" cap="flat" cmpd="sng">
              <a:solidFill>
                <a:schemeClr val="tx2"/>
              </a:solidFill>
              <a:prstDash val="solid"/>
              <a:miter/>
              <a:headEnd type="none" w="med" len="med"/>
              <a:tailEnd type="none" w="med" len="med"/>
            </a:ln>
          </p:spPr>
          <p:txBody>
            <a:bodyPr wrap="none" anchor="ctr" anchorCtr="0"/>
            <a:p>
              <a:endParaRPr lang="zh-CN" altLang="en-US" dirty="0">
                <a:latin typeface="Arial" panose="020B0604020202020204" pitchFamily="34" charset="0"/>
                <a:ea typeface="宋体" panose="02010600030101010101" pitchFamily="2" charset="-122"/>
              </a:endParaRPr>
            </a:p>
          </p:txBody>
        </p:sp>
        <p:sp>
          <p:nvSpPr>
            <p:cNvPr id="30748" name="Line 85"/>
            <p:cNvSpPr/>
            <p:nvPr/>
          </p:nvSpPr>
          <p:spPr>
            <a:xfrm>
              <a:off x="3935" y="2909"/>
              <a:ext cx="1" cy="288"/>
            </a:xfrm>
            <a:prstGeom prst="line">
              <a:avLst/>
            </a:prstGeom>
            <a:ln w="38100" cap="flat" cmpd="sng">
              <a:solidFill>
                <a:schemeClr val="tx2"/>
              </a:solidFill>
              <a:prstDash val="solid"/>
              <a:round/>
              <a:headEnd type="none" w="med" len="med"/>
              <a:tailEnd type="none" w="med" len="med"/>
            </a:ln>
          </p:spPr>
        </p:sp>
        <p:sp>
          <p:nvSpPr>
            <p:cNvPr id="30749" name="Line 86"/>
            <p:cNvSpPr/>
            <p:nvPr/>
          </p:nvSpPr>
          <p:spPr>
            <a:xfrm>
              <a:off x="4127" y="2909"/>
              <a:ext cx="1" cy="288"/>
            </a:xfrm>
            <a:prstGeom prst="line">
              <a:avLst/>
            </a:prstGeom>
            <a:ln w="38100" cap="flat" cmpd="sng">
              <a:solidFill>
                <a:schemeClr val="tx2"/>
              </a:solidFill>
              <a:prstDash val="solid"/>
              <a:round/>
              <a:headEnd type="none" w="med" len="med"/>
              <a:tailEnd type="none" w="med" len="med"/>
            </a:ln>
          </p:spPr>
        </p:sp>
        <p:sp>
          <p:nvSpPr>
            <p:cNvPr id="30750" name="Line 87"/>
            <p:cNvSpPr/>
            <p:nvPr/>
          </p:nvSpPr>
          <p:spPr>
            <a:xfrm>
              <a:off x="3696" y="2909"/>
              <a:ext cx="1" cy="288"/>
            </a:xfrm>
            <a:prstGeom prst="line">
              <a:avLst/>
            </a:prstGeom>
            <a:ln w="38100" cap="flat" cmpd="sng">
              <a:solidFill>
                <a:schemeClr val="tx2"/>
              </a:solidFill>
              <a:prstDash val="solid"/>
              <a:round/>
              <a:headEnd type="none" w="med" len="med"/>
              <a:tailEnd type="none" w="med" len="med"/>
            </a:ln>
          </p:spPr>
        </p:sp>
        <p:sp>
          <p:nvSpPr>
            <p:cNvPr id="30751" name="Rectangle 88" descr="羊皮纸"/>
            <p:cNvSpPr/>
            <p:nvPr/>
          </p:nvSpPr>
          <p:spPr>
            <a:xfrm>
              <a:off x="4080" y="2381"/>
              <a:ext cx="816" cy="288"/>
            </a:xfrm>
            <a:prstGeom prst="rect">
              <a:avLst/>
            </a:prstGeom>
            <a:blipFill rotWithShape="0">
              <a:blip r:embed="rId1"/>
            </a:blipFill>
            <a:ln w="38100" cap="flat" cmpd="sng">
              <a:solidFill>
                <a:schemeClr val="tx2"/>
              </a:solidFill>
              <a:prstDash val="solid"/>
              <a:miter/>
              <a:headEnd type="none" w="med" len="med"/>
              <a:tailEnd type="none" w="med" len="med"/>
            </a:ln>
          </p:spPr>
          <p:txBody>
            <a:bodyPr wrap="none" anchor="ctr" anchorCtr="0"/>
            <a:p>
              <a:endParaRPr lang="zh-CN" altLang="en-US" dirty="0">
                <a:latin typeface="Arial" panose="020B0604020202020204" pitchFamily="34" charset="0"/>
                <a:ea typeface="宋体" panose="02010600030101010101" pitchFamily="2" charset="-122"/>
              </a:endParaRPr>
            </a:p>
          </p:txBody>
        </p:sp>
        <p:sp>
          <p:nvSpPr>
            <p:cNvPr id="30752" name="Line 89"/>
            <p:cNvSpPr/>
            <p:nvPr/>
          </p:nvSpPr>
          <p:spPr>
            <a:xfrm>
              <a:off x="4511" y="2381"/>
              <a:ext cx="1" cy="288"/>
            </a:xfrm>
            <a:prstGeom prst="line">
              <a:avLst/>
            </a:prstGeom>
            <a:ln w="38100" cap="flat" cmpd="sng">
              <a:solidFill>
                <a:schemeClr val="tx2"/>
              </a:solidFill>
              <a:prstDash val="solid"/>
              <a:round/>
              <a:headEnd type="none" w="med" len="med"/>
              <a:tailEnd type="none" w="med" len="med"/>
            </a:ln>
          </p:spPr>
        </p:sp>
        <p:sp>
          <p:nvSpPr>
            <p:cNvPr id="30753" name="Line 90"/>
            <p:cNvSpPr/>
            <p:nvPr/>
          </p:nvSpPr>
          <p:spPr>
            <a:xfrm>
              <a:off x="4704" y="2381"/>
              <a:ext cx="1" cy="288"/>
            </a:xfrm>
            <a:prstGeom prst="line">
              <a:avLst/>
            </a:prstGeom>
            <a:ln w="38100" cap="flat" cmpd="sng">
              <a:solidFill>
                <a:schemeClr val="tx2"/>
              </a:solidFill>
              <a:prstDash val="solid"/>
              <a:round/>
              <a:headEnd type="none" w="med" len="med"/>
              <a:tailEnd type="none" w="med" len="med"/>
            </a:ln>
          </p:spPr>
        </p:sp>
        <p:sp>
          <p:nvSpPr>
            <p:cNvPr id="30754" name="Line 91"/>
            <p:cNvSpPr/>
            <p:nvPr/>
          </p:nvSpPr>
          <p:spPr>
            <a:xfrm>
              <a:off x="4271" y="2381"/>
              <a:ext cx="1" cy="288"/>
            </a:xfrm>
            <a:prstGeom prst="line">
              <a:avLst/>
            </a:prstGeom>
            <a:ln w="38100" cap="flat" cmpd="sng">
              <a:solidFill>
                <a:schemeClr val="tx2"/>
              </a:solidFill>
              <a:prstDash val="solid"/>
              <a:round/>
              <a:headEnd type="none" w="med" len="med"/>
              <a:tailEnd type="none" w="med" len="med"/>
            </a:ln>
          </p:spPr>
        </p:sp>
        <p:sp>
          <p:nvSpPr>
            <p:cNvPr id="30755" name="Rectangle 92" descr="羊皮纸"/>
            <p:cNvSpPr/>
            <p:nvPr/>
          </p:nvSpPr>
          <p:spPr>
            <a:xfrm>
              <a:off x="3168" y="2381"/>
              <a:ext cx="816" cy="288"/>
            </a:xfrm>
            <a:prstGeom prst="rect">
              <a:avLst/>
            </a:prstGeom>
            <a:blipFill rotWithShape="0">
              <a:blip r:embed="rId1"/>
            </a:blipFill>
            <a:ln w="38100" cap="flat" cmpd="sng">
              <a:solidFill>
                <a:schemeClr val="tx2"/>
              </a:solidFill>
              <a:prstDash val="solid"/>
              <a:miter/>
              <a:headEnd type="none" w="med" len="med"/>
              <a:tailEnd type="none" w="med" len="med"/>
            </a:ln>
          </p:spPr>
          <p:txBody>
            <a:bodyPr wrap="none" anchor="ctr" anchorCtr="0"/>
            <a:p>
              <a:endParaRPr lang="zh-CN" altLang="en-US" dirty="0">
                <a:latin typeface="Arial" panose="020B0604020202020204" pitchFamily="34" charset="0"/>
                <a:ea typeface="宋体" panose="02010600030101010101" pitchFamily="2" charset="-122"/>
              </a:endParaRPr>
            </a:p>
          </p:txBody>
        </p:sp>
        <p:sp>
          <p:nvSpPr>
            <p:cNvPr id="30756" name="Line 93"/>
            <p:cNvSpPr/>
            <p:nvPr/>
          </p:nvSpPr>
          <p:spPr>
            <a:xfrm>
              <a:off x="3599" y="2381"/>
              <a:ext cx="1" cy="288"/>
            </a:xfrm>
            <a:prstGeom prst="line">
              <a:avLst/>
            </a:prstGeom>
            <a:ln w="38100" cap="flat" cmpd="sng">
              <a:solidFill>
                <a:schemeClr val="tx2"/>
              </a:solidFill>
              <a:prstDash val="solid"/>
              <a:round/>
              <a:headEnd type="none" w="med" len="med"/>
              <a:tailEnd type="none" w="med" len="med"/>
            </a:ln>
          </p:spPr>
        </p:sp>
        <p:sp>
          <p:nvSpPr>
            <p:cNvPr id="30757" name="Line 94"/>
            <p:cNvSpPr/>
            <p:nvPr/>
          </p:nvSpPr>
          <p:spPr>
            <a:xfrm>
              <a:off x="3791" y="2381"/>
              <a:ext cx="1" cy="288"/>
            </a:xfrm>
            <a:prstGeom prst="line">
              <a:avLst/>
            </a:prstGeom>
            <a:ln w="38100" cap="flat" cmpd="sng">
              <a:solidFill>
                <a:schemeClr val="tx2"/>
              </a:solidFill>
              <a:prstDash val="solid"/>
              <a:round/>
              <a:headEnd type="none" w="med" len="med"/>
              <a:tailEnd type="none" w="med" len="med"/>
            </a:ln>
          </p:spPr>
        </p:sp>
        <p:sp>
          <p:nvSpPr>
            <p:cNvPr id="30758" name="Rectangle 95" descr="羊皮纸"/>
            <p:cNvSpPr/>
            <p:nvPr/>
          </p:nvSpPr>
          <p:spPr>
            <a:xfrm>
              <a:off x="3600" y="1853"/>
              <a:ext cx="816" cy="288"/>
            </a:xfrm>
            <a:prstGeom prst="rect">
              <a:avLst/>
            </a:prstGeom>
            <a:blipFill rotWithShape="0">
              <a:blip r:embed="rId1"/>
            </a:blipFill>
            <a:ln w="38100" cap="flat" cmpd="sng">
              <a:solidFill>
                <a:schemeClr val="tx2"/>
              </a:solidFill>
              <a:prstDash val="solid"/>
              <a:miter/>
              <a:headEnd type="none" w="med" len="med"/>
              <a:tailEnd type="none" w="med" len="med"/>
            </a:ln>
          </p:spPr>
          <p:txBody>
            <a:bodyPr wrap="none" anchor="ctr" anchorCtr="0"/>
            <a:p>
              <a:endParaRPr lang="zh-CN" altLang="en-US" dirty="0">
                <a:latin typeface="Arial" panose="020B0604020202020204" pitchFamily="34" charset="0"/>
                <a:ea typeface="宋体" panose="02010600030101010101" pitchFamily="2" charset="-122"/>
              </a:endParaRPr>
            </a:p>
          </p:txBody>
        </p:sp>
        <p:sp>
          <p:nvSpPr>
            <p:cNvPr id="30759" name="Line 96"/>
            <p:cNvSpPr/>
            <p:nvPr/>
          </p:nvSpPr>
          <p:spPr>
            <a:xfrm>
              <a:off x="4031" y="1853"/>
              <a:ext cx="1" cy="288"/>
            </a:xfrm>
            <a:prstGeom prst="line">
              <a:avLst/>
            </a:prstGeom>
            <a:ln w="38100" cap="flat" cmpd="sng">
              <a:solidFill>
                <a:schemeClr val="tx2"/>
              </a:solidFill>
              <a:prstDash val="solid"/>
              <a:round/>
              <a:headEnd type="none" w="med" len="med"/>
              <a:tailEnd type="none" w="med" len="med"/>
            </a:ln>
          </p:spPr>
        </p:sp>
        <p:sp>
          <p:nvSpPr>
            <p:cNvPr id="30760" name="Line 97"/>
            <p:cNvSpPr/>
            <p:nvPr/>
          </p:nvSpPr>
          <p:spPr>
            <a:xfrm>
              <a:off x="4224" y="1853"/>
              <a:ext cx="1" cy="288"/>
            </a:xfrm>
            <a:prstGeom prst="line">
              <a:avLst/>
            </a:prstGeom>
            <a:ln w="38100" cap="flat" cmpd="sng">
              <a:solidFill>
                <a:schemeClr val="tx2"/>
              </a:solidFill>
              <a:prstDash val="solid"/>
              <a:round/>
              <a:headEnd type="none" w="med" len="med"/>
              <a:tailEnd type="none" w="med" len="med"/>
            </a:ln>
          </p:spPr>
        </p:sp>
        <p:sp>
          <p:nvSpPr>
            <p:cNvPr id="30761" name="Line 98"/>
            <p:cNvSpPr/>
            <p:nvPr/>
          </p:nvSpPr>
          <p:spPr>
            <a:xfrm>
              <a:off x="3791" y="1853"/>
              <a:ext cx="1" cy="288"/>
            </a:xfrm>
            <a:prstGeom prst="line">
              <a:avLst/>
            </a:prstGeom>
            <a:ln w="38100" cap="flat" cmpd="sng">
              <a:solidFill>
                <a:schemeClr val="tx2"/>
              </a:solidFill>
              <a:prstDash val="solid"/>
              <a:round/>
              <a:headEnd type="none" w="med" len="med"/>
              <a:tailEnd type="none" w="med" len="med"/>
            </a:ln>
          </p:spPr>
        </p:sp>
        <p:sp>
          <p:nvSpPr>
            <p:cNvPr id="30762" name="Rectangle 99" descr="羊皮纸"/>
            <p:cNvSpPr/>
            <p:nvPr/>
          </p:nvSpPr>
          <p:spPr>
            <a:xfrm>
              <a:off x="3888" y="1325"/>
              <a:ext cx="816" cy="288"/>
            </a:xfrm>
            <a:prstGeom prst="rect">
              <a:avLst/>
            </a:prstGeom>
            <a:blipFill rotWithShape="0">
              <a:blip r:embed="rId1"/>
            </a:blipFill>
            <a:ln w="38100" cap="flat" cmpd="sng">
              <a:solidFill>
                <a:schemeClr val="tx2"/>
              </a:solidFill>
              <a:prstDash val="solid"/>
              <a:miter/>
              <a:headEnd type="none" w="med" len="med"/>
              <a:tailEnd type="none" w="med" len="med"/>
            </a:ln>
          </p:spPr>
          <p:txBody>
            <a:bodyPr wrap="none" anchor="ctr" anchorCtr="0"/>
            <a:p>
              <a:endParaRPr lang="zh-CN" altLang="en-US" dirty="0">
                <a:latin typeface="Arial" panose="020B0604020202020204" pitchFamily="34" charset="0"/>
                <a:ea typeface="宋体" panose="02010600030101010101" pitchFamily="2" charset="-122"/>
              </a:endParaRPr>
            </a:p>
          </p:txBody>
        </p:sp>
        <p:sp>
          <p:nvSpPr>
            <p:cNvPr id="30763" name="Line 100"/>
            <p:cNvSpPr/>
            <p:nvPr/>
          </p:nvSpPr>
          <p:spPr>
            <a:xfrm>
              <a:off x="4319" y="1325"/>
              <a:ext cx="1" cy="288"/>
            </a:xfrm>
            <a:prstGeom prst="line">
              <a:avLst/>
            </a:prstGeom>
            <a:ln w="38100" cap="flat" cmpd="sng">
              <a:solidFill>
                <a:schemeClr val="tx2"/>
              </a:solidFill>
              <a:prstDash val="solid"/>
              <a:round/>
              <a:headEnd type="none" w="med" len="med"/>
              <a:tailEnd type="none" w="med" len="med"/>
            </a:ln>
          </p:spPr>
        </p:sp>
        <p:sp>
          <p:nvSpPr>
            <p:cNvPr id="30764" name="Line 101"/>
            <p:cNvSpPr/>
            <p:nvPr/>
          </p:nvSpPr>
          <p:spPr>
            <a:xfrm>
              <a:off x="4512" y="1325"/>
              <a:ext cx="1" cy="288"/>
            </a:xfrm>
            <a:prstGeom prst="line">
              <a:avLst/>
            </a:prstGeom>
            <a:ln w="38100" cap="flat" cmpd="sng">
              <a:solidFill>
                <a:schemeClr val="tx2"/>
              </a:solidFill>
              <a:prstDash val="solid"/>
              <a:round/>
              <a:headEnd type="none" w="med" len="med"/>
              <a:tailEnd type="none" w="med" len="med"/>
            </a:ln>
          </p:spPr>
        </p:sp>
        <p:sp>
          <p:nvSpPr>
            <p:cNvPr id="30765" name="Line 102"/>
            <p:cNvSpPr/>
            <p:nvPr/>
          </p:nvSpPr>
          <p:spPr>
            <a:xfrm>
              <a:off x="4079" y="1325"/>
              <a:ext cx="1" cy="288"/>
            </a:xfrm>
            <a:prstGeom prst="line">
              <a:avLst/>
            </a:prstGeom>
            <a:ln w="38100" cap="flat" cmpd="sng">
              <a:solidFill>
                <a:schemeClr val="tx2"/>
              </a:solidFill>
              <a:prstDash val="solid"/>
              <a:round/>
              <a:headEnd type="none" w="med" len="med"/>
              <a:tailEnd type="none" w="med" len="med"/>
            </a:ln>
          </p:spPr>
        </p:sp>
        <p:sp>
          <p:nvSpPr>
            <p:cNvPr id="30766" name="Line 103"/>
            <p:cNvSpPr/>
            <p:nvPr/>
          </p:nvSpPr>
          <p:spPr>
            <a:xfrm flipH="1">
              <a:off x="3792" y="1469"/>
              <a:ext cx="192" cy="384"/>
            </a:xfrm>
            <a:prstGeom prst="line">
              <a:avLst/>
            </a:prstGeom>
            <a:ln w="38100" cap="flat" cmpd="sng">
              <a:solidFill>
                <a:srgbClr val="009900"/>
              </a:solidFill>
              <a:prstDash val="solid"/>
              <a:round/>
              <a:headEnd type="none" w="med" len="med"/>
              <a:tailEnd type="triangle" w="sm" len="lg"/>
            </a:ln>
          </p:spPr>
        </p:sp>
        <p:sp>
          <p:nvSpPr>
            <p:cNvPr id="30767" name="Line 104"/>
            <p:cNvSpPr/>
            <p:nvPr/>
          </p:nvSpPr>
          <p:spPr>
            <a:xfrm flipH="1">
              <a:off x="3504" y="1997"/>
              <a:ext cx="192" cy="384"/>
            </a:xfrm>
            <a:prstGeom prst="line">
              <a:avLst/>
            </a:prstGeom>
            <a:ln w="38100" cap="flat" cmpd="sng">
              <a:solidFill>
                <a:srgbClr val="009900"/>
              </a:solidFill>
              <a:prstDash val="solid"/>
              <a:round/>
              <a:headEnd type="none" w="med" len="med"/>
              <a:tailEnd type="triangle" w="sm" len="lg"/>
            </a:ln>
          </p:spPr>
        </p:sp>
        <p:sp>
          <p:nvSpPr>
            <p:cNvPr id="30768" name="Line 105"/>
            <p:cNvSpPr/>
            <p:nvPr/>
          </p:nvSpPr>
          <p:spPr>
            <a:xfrm flipH="1">
              <a:off x="3984" y="2525"/>
              <a:ext cx="192" cy="384"/>
            </a:xfrm>
            <a:prstGeom prst="line">
              <a:avLst/>
            </a:prstGeom>
            <a:ln w="38100" cap="flat" cmpd="sng">
              <a:solidFill>
                <a:srgbClr val="009900"/>
              </a:solidFill>
              <a:prstDash val="solid"/>
              <a:round/>
              <a:headEnd type="none" w="med" len="med"/>
              <a:tailEnd type="triangle" w="sm" len="lg"/>
            </a:ln>
          </p:spPr>
        </p:sp>
        <p:sp>
          <p:nvSpPr>
            <p:cNvPr id="30769" name="Line 106"/>
            <p:cNvSpPr/>
            <p:nvPr/>
          </p:nvSpPr>
          <p:spPr>
            <a:xfrm>
              <a:off x="4320" y="1997"/>
              <a:ext cx="384" cy="384"/>
            </a:xfrm>
            <a:prstGeom prst="line">
              <a:avLst/>
            </a:prstGeom>
            <a:ln w="38100" cap="flat" cmpd="sng">
              <a:solidFill>
                <a:srgbClr val="009900"/>
              </a:solidFill>
              <a:prstDash val="solid"/>
              <a:round/>
              <a:headEnd type="none" w="med" len="med"/>
              <a:tailEnd type="triangle" w="sm" len="lg"/>
            </a:ln>
          </p:spPr>
        </p:sp>
        <p:sp>
          <p:nvSpPr>
            <p:cNvPr id="30770" name="Line 107"/>
            <p:cNvSpPr/>
            <p:nvPr/>
          </p:nvSpPr>
          <p:spPr>
            <a:xfrm>
              <a:off x="4800" y="2525"/>
              <a:ext cx="288" cy="384"/>
            </a:xfrm>
            <a:prstGeom prst="line">
              <a:avLst/>
            </a:prstGeom>
            <a:ln w="38100" cap="flat" cmpd="sng">
              <a:solidFill>
                <a:srgbClr val="009900"/>
              </a:solidFill>
              <a:prstDash val="solid"/>
              <a:round/>
              <a:headEnd type="none" w="med" len="med"/>
              <a:tailEnd type="triangle" w="sm" len="lg"/>
            </a:ln>
          </p:spPr>
        </p:sp>
        <p:sp>
          <p:nvSpPr>
            <p:cNvPr id="30771" name="Line 108"/>
            <p:cNvSpPr/>
            <p:nvPr/>
          </p:nvSpPr>
          <p:spPr>
            <a:xfrm>
              <a:off x="4224" y="2141"/>
              <a:ext cx="384" cy="384"/>
            </a:xfrm>
            <a:prstGeom prst="line">
              <a:avLst/>
            </a:prstGeom>
            <a:ln w="38100" cap="flat" cmpd="sng">
              <a:solidFill>
                <a:srgbClr val="009900"/>
              </a:solidFill>
              <a:prstDash val="solid"/>
              <a:round/>
              <a:headEnd type="triangle" w="sm" len="lg"/>
              <a:tailEnd type="none" w="sm" len="lg"/>
            </a:ln>
          </p:spPr>
        </p:sp>
        <p:sp>
          <p:nvSpPr>
            <p:cNvPr id="30772" name="Line 109"/>
            <p:cNvSpPr/>
            <p:nvPr/>
          </p:nvSpPr>
          <p:spPr>
            <a:xfrm>
              <a:off x="4608" y="2669"/>
              <a:ext cx="336" cy="384"/>
            </a:xfrm>
            <a:prstGeom prst="line">
              <a:avLst/>
            </a:prstGeom>
            <a:ln w="38100" cap="flat" cmpd="sng">
              <a:solidFill>
                <a:srgbClr val="009900"/>
              </a:solidFill>
              <a:prstDash val="solid"/>
              <a:round/>
              <a:headEnd type="triangle" w="sm" len="lg"/>
              <a:tailEnd type="none" w="sm" len="lg"/>
            </a:ln>
          </p:spPr>
        </p:sp>
        <p:sp>
          <p:nvSpPr>
            <p:cNvPr id="30773" name="Line 110"/>
            <p:cNvSpPr/>
            <p:nvPr/>
          </p:nvSpPr>
          <p:spPr>
            <a:xfrm flipH="1">
              <a:off x="4128" y="1613"/>
              <a:ext cx="192" cy="384"/>
            </a:xfrm>
            <a:prstGeom prst="line">
              <a:avLst/>
            </a:prstGeom>
            <a:ln w="38100" cap="flat" cmpd="sng">
              <a:solidFill>
                <a:srgbClr val="009900"/>
              </a:solidFill>
              <a:prstDash val="solid"/>
              <a:round/>
              <a:headEnd type="triangle" w="sm" len="lg"/>
              <a:tailEnd type="none" w="sm" len="lg"/>
            </a:ln>
          </p:spPr>
        </p:sp>
        <p:sp>
          <p:nvSpPr>
            <p:cNvPr id="30774" name="Line 111"/>
            <p:cNvSpPr/>
            <p:nvPr/>
          </p:nvSpPr>
          <p:spPr>
            <a:xfrm flipH="1">
              <a:off x="4032" y="2669"/>
              <a:ext cx="192" cy="384"/>
            </a:xfrm>
            <a:prstGeom prst="line">
              <a:avLst/>
            </a:prstGeom>
            <a:ln w="38100" cap="flat" cmpd="sng">
              <a:solidFill>
                <a:srgbClr val="009900"/>
              </a:solidFill>
              <a:prstDash val="solid"/>
              <a:round/>
              <a:headEnd type="triangle" w="sm" len="lg"/>
              <a:tailEnd type="none" w="sm" len="lg"/>
            </a:ln>
          </p:spPr>
        </p:sp>
        <p:sp>
          <p:nvSpPr>
            <p:cNvPr id="30775" name="Line 112"/>
            <p:cNvSpPr/>
            <p:nvPr/>
          </p:nvSpPr>
          <p:spPr>
            <a:xfrm flipH="1">
              <a:off x="3696" y="2141"/>
              <a:ext cx="240" cy="384"/>
            </a:xfrm>
            <a:prstGeom prst="line">
              <a:avLst/>
            </a:prstGeom>
            <a:ln w="38100" cap="flat" cmpd="sng">
              <a:solidFill>
                <a:srgbClr val="009900"/>
              </a:solidFill>
              <a:prstDash val="solid"/>
              <a:round/>
              <a:headEnd type="triangle" w="sm" len="lg"/>
              <a:tailEnd type="none" w="sm" len="lg"/>
            </a:ln>
          </p:spPr>
        </p:sp>
        <p:sp>
          <p:nvSpPr>
            <p:cNvPr id="30776" name="Text Box 113"/>
            <p:cNvSpPr txBox="1"/>
            <p:nvPr/>
          </p:nvSpPr>
          <p:spPr>
            <a:xfrm>
              <a:off x="3465" y="2830"/>
              <a:ext cx="231" cy="408"/>
            </a:xfrm>
            <a:prstGeom prst="rect">
              <a:avLst/>
            </a:prstGeom>
            <a:noFill/>
            <a:ln w="38100">
              <a:noFill/>
            </a:ln>
          </p:spPr>
          <p:txBody>
            <a:bodyPr wrap="none" anchor="ctr" anchorCtr="0">
              <a:spAutoFit/>
            </a:bodyPr>
            <a:p>
              <a:pPr algn="ctr"/>
              <a:r>
                <a:rPr lang="en-US" altLang="zh-CN" sz="2400" b="1" dirty="0">
                  <a:latin typeface="Times New Roman" panose="02020603050405020304" pitchFamily="18" charset="0"/>
                  <a:ea typeface="宋体" panose="02010600030101010101" pitchFamily="2" charset="-122"/>
                  <a:sym typeface="Symbol" panose="05050102010706020507" pitchFamily="18" charset="2"/>
                </a:rPr>
                <a:t></a:t>
              </a:r>
              <a:endParaRPr lang="en-US" altLang="zh-CN" sz="2400" dirty="0">
                <a:latin typeface="Times New Roman" panose="02020603050405020304" pitchFamily="18" charset="0"/>
                <a:ea typeface="宋体" panose="02010600030101010101" pitchFamily="2" charset="-122"/>
              </a:endParaRPr>
            </a:p>
          </p:txBody>
        </p:sp>
        <p:sp>
          <p:nvSpPr>
            <p:cNvPr id="30777" name="Text Box 114"/>
            <p:cNvSpPr txBox="1"/>
            <p:nvPr/>
          </p:nvSpPr>
          <p:spPr>
            <a:xfrm>
              <a:off x="4089" y="2830"/>
              <a:ext cx="231" cy="408"/>
            </a:xfrm>
            <a:prstGeom prst="rect">
              <a:avLst/>
            </a:prstGeom>
            <a:noFill/>
            <a:ln w="38100">
              <a:noFill/>
            </a:ln>
          </p:spPr>
          <p:txBody>
            <a:bodyPr wrap="none" anchor="ctr" anchorCtr="0">
              <a:spAutoFit/>
            </a:bodyPr>
            <a:p>
              <a:pPr algn="ctr"/>
              <a:r>
                <a:rPr lang="en-US" altLang="zh-CN" sz="2400" b="1" dirty="0">
                  <a:latin typeface="Times New Roman" panose="02020603050405020304" pitchFamily="18" charset="0"/>
                  <a:ea typeface="宋体" panose="02010600030101010101" pitchFamily="2" charset="-122"/>
                  <a:sym typeface="Symbol" panose="05050102010706020507" pitchFamily="18" charset="2"/>
                </a:rPr>
                <a:t></a:t>
              </a:r>
              <a:endParaRPr lang="en-US" altLang="zh-CN" sz="2400" dirty="0">
                <a:latin typeface="Times New Roman" panose="02020603050405020304" pitchFamily="18" charset="0"/>
                <a:ea typeface="宋体" panose="02010600030101010101" pitchFamily="2" charset="-122"/>
              </a:endParaRPr>
            </a:p>
          </p:txBody>
        </p:sp>
        <p:sp>
          <p:nvSpPr>
            <p:cNvPr id="30778" name="Text Box 115"/>
            <p:cNvSpPr txBox="1"/>
            <p:nvPr/>
          </p:nvSpPr>
          <p:spPr>
            <a:xfrm>
              <a:off x="4377" y="2830"/>
              <a:ext cx="231" cy="408"/>
            </a:xfrm>
            <a:prstGeom prst="rect">
              <a:avLst/>
            </a:prstGeom>
            <a:noFill/>
            <a:ln w="38100">
              <a:noFill/>
            </a:ln>
          </p:spPr>
          <p:txBody>
            <a:bodyPr wrap="none" anchor="ctr" anchorCtr="0">
              <a:spAutoFit/>
            </a:bodyPr>
            <a:p>
              <a:pPr algn="ctr"/>
              <a:r>
                <a:rPr lang="en-US" altLang="zh-CN" sz="2400" b="1" dirty="0">
                  <a:latin typeface="Times New Roman" panose="02020603050405020304" pitchFamily="18" charset="0"/>
                  <a:ea typeface="宋体" panose="02010600030101010101" pitchFamily="2" charset="-122"/>
                  <a:sym typeface="Symbol" panose="05050102010706020507" pitchFamily="18" charset="2"/>
                </a:rPr>
                <a:t></a:t>
              </a:r>
              <a:endParaRPr lang="en-US" altLang="zh-CN" sz="2400" dirty="0">
                <a:latin typeface="Times New Roman" panose="02020603050405020304" pitchFamily="18" charset="0"/>
                <a:ea typeface="宋体" panose="02010600030101010101" pitchFamily="2" charset="-122"/>
              </a:endParaRPr>
            </a:p>
          </p:txBody>
        </p:sp>
        <p:sp>
          <p:nvSpPr>
            <p:cNvPr id="30779" name="Text Box 116"/>
            <p:cNvSpPr txBox="1"/>
            <p:nvPr/>
          </p:nvSpPr>
          <p:spPr>
            <a:xfrm>
              <a:off x="5001" y="2830"/>
              <a:ext cx="231" cy="408"/>
            </a:xfrm>
            <a:prstGeom prst="rect">
              <a:avLst/>
            </a:prstGeom>
            <a:noFill/>
            <a:ln w="38100">
              <a:noFill/>
            </a:ln>
          </p:spPr>
          <p:txBody>
            <a:bodyPr wrap="none" anchor="ctr" anchorCtr="0">
              <a:spAutoFit/>
            </a:bodyPr>
            <a:p>
              <a:pPr algn="ctr"/>
              <a:r>
                <a:rPr lang="en-US" altLang="zh-CN" sz="2400" b="1" dirty="0">
                  <a:latin typeface="Times New Roman" panose="02020603050405020304" pitchFamily="18" charset="0"/>
                  <a:ea typeface="宋体" panose="02010600030101010101" pitchFamily="2" charset="-122"/>
                  <a:sym typeface="Symbol" panose="05050102010706020507" pitchFamily="18" charset="2"/>
                </a:rPr>
                <a:t></a:t>
              </a:r>
              <a:endParaRPr lang="en-US" altLang="zh-CN" sz="2400" dirty="0">
                <a:latin typeface="Times New Roman" panose="02020603050405020304" pitchFamily="18" charset="0"/>
                <a:ea typeface="宋体" panose="02010600030101010101" pitchFamily="2" charset="-122"/>
              </a:endParaRPr>
            </a:p>
          </p:txBody>
        </p:sp>
        <p:sp>
          <p:nvSpPr>
            <p:cNvPr id="30780" name="Text Box 117"/>
            <p:cNvSpPr txBox="1"/>
            <p:nvPr/>
          </p:nvSpPr>
          <p:spPr>
            <a:xfrm>
              <a:off x="3753" y="2292"/>
              <a:ext cx="231" cy="408"/>
            </a:xfrm>
            <a:prstGeom prst="rect">
              <a:avLst/>
            </a:prstGeom>
            <a:noFill/>
            <a:ln w="38100">
              <a:noFill/>
            </a:ln>
          </p:spPr>
          <p:txBody>
            <a:bodyPr wrap="none" anchor="ctr" anchorCtr="0">
              <a:spAutoFit/>
            </a:bodyPr>
            <a:p>
              <a:pPr algn="ctr"/>
              <a:r>
                <a:rPr lang="en-US" altLang="zh-CN" sz="2400" b="1" dirty="0">
                  <a:latin typeface="Times New Roman" panose="02020603050405020304" pitchFamily="18" charset="0"/>
                  <a:ea typeface="宋体" panose="02010600030101010101" pitchFamily="2" charset="-122"/>
                  <a:sym typeface="Symbol" panose="05050102010706020507" pitchFamily="18" charset="2"/>
                </a:rPr>
                <a:t></a:t>
              </a:r>
              <a:endParaRPr lang="en-US" altLang="zh-CN" sz="2400" dirty="0">
                <a:latin typeface="Times New Roman" panose="02020603050405020304" pitchFamily="18" charset="0"/>
                <a:ea typeface="宋体" panose="02010600030101010101" pitchFamily="2" charset="-122"/>
              </a:endParaRPr>
            </a:p>
          </p:txBody>
        </p:sp>
        <p:sp>
          <p:nvSpPr>
            <p:cNvPr id="30781" name="Text Box 118"/>
            <p:cNvSpPr txBox="1"/>
            <p:nvPr/>
          </p:nvSpPr>
          <p:spPr>
            <a:xfrm>
              <a:off x="4281" y="1236"/>
              <a:ext cx="231" cy="408"/>
            </a:xfrm>
            <a:prstGeom prst="rect">
              <a:avLst/>
            </a:prstGeom>
            <a:noFill/>
            <a:ln w="38100">
              <a:noFill/>
            </a:ln>
          </p:spPr>
          <p:txBody>
            <a:bodyPr wrap="none" anchor="ctr" anchorCtr="0">
              <a:spAutoFit/>
            </a:bodyPr>
            <a:p>
              <a:pPr algn="ctr"/>
              <a:r>
                <a:rPr lang="en-US" altLang="zh-CN" sz="2400" b="1" dirty="0">
                  <a:latin typeface="Times New Roman" panose="02020603050405020304" pitchFamily="18" charset="0"/>
                  <a:ea typeface="宋体" panose="02010600030101010101" pitchFamily="2" charset="-122"/>
                  <a:sym typeface="Symbol" panose="05050102010706020507" pitchFamily="18" charset="2"/>
                </a:rPr>
                <a:t></a:t>
              </a:r>
              <a:endParaRPr lang="en-US" altLang="zh-CN" sz="2400" dirty="0">
                <a:latin typeface="Times New Roman" panose="02020603050405020304" pitchFamily="18" charset="0"/>
                <a:ea typeface="宋体" panose="02010600030101010101" pitchFamily="2" charset="-122"/>
              </a:endParaRPr>
            </a:p>
          </p:txBody>
        </p:sp>
        <p:sp>
          <p:nvSpPr>
            <p:cNvPr id="30782" name="Text Box 119"/>
            <p:cNvSpPr txBox="1"/>
            <p:nvPr/>
          </p:nvSpPr>
          <p:spPr>
            <a:xfrm>
              <a:off x="4473" y="1236"/>
              <a:ext cx="231" cy="408"/>
            </a:xfrm>
            <a:prstGeom prst="rect">
              <a:avLst/>
            </a:prstGeom>
            <a:noFill/>
            <a:ln w="38100">
              <a:noFill/>
            </a:ln>
          </p:spPr>
          <p:txBody>
            <a:bodyPr wrap="none" anchor="ctr" anchorCtr="0">
              <a:spAutoFit/>
            </a:bodyPr>
            <a:p>
              <a:pPr algn="ctr"/>
              <a:r>
                <a:rPr lang="en-US" altLang="zh-CN" sz="2400" b="1" dirty="0">
                  <a:latin typeface="Times New Roman" panose="02020603050405020304" pitchFamily="18" charset="0"/>
                  <a:ea typeface="宋体" panose="02010600030101010101" pitchFamily="2" charset="-122"/>
                  <a:sym typeface="Symbol" panose="05050102010706020507" pitchFamily="18" charset="2"/>
                </a:rPr>
                <a:t></a:t>
              </a:r>
              <a:endParaRPr lang="en-US" altLang="zh-CN" sz="2400" dirty="0">
                <a:latin typeface="Times New Roman" panose="02020603050405020304" pitchFamily="18" charset="0"/>
                <a:ea typeface="宋体" panose="02010600030101010101" pitchFamily="2" charset="-122"/>
              </a:endParaRPr>
            </a:p>
          </p:txBody>
        </p:sp>
        <p:sp>
          <p:nvSpPr>
            <p:cNvPr id="30783" name="Text Box 120"/>
            <p:cNvSpPr txBox="1"/>
            <p:nvPr/>
          </p:nvSpPr>
          <p:spPr>
            <a:xfrm>
              <a:off x="4056" y="1256"/>
              <a:ext cx="254" cy="408"/>
            </a:xfrm>
            <a:prstGeom prst="rect">
              <a:avLst/>
            </a:prstGeom>
            <a:noFill/>
            <a:ln w="38100">
              <a:noFill/>
            </a:ln>
          </p:spPr>
          <p:txBody>
            <a:bodyPr wrap="none" anchor="ctr" anchorCtr="0">
              <a:spAutoFit/>
            </a:bodyPr>
            <a:p>
              <a:pPr algn="ctr"/>
              <a:r>
                <a:rPr lang="en-US" altLang="zh-CN" sz="2400" b="1" dirty="0">
                  <a:latin typeface="Times New Roman" panose="02020603050405020304" pitchFamily="18" charset="0"/>
                  <a:ea typeface="宋体" panose="02010600030101010101" pitchFamily="2" charset="-122"/>
                </a:rPr>
                <a:t>A</a:t>
              </a:r>
              <a:endParaRPr lang="en-US" altLang="zh-CN" sz="2400" dirty="0">
                <a:latin typeface="Times New Roman" panose="02020603050405020304" pitchFamily="18" charset="0"/>
                <a:ea typeface="宋体" panose="02010600030101010101" pitchFamily="2" charset="-122"/>
              </a:endParaRPr>
            </a:p>
          </p:txBody>
        </p:sp>
        <p:sp>
          <p:nvSpPr>
            <p:cNvPr id="30784" name="Text Box 121"/>
            <p:cNvSpPr txBox="1"/>
            <p:nvPr/>
          </p:nvSpPr>
          <p:spPr>
            <a:xfrm>
              <a:off x="3765" y="1783"/>
              <a:ext cx="243" cy="408"/>
            </a:xfrm>
            <a:prstGeom prst="rect">
              <a:avLst/>
            </a:prstGeom>
            <a:noFill/>
            <a:ln w="38100">
              <a:noFill/>
            </a:ln>
          </p:spPr>
          <p:txBody>
            <a:bodyPr wrap="none" anchor="ctr" anchorCtr="0">
              <a:spAutoFit/>
            </a:bodyPr>
            <a:p>
              <a:pPr algn="ctr"/>
              <a:r>
                <a:rPr lang="en-US" altLang="zh-CN" sz="2400" b="1" dirty="0">
                  <a:latin typeface="Times New Roman" panose="02020603050405020304" pitchFamily="18" charset="0"/>
                  <a:ea typeface="宋体" panose="02010600030101010101" pitchFamily="2" charset="-122"/>
                </a:rPr>
                <a:t>B</a:t>
              </a:r>
              <a:endParaRPr lang="en-US" altLang="zh-CN" sz="2400" dirty="0">
                <a:latin typeface="Times New Roman" panose="02020603050405020304" pitchFamily="18" charset="0"/>
                <a:ea typeface="宋体" panose="02010600030101010101" pitchFamily="2" charset="-122"/>
              </a:endParaRPr>
            </a:p>
          </p:txBody>
        </p:sp>
        <p:sp>
          <p:nvSpPr>
            <p:cNvPr id="30785" name="Text Box 122"/>
            <p:cNvSpPr txBox="1"/>
            <p:nvPr/>
          </p:nvSpPr>
          <p:spPr>
            <a:xfrm>
              <a:off x="3329" y="2331"/>
              <a:ext cx="254" cy="408"/>
            </a:xfrm>
            <a:prstGeom prst="rect">
              <a:avLst/>
            </a:prstGeom>
            <a:noFill/>
            <a:ln w="38100">
              <a:noFill/>
            </a:ln>
          </p:spPr>
          <p:txBody>
            <a:bodyPr wrap="none" anchor="ctr" anchorCtr="0">
              <a:spAutoFit/>
            </a:bodyPr>
            <a:p>
              <a:pPr algn="ctr"/>
              <a:r>
                <a:rPr lang="en-US" altLang="zh-CN" sz="2400" b="1" dirty="0">
                  <a:latin typeface="Times New Roman" panose="02020603050405020304" pitchFamily="18" charset="0"/>
                  <a:ea typeface="宋体" panose="02010600030101010101" pitchFamily="2" charset="-122"/>
                </a:rPr>
                <a:t>C</a:t>
              </a:r>
              <a:endParaRPr lang="en-US" altLang="zh-CN" sz="2400" dirty="0">
                <a:latin typeface="Times New Roman" panose="02020603050405020304" pitchFamily="18" charset="0"/>
                <a:ea typeface="宋体" panose="02010600030101010101" pitchFamily="2" charset="-122"/>
              </a:endParaRPr>
            </a:p>
          </p:txBody>
        </p:sp>
        <p:sp>
          <p:nvSpPr>
            <p:cNvPr id="30786" name="Text Box 123"/>
            <p:cNvSpPr txBox="1"/>
            <p:nvPr/>
          </p:nvSpPr>
          <p:spPr>
            <a:xfrm>
              <a:off x="4248" y="2312"/>
              <a:ext cx="254" cy="408"/>
            </a:xfrm>
            <a:prstGeom prst="rect">
              <a:avLst/>
            </a:prstGeom>
            <a:noFill/>
            <a:ln w="38100">
              <a:noFill/>
            </a:ln>
          </p:spPr>
          <p:txBody>
            <a:bodyPr wrap="none" anchor="ctr" anchorCtr="0">
              <a:spAutoFit/>
            </a:bodyPr>
            <a:p>
              <a:pPr algn="ctr"/>
              <a:r>
                <a:rPr lang="en-US" altLang="zh-CN" sz="2400" b="1" dirty="0">
                  <a:latin typeface="Times New Roman" panose="02020603050405020304" pitchFamily="18" charset="0"/>
                  <a:ea typeface="宋体" panose="02010600030101010101" pitchFamily="2" charset="-122"/>
                </a:rPr>
                <a:t>D</a:t>
              </a:r>
              <a:endParaRPr lang="en-US" altLang="zh-CN" sz="2400" dirty="0">
                <a:latin typeface="Times New Roman" panose="02020603050405020304" pitchFamily="18" charset="0"/>
                <a:ea typeface="宋体" panose="02010600030101010101" pitchFamily="2" charset="-122"/>
              </a:endParaRPr>
            </a:p>
          </p:txBody>
        </p:sp>
        <p:sp>
          <p:nvSpPr>
            <p:cNvPr id="30787" name="Text Box 124"/>
            <p:cNvSpPr txBox="1"/>
            <p:nvPr/>
          </p:nvSpPr>
          <p:spPr>
            <a:xfrm>
              <a:off x="4593" y="2858"/>
              <a:ext cx="232" cy="408"/>
            </a:xfrm>
            <a:prstGeom prst="rect">
              <a:avLst/>
            </a:prstGeom>
            <a:noFill/>
            <a:ln w="38100">
              <a:noFill/>
            </a:ln>
          </p:spPr>
          <p:txBody>
            <a:bodyPr wrap="none" anchor="ctr" anchorCtr="0">
              <a:spAutoFit/>
            </a:bodyPr>
            <a:p>
              <a:pPr algn="ctr"/>
              <a:r>
                <a:rPr lang="en-US" altLang="zh-CN" sz="2400" b="1" dirty="0">
                  <a:latin typeface="Times New Roman" panose="02020603050405020304" pitchFamily="18" charset="0"/>
                  <a:ea typeface="宋体" panose="02010600030101010101" pitchFamily="2" charset="-122"/>
                </a:rPr>
                <a:t>F</a:t>
              </a:r>
              <a:endParaRPr lang="en-US" altLang="zh-CN" sz="2400" dirty="0">
                <a:latin typeface="Times New Roman" panose="02020603050405020304" pitchFamily="18" charset="0"/>
                <a:ea typeface="宋体" panose="02010600030101010101" pitchFamily="2" charset="-122"/>
              </a:endParaRPr>
            </a:p>
          </p:txBody>
        </p:sp>
        <p:sp>
          <p:nvSpPr>
            <p:cNvPr id="30788" name="Text Box 125"/>
            <p:cNvSpPr txBox="1"/>
            <p:nvPr/>
          </p:nvSpPr>
          <p:spPr>
            <a:xfrm>
              <a:off x="3669" y="2858"/>
              <a:ext cx="243" cy="408"/>
            </a:xfrm>
            <a:prstGeom prst="rect">
              <a:avLst/>
            </a:prstGeom>
            <a:noFill/>
            <a:ln w="38100">
              <a:noFill/>
            </a:ln>
          </p:spPr>
          <p:txBody>
            <a:bodyPr wrap="none" anchor="ctr" anchorCtr="0">
              <a:spAutoFit/>
            </a:bodyPr>
            <a:p>
              <a:pPr algn="ctr"/>
              <a:r>
                <a:rPr lang="en-US" altLang="zh-CN" sz="2400" b="1" dirty="0">
                  <a:latin typeface="Times New Roman" panose="02020603050405020304" pitchFamily="18" charset="0"/>
                  <a:ea typeface="宋体" panose="02010600030101010101" pitchFamily="2" charset="-122"/>
                </a:rPr>
                <a:t>E</a:t>
              </a:r>
              <a:endParaRPr lang="en-US" altLang="zh-CN" sz="2400" dirty="0">
                <a:latin typeface="Times New Roman" panose="02020603050405020304" pitchFamily="18" charset="0"/>
                <a:ea typeface="宋体" panose="02010600030101010101" pitchFamily="2" charset="-122"/>
              </a:endParaRPr>
            </a:p>
          </p:txBody>
        </p:sp>
        <p:sp>
          <p:nvSpPr>
            <p:cNvPr id="30789" name="Line 126"/>
            <p:cNvSpPr/>
            <p:nvPr/>
          </p:nvSpPr>
          <p:spPr>
            <a:xfrm>
              <a:off x="3360" y="2381"/>
              <a:ext cx="1" cy="288"/>
            </a:xfrm>
            <a:prstGeom prst="line">
              <a:avLst/>
            </a:prstGeom>
            <a:ln w="38100" cap="flat" cmpd="sng">
              <a:solidFill>
                <a:schemeClr val="tx2"/>
              </a:solidFill>
              <a:prstDash val="solid"/>
              <a:round/>
              <a:headEnd type="none" w="med" len="med"/>
              <a:tailEnd type="none" w="med" len="med"/>
            </a:ln>
          </p:spPr>
        </p:sp>
        <p:sp>
          <p:nvSpPr>
            <p:cNvPr id="30790" name="Text Box 127"/>
            <p:cNvSpPr txBox="1"/>
            <p:nvPr/>
          </p:nvSpPr>
          <p:spPr>
            <a:xfrm>
              <a:off x="3129" y="2292"/>
              <a:ext cx="231" cy="408"/>
            </a:xfrm>
            <a:prstGeom prst="rect">
              <a:avLst/>
            </a:prstGeom>
            <a:noFill/>
            <a:ln w="38100">
              <a:noFill/>
            </a:ln>
          </p:spPr>
          <p:txBody>
            <a:bodyPr wrap="none" anchor="ctr" anchorCtr="0">
              <a:spAutoFit/>
            </a:bodyPr>
            <a:p>
              <a:pPr algn="ctr"/>
              <a:r>
                <a:rPr lang="en-US" altLang="zh-CN" sz="2400" b="1" dirty="0">
                  <a:latin typeface="Times New Roman" panose="02020603050405020304" pitchFamily="18" charset="0"/>
                  <a:ea typeface="宋体" panose="02010600030101010101" pitchFamily="2" charset="-122"/>
                  <a:sym typeface="Symbol" panose="05050102010706020507" pitchFamily="18" charset="2"/>
                </a:rPr>
                <a:t></a:t>
              </a:r>
              <a:endParaRPr lang="en-US" altLang="zh-CN" sz="2400" dirty="0">
                <a:latin typeface="Times New Roman" panose="02020603050405020304" pitchFamily="18" charset="0"/>
                <a:ea typeface="宋体" panose="02010600030101010101" pitchFamily="2" charset="-122"/>
              </a:endParaRPr>
            </a:p>
          </p:txBody>
        </p:sp>
        <p:sp>
          <p:nvSpPr>
            <p:cNvPr id="30791" name="Line 128"/>
            <p:cNvSpPr/>
            <p:nvPr/>
          </p:nvSpPr>
          <p:spPr>
            <a:xfrm flipH="1">
              <a:off x="4161" y="1133"/>
              <a:ext cx="144" cy="192"/>
            </a:xfrm>
            <a:prstGeom prst="line">
              <a:avLst/>
            </a:prstGeom>
            <a:ln w="38100" cap="flat" cmpd="sng">
              <a:solidFill>
                <a:schemeClr val="tx2"/>
              </a:solidFill>
              <a:prstDash val="solid"/>
              <a:round/>
              <a:headEnd type="none" w="med" len="med"/>
              <a:tailEnd type="triangle" w="med" len="med"/>
            </a:ln>
          </p:spPr>
        </p:sp>
        <p:sp>
          <p:nvSpPr>
            <p:cNvPr id="30792" name="Text Box 129"/>
            <p:cNvSpPr txBox="1"/>
            <p:nvPr/>
          </p:nvSpPr>
          <p:spPr>
            <a:xfrm>
              <a:off x="4192" y="795"/>
              <a:ext cx="453" cy="408"/>
            </a:xfrm>
            <a:prstGeom prst="rect">
              <a:avLst/>
            </a:prstGeom>
            <a:noFill/>
            <a:ln w="38100">
              <a:noFill/>
            </a:ln>
          </p:spPr>
          <p:txBody>
            <a:bodyPr wrap="none" anchor="ctr" anchorCtr="0">
              <a:spAutoFit/>
            </a:bodyPr>
            <a:p>
              <a:pPr algn="ctr"/>
              <a:r>
                <a:rPr lang="en-US" altLang="zh-CN" sz="2400" b="1" dirty="0">
                  <a:latin typeface="Times New Roman" panose="02020603050405020304" pitchFamily="18" charset="0"/>
                  <a:ea typeface="宋体" panose="02010600030101010101" pitchFamily="2" charset="-122"/>
                </a:rPr>
                <a:t>root</a:t>
              </a:r>
              <a:endParaRPr lang="en-US" altLang="zh-CN" sz="2400" dirty="0">
                <a:latin typeface="Times New Roman" panose="02020603050405020304" pitchFamily="18" charset="0"/>
                <a:ea typeface="宋体" panose="02010600030101010101" pitchFamily="2" charset="-122"/>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内容占位符 1"/>
          <p:cNvSpPr>
            <a:spLocks noGrp="1"/>
          </p:cNvSpPr>
          <p:nvPr>
            <p:ph idx="1"/>
          </p:nvPr>
        </p:nvSpPr>
        <p:spPr>
          <a:xfrm>
            <a:off x="429260" y="948055"/>
            <a:ext cx="8907145" cy="5144135"/>
          </a:xfrm>
        </p:spPr>
        <p:txBody>
          <a:bodyPr/>
          <a:p>
            <a:pPr marR="0" lvl="0" algn="l" defTabSz="1219200" rtl="0" eaLnBrk="1" fontAlgn="base" latinLnBrk="0" hangingPunct="1">
              <a:lnSpc>
                <a:spcPct val="100000"/>
              </a:lnSpc>
              <a:spcBef>
                <a:spcPct val="20000"/>
              </a:spcBef>
              <a:buClrTx/>
              <a:buSzTx/>
              <a:buChar char="l"/>
            </a:pP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已知二叉树结构如图所示，</a:t>
            </a: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若二叉树根结点从位置1开始存储，求该二叉树的数组存储</a:t>
            </a:r>
            <a:endParaRPr kumimoji="0" lang="zh-CN" altLang="en-US" sz="2800" i="0" u="none" strike="noStrike" kern="0" cap="none" spc="0" normalizeH="0" baseline="0" noProof="1" dirty="0">
              <a:solidFill>
                <a:schemeClr val="tx1"/>
              </a:solidFill>
              <a:latin typeface="黑体" panose="02010609060101010101" pitchFamily="2" charset="-122"/>
              <a:ea typeface="黑体" panose="02010609060101010101" pitchFamily="2" charset="-122"/>
              <a:cs typeface="黑体" panose="02010609060101010101" pitchFamily="2" charset="-122"/>
            </a:endParaRPr>
          </a:p>
          <a:p>
            <a:pPr marL="457200" marR="0" lvl="1" indent="-457200" algn="l" defTabSz="1219200" rtl="0" eaLnBrk="1" fontAlgn="base" latinLnBrk="0" hangingPunct="1">
              <a:lnSpc>
                <a:spcPct val="100000"/>
              </a:lnSpc>
              <a:spcBef>
                <a:spcPct val="20000"/>
              </a:spcBef>
              <a:buClrTx/>
              <a:buSzTx/>
              <a:buFont typeface="Wingdings" panose="05000000000000000000" charset="0"/>
              <a:buChar char="l"/>
            </a:pPr>
            <a:endParaRPr lang="zh-CN" altLang="en-US" sz="2800" dirty="0">
              <a:latin typeface="黑体" panose="02010609060101010101" pitchFamily="2" charset="-122"/>
              <a:ea typeface="黑体" panose="02010609060101010101" pitchFamily="2" charset="-122"/>
              <a:cs typeface="黑体" panose="02010609060101010101" pitchFamily="2" charset="-122"/>
              <a:sym typeface="+mn-ea"/>
            </a:endParaRPr>
          </a:p>
          <a:p>
            <a:pPr marL="457200" marR="0" lvl="1" indent="-457200" algn="l" defTabSz="1219200" rtl="0" eaLnBrk="1" fontAlgn="base" latinLnBrk="0" hangingPunct="1">
              <a:lnSpc>
                <a:spcPct val="100000"/>
              </a:lnSpc>
              <a:spcBef>
                <a:spcPct val="20000"/>
              </a:spcBef>
              <a:buClrTx/>
              <a:buSzTx/>
              <a:buFont typeface="Wingdings" panose="05000000000000000000" charset="0"/>
              <a:buChar char="l"/>
            </a:pPr>
            <a:endParaRPr lang="zh-CN" altLang="en-US" sz="2800" dirty="0">
              <a:latin typeface="黑体" panose="02010609060101010101" pitchFamily="2" charset="-122"/>
              <a:ea typeface="黑体" panose="02010609060101010101" pitchFamily="2" charset="-122"/>
              <a:cs typeface="黑体" panose="02010609060101010101" pitchFamily="2" charset="-122"/>
              <a:sym typeface="+mn-ea"/>
            </a:endParaRPr>
          </a:p>
          <a:p>
            <a:pPr marL="457200" marR="0" lvl="1" indent="-457200" algn="l" defTabSz="1219200" rtl="0" eaLnBrk="1" fontAlgn="base" latinLnBrk="0" hangingPunct="1">
              <a:lnSpc>
                <a:spcPct val="100000"/>
              </a:lnSpc>
              <a:spcBef>
                <a:spcPct val="20000"/>
              </a:spcBef>
              <a:buClrTx/>
              <a:buSzTx/>
              <a:buFont typeface="Wingdings" panose="05000000000000000000" charset="0"/>
              <a:buChar char="l"/>
            </a:pPr>
            <a:endParaRPr lang="zh-CN" altLang="en-US" sz="2800" dirty="0">
              <a:latin typeface="黑体" panose="02010609060101010101" pitchFamily="2" charset="-122"/>
              <a:ea typeface="黑体" panose="02010609060101010101" pitchFamily="2" charset="-122"/>
              <a:cs typeface="黑体" panose="02010609060101010101" pitchFamily="2" charset="-122"/>
              <a:sym typeface="+mn-ea"/>
            </a:endParaRPr>
          </a:p>
          <a:p>
            <a:pPr marL="457200" marR="0" lvl="1" indent="-457200" algn="l" defTabSz="1219200" rtl="0" eaLnBrk="1" fontAlgn="base" latinLnBrk="0" hangingPunct="1">
              <a:lnSpc>
                <a:spcPct val="100000"/>
              </a:lnSpc>
              <a:spcBef>
                <a:spcPct val="20000"/>
              </a:spcBef>
              <a:buClrTx/>
              <a:buSzTx/>
              <a:buFont typeface="Wingdings" panose="05000000000000000000" charset="0"/>
              <a:buChar char="l"/>
            </a:pPr>
            <a:endParaRPr lang="zh-CN" altLang="en-US" sz="2800" dirty="0">
              <a:latin typeface="黑体" panose="02010609060101010101" pitchFamily="2" charset="-122"/>
              <a:ea typeface="黑体" panose="02010609060101010101" pitchFamily="2" charset="-122"/>
              <a:cs typeface="黑体" panose="02010609060101010101" pitchFamily="2" charset="-122"/>
              <a:sym typeface="+mn-ea"/>
            </a:endParaRPr>
          </a:p>
          <a:p>
            <a:pPr marL="457200" marR="0" lvl="1" indent="-457200" algn="l" defTabSz="1219200" rtl="0" eaLnBrk="1" fontAlgn="base" latinLnBrk="0" hangingPunct="1">
              <a:lnSpc>
                <a:spcPct val="100000"/>
              </a:lnSpc>
              <a:spcBef>
                <a:spcPct val="20000"/>
              </a:spcBef>
              <a:buClrTx/>
              <a:buSzTx/>
              <a:buFont typeface="Wingdings" panose="05000000000000000000" charset="0"/>
              <a:buChar char="l"/>
            </a:pP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已知某二叉树采用数组存储，假设从数组下标1开始存储二叉树结点的数值，数组元素数值按下标顺序依次为：ABC0D0000EF，请画出相应的二叉树</a:t>
            </a:r>
            <a:endParaRPr kumimoji="0" lang="zh-CN" altLang="en-US" i="0" u="none" strike="noStrike" kern="0" cap="none" spc="0" normalizeH="0" baseline="0" noProof="1" dirty="0">
              <a:solidFill>
                <a:schemeClr val="tx1"/>
              </a:solidFill>
              <a:latin typeface="黑体" panose="02010609060101010101" pitchFamily="2" charset="-122"/>
              <a:ea typeface="黑体" panose="02010609060101010101" pitchFamily="2" charset="-122"/>
              <a:cs typeface="黑体" panose="02010609060101010101" pitchFamily="2" charset="-122"/>
            </a:endParaRPr>
          </a:p>
          <a:p>
            <a:pPr algn="l">
              <a:buClrTx/>
              <a:buSzTx/>
            </a:pPr>
            <a:endParaRPr lang="zh-CN" altLang="en-US" dirty="0">
              <a:latin typeface="黑体" panose="02010609060101010101" pitchFamily="2" charset="-122"/>
              <a:ea typeface="黑体" panose="02010609060101010101" pitchFamily="2" charset="-122"/>
              <a:cs typeface="黑体" panose="02010609060101010101" pitchFamily="2" charset="-122"/>
            </a:endParaRPr>
          </a:p>
        </p:txBody>
      </p:sp>
      <p:sp>
        <p:nvSpPr>
          <p:cNvPr id="3" name="标题 2"/>
          <p:cNvSpPr>
            <a:spLocks noGrp="1"/>
          </p:cNvSpPr>
          <p:nvPr>
            <p:ph type="title"/>
          </p:nvPr>
        </p:nvSpPr>
        <p:spPr/>
        <p:txBody>
          <a:bodyPr/>
          <a:p>
            <a:pPr algn="l">
              <a:buClrTx/>
              <a:buSzTx/>
              <a:buFontTx/>
            </a:pPr>
            <a:r>
              <a:rPr lang="zh-CN" altLang="en-US" sz="4000">
                <a:solidFill>
                  <a:srgbClr val="FF0000"/>
                </a:solidFill>
                <a:latin typeface="楷体" panose="02010609060101010101" charset="-122"/>
                <a:ea typeface="楷体" panose="02010609060101010101" charset="-122"/>
              </a:rPr>
              <a:t>练习</a:t>
            </a:r>
            <a:endParaRPr lang="zh-CN" altLang="en-US" sz="4000">
              <a:solidFill>
                <a:srgbClr val="FF0000"/>
              </a:solidFill>
              <a:latin typeface="楷体" panose="02010609060101010101" charset="-122"/>
              <a:ea typeface="楷体" panose="02010609060101010101" charset="-122"/>
            </a:endParaRPr>
          </a:p>
        </p:txBody>
      </p:sp>
      <p:sp>
        <p:nvSpPr>
          <p:cNvPr id="4" name="灯片编号占位符 3"/>
          <p:cNvSpPr>
            <a:spLocks noGrp="1"/>
          </p:cNvSpPr>
          <p:nvPr>
            <p:ph type="sldNum" sz="quarter" idx="4"/>
          </p:nvPr>
        </p:nvSpPr>
        <p:spPr/>
        <p:txBody>
          <a:bodyPr/>
          <a:p>
            <a:fld id="{F18B4237-A20D-4DE2-ADD8-75BCC50A7656}" type="slidenum">
              <a:rPr lang="zh-CN" altLang="en-US"/>
            </a:fld>
            <a:endParaRPr lang="zh-CN" altLang="en-US"/>
          </a:p>
        </p:txBody>
      </p:sp>
      <p:grpSp>
        <p:nvGrpSpPr>
          <p:cNvPr id="32772" name="组合 76"/>
          <p:cNvGrpSpPr/>
          <p:nvPr/>
        </p:nvGrpSpPr>
        <p:grpSpPr>
          <a:xfrm>
            <a:off x="9055100" y="1029613"/>
            <a:ext cx="2930525" cy="3775115"/>
            <a:chOff x="4857179" y="1625497"/>
            <a:chExt cx="2360834" cy="3161469"/>
          </a:xfrm>
        </p:grpSpPr>
        <p:sp>
          <p:nvSpPr>
            <p:cNvPr id="32773" name="Line 9"/>
            <p:cNvSpPr/>
            <p:nvPr/>
          </p:nvSpPr>
          <p:spPr>
            <a:xfrm>
              <a:off x="5638802" y="2006397"/>
              <a:ext cx="355023" cy="406552"/>
            </a:xfrm>
            <a:prstGeom prst="line">
              <a:avLst/>
            </a:prstGeom>
            <a:ln w="28575" cap="flat" cmpd="sng">
              <a:solidFill>
                <a:schemeClr val="accent2"/>
              </a:solidFill>
              <a:prstDash val="solid"/>
              <a:round/>
              <a:headEnd type="none" w="med" len="med"/>
              <a:tailEnd type="none" w="med" len="med"/>
            </a:ln>
          </p:spPr>
        </p:sp>
        <p:sp>
          <p:nvSpPr>
            <p:cNvPr id="32774" name="Line 10"/>
            <p:cNvSpPr/>
            <p:nvPr/>
          </p:nvSpPr>
          <p:spPr>
            <a:xfrm flipH="1">
              <a:off x="5141770" y="2006397"/>
              <a:ext cx="355023" cy="406552"/>
            </a:xfrm>
            <a:prstGeom prst="line">
              <a:avLst/>
            </a:prstGeom>
            <a:ln w="28575" cap="flat" cmpd="sng">
              <a:solidFill>
                <a:schemeClr val="accent2"/>
              </a:solidFill>
              <a:prstDash val="solid"/>
              <a:round/>
              <a:headEnd type="none" w="med" len="med"/>
              <a:tailEnd type="none" w="med" len="med"/>
            </a:ln>
          </p:spPr>
        </p:sp>
        <p:sp>
          <p:nvSpPr>
            <p:cNvPr id="32775" name="Line 12"/>
            <p:cNvSpPr/>
            <p:nvPr/>
          </p:nvSpPr>
          <p:spPr>
            <a:xfrm>
              <a:off x="6064829" y="2683984"/>
              <a:ext cx="0" cy="406552"/>
            </a:xfrm>
            <a:prstGeom prst="line">
              <a:avLst/>
            </a:prstGeom>
            <a:ln w="28575" cap="flat" cmpd="sng">
              <a:solidFill>
                <a:schemeClr val="accent2"/>
              </a:solidFill>
              <a:prstDash val="solid"/>
              <a:round/>
              <a:headEnd type="none" w="med" len="med"/>
              <a:tailEnd type="none" w="med" len="med"/>
            </a:ln>
          </p:spPr>
        </p:sp>
        <p:sp>
          <p:nvSpPr>
            <p:cNvPr id="10" name="Oval 15"/>
            <p:cNvSpPr>
              <a:spLocks noChangeArrowheads="1"/>
            </p:cNvSpPr>
            <p:nvPr/>
          </p:nvSpPr>
          <p:spPr bwMode="auto">
            <a:xfrm>
              <a:off x="4857179" y="2344763"/>
              <a:ext cx="425871" cy="406812"/>
            </a:xfrm>
            <a:prstGeom prst="ellipse">
              <a:avLst/>
            </a:prstGeom>
            <a:solidFill>
              <a:srgbClr val="FFFFCC"/>
            </a:solidFill>
            <a:ln w="19050">
              <a:solidFill>
                <a:schemeClr val="accent2"/>
              </a:solidFill>
              <a:round/>
            </a:ln>
            <a:effectLst>
              <a:outerShdw dist="35921" dir="2700000" algn="ctr" rotWithShape="0">
                <a:schemeClr val="bg2"/>
              </a:outerShdw>
            </a:effectLst>
          </p:spPr>
          <p:txBody>
            <a:bodyPr wrap="none" anchor="ctr"/>
            <a:p>
              <a:pPr marL="0" marR="0" lvl="0" indent="0" algn="ctr" defTabSz="914400" rtl="0" eaLnBrk="1" fontAlgn="base" latinLnBrk="0" hangingPunct="1">
                <a:lnSpc>
                  <a:spcPct val="100000"/>
                </a:lnSpc>
                <a:spcBef>
                  <a:spcPct val="0"/>
                </a:spcBef>
                <a:spcAft>
                  <a:spcPct val="0"/>
                </a:spcAft>
                <a:buClrTx/>
                <a:buSzTx/>
                <a:buFontTx/>
                <a:buNone/>
                <a:defRPr/>
              </a:pPr>
              <a:endParaRPr kumimoji="1" lang="zh-CN" altLang="zh-CN"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12" name="Oval 17"/>
            <p:cNvSpPr>
              <a:spLocks noChangeArrowheads="1"/>
            </p:cNvSpPr>
            <p:nvPr/>
          </p:nvSpPr>
          <p:spPr bwMode="auto">
            <a:xfrm>
              <a:off x="5850878" y="2344763"/>
              <a:ext cx="428428" cy="406812"/>
            </a:xfrm>
            <a:prstGeom prst="ellipse">
              <a:avLst/>
            </a:prstGeom>
            <a:solidFill>
              <a:srgbClr val="FFFFCC"/>
            </a:solidFill>
            <a:ln w="19050">
              <a:solidFill>
                <a:schemeClr val="accent2"/>
              </a:solidFill>
              <a:round/>
            </a:ln>
            <a:effectLst>
              <a:outerShdw dist="35921" dir="2700000" algn="ctr" rotWithShape="0">
                <a:schemeClr val="bg2"/>
              </a:outerShdw>
            </a:effectLst>
          </p:spPr>
          <p:txBody>
            <a:bodyPr wrap="none" anchor="ctr"/>
            <a:p>
              <a:pPr marL="0" marR="0" lvl="0" indent="0" algn="ctr" defTabSz="914400" rtl="0" eaLnBrk="1" fontAlgn="base" latinLnBrk="0" hangingPunct="1">
                <a:lnSpc>
                  <a:spcPct val="100000"/>
                </a:lnSpc>
                <a:spcBef>
                  <a:spcPct val="0"/>
                </a:spcBef>
                <a:spcAft>
                  <a:spcPct val="0"/>
                </a:spcAft>
                <a:buClrTx/>
                <a:buSzTx/>
                <a:buFontTx/>
                <a:buNone/>
                <a:defRPr/>
              </a:pPr>
              <a:endParaRPr kumimoji="1" lang="zh-CN" altLang="zh-CN"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13" name="Oval 21"/>
            <p:cNvSpPr>
              <a:spLocks noChangeArrowheads="1"/>
            </p:cNvSpPr>
            <p:nvPr/>
          </p:nvSpPr>
          <p:spPr bwMode="auto">
            <a:xfrm>
              <a:off x="5850878" y="3022783"/>
              <a:ext cx="428428" cy="406812"/>
            </a:xfrm>
            <a:prstGeom prst="ellipse">
              <a:avLst/>
            </a:prstGeom>
            <a:solidFill>
              <a:srgbClr val="FFFFCC"/>
            </a:solidFill>
            <a:ln w="19050">
              <a:solidFill>
                <a:schemeClr val="accent2"/>
              </a:solidFill>
              <a:round/>
            </a:ln>
            <a:effectLst>
              <a:outerShdw dist="35921" dir="2700000" algn="ctr" rotWithShape="0">
                <a:schemeClr val="bg2"/>
              </a:outerShdw>
            </a:effectLst>
          </p:spPr>
          <p:txBody>
            <a:bodyPr wrap="none" anchor="ctr"/>
            <a:p>
              <a:pPr marL="0" marR="0" lvl="0" indent="0" algn="ctr" defTabSz="914400" rtl="0" eaLnBrk="1" fontAlgn="base" latinLnBrk="0" hangingPunct="1">
                <a:lnSpc>
                  <a:spcPct val="100000"/>
                </a:lnSpc>
                <a:spcBef>
                  <a:spcPct val="0"/>
                </a:spcBef>
                <a:spcAft>
                  <a:spcPct val="0"/>
                </a:spcAft>
                <a:buClrTx/>
                <a:buSzTx/>
                <a:buFontTx/>
                <a:buNone/>
                <a:defRPr/>
              </a:pPr>
              <a:endParaRPr kumimoji="1" lang="zh-CN" altLang="zh-CN"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14" name="Oval 23"/>
            <p:cNvSpPr>
              <a:spLocks noChangeArrowheads="1"/>
            </p:cNvSpPr>
            <p:nvPr/>
          </p:nvSpPr>
          <p:spPr bwMode="auto">
            <a:xfrm>
              <a:off x="5354668" y="1666743"/>
              <a:ext cx="427150" cy="408142"/>
            </a:xfrm>
            <a:prstGeom prst="ellipse">
              <a:avLst/>
            </a:prstGeom>
            <a:solidFill>
              <a:srgbClr val="FFFFCC"/>
            </a:solidFill>
            <a:ln w="19050">
              <a:solidFill>
                <a:schemeClr val="accent2"/>
              </a:solidFill>
              <a:round/>
            </a:ln>
            <a:effectLst>
              <a:outerShdw dist="35921" dir="2700000" algn="ctr" rotWithShape="0">
                <a:schemeClr val="bg2"/>
              </a:outerShdw>
            </a:effectLst>
          </p:spPr>
          <p:txBody>
            <a:bodyPr wrap="none" anchor="ctr"/>
            <a:p>
              <a:pPr marL="0" marR="0" lvl="0" indent="0" algn="ctr" defTabSz="914400" rtl="0" eaLnBrk="1" fontAlgn="base" latinLnBrk="0" hangingPunct="1">
                <a:lnSpc>
                  <a:spcPct val="100000"/>
                </a:lnSpc>
                <a:spcBef>
                  <a:spcPct val="0"/>
                </a:spcBef>
                <a:spcAft>
                  <a:spcPct val="0"/>
                </a:spcAft>
                <a:buClrTx/>
                <a:buSzTx/>
                <a:buFontTx/>
                <a:buNone/>
                <a:defRPr/>
              </a:pPr>
              <a:endParaRPr kumimoji="1" lang="zh-CN" altLang="zh-CN"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32780" name="Text Box 26"/>
            <p:cNvSpPr txBox="1"/>
            <p:nvPr/>
          </p:nvSpPr>
          <p:spPr>
            <a:xfrm>
              <a:off x="5398195" y="1625497"/>
              <a:ext cx="353997" cy="437124"/>
            </a:xfrm>
            <a:prstGeom prst="rect">
              <a:avLst/>
            </a:prstGeom>
            <a:noFill/>
            <a:ln w="38100">
              <a:noFill/>
            </a:ln>
          </p:spPr>
          <p:txBody>
            <a:bodyPr wrap="none" anchor="ctr" anchorCtr="0">
              <a:spAutoFit/>
            </a:bodyPr>
            <a:p>
              <a:pPr algn="ctr"/>
              <a:r>
                <a:rPr lang="en-US" altLang="zh-CN" sz="2800" b="1" dirty="0">
                  <a:solidFill>
                    <a:srgbClr val="CC3300"/>
                  </a:solidFill>
                  <a:latin typeface="Times New Roman" panose="02020603050405020304" pitchFamily="18" charset="0"/>
                  <a:ea typeface="宋体" panose="02010600030101010101" pitchFamily="2" charset="-122"/>
                </a:rPr>
                <a:t>A</a:t>
              </a:r>
              <a:endParaRPr lang="en-US" altLang="zh-CN" sz="2400" dirty="0">
                <a:latin typeface="Times New Roman" panose="02020603050405020304" pitchFamily="18" charset="0"/>
                <a:ea typeface="宋体" panose="02010600030101010101" pitchFamily="2" charset="-122"/>
              </a:endParaRPr>
            </a:p>
          </p:txBody>
        </p:sp>
        <p:sp>
          <p:nvSpPr>
            <p:cNvPr id="32781" name="Text Box 29"/>
            <p:cNvSpPr txBox="1"/>
            <p:nvPr/>
          </p:nvSpPr>
          <p:spPr>
            <a:xfrm>
              <a:off x="4908097" y="2303084"/>
              <a:ext cx="338651" cy="437124"/>
            </a:xfrm>
            <a:prstGeom prst="rect">
              <a:avLst/>
            </a:prstGeom>
            <a:noFill/>
            <a:ln w="38100">
              <a:noFill/>
            </a:ln>
          </p:spPr>
          <p:txBody>
            <a:bodyPr wrap="none" anchor="ctr" anchorCtr="0">
              <a:spAutoFit/>
            </a:bodyPr>
            <a:p>
              <a:pPr algn="ctr"/>
              <a:r>
                <a:rPr lang="en-US" altLang="zh-CN" sz="2800" b="1" dirty="0">
                  <a:solidFill>
                    <a:srgbClr val="CC3300"/>
                  </a:solidFill>
                  <a:latin typeface="Times New Roman" panose="02020603050405020304" pitchFamily="18" charset="0"/>
                  <a:ea typeface="宋体" panose="02010600030101010101" pitchFamily="2" charset="-122"/>
                </a:rPr>
                <a:t>B</a:t>
              </a:r>
              <a:endParaRPr lang="en-US" altLang="zh-CN" sz="2400" dirty="0">
                <a:latin typeface="Times New Roman" panose="02020603050405020304" pitchFamily="18" charset="0"/>
                <a:ea typeface="宋体" panose="02010600030101010101" pitchFamily="2" charset="-122"/>
              </a:endParaRPr>
            </a:p>
          </p:txBody>
        </p:sp>
        <p:sp>
          <p:nvSpPr>
            <p:cNvPr id="32782" name="Text Box 31"/>
            <p:cNvSpPr txBox="1"/>
            <p:nvPr/>
          </p:nvSpPr>
          <p:spPr>
            <a:xfrm>
              <a:off x="5873454" y="2302743"/>
              <a:ext cx="353997" cy="437124"/>
            </a:xfrm>
            <a:prstGeom prst="rect">
              <a:avLst/>
            </a:prstGeom>
            <a:noFill/>
            <a:ln w="38100">
              <a:noFill/>
            </a:ln>
          </p:spPr>
          <p:txBody>
            <a:bodyPr wrap="none" anchor="ctr" anchorCtr="0">
              <a:spAutoFit/>
            </a:bodyPr>
            <a:p>
              <a:pPr algn="ctr"/>
              <a:r>
                <a:rPr lang="en-US" altLang="zh-CN" sz="2800" b="1" dirty="0">
                  <a:solidFill>
                    <a:srgbClr val="CC3300"/>
                  </a:solidFill>
                  <a:latin typeface="Times New Roman" panose="02020603050405020304" pitchFamily="18" charset="0"/>
                  <a:ea typeface="宋体" panose="02010600030101010101" pitchFamily="2" charset="-122"/>
                </a:rPr>
                <a:t>C</a:t>
              </a:r>
              <a:endParaRPr lang="en-US" altLang="zh-CN" sz="2400" dirty="0">
                <a:latin typeface="Times New Roman" panose="02020603050405020304" pitchFamily="18" charset="0"/>
                <a:ea typeface="宋体" panose="02010600030101010101" pitchFamily="2" charset="-122"/>
              </a:endParaRPr>
            </a:p>
          </p:txBody>
        </p:sp>
        <p:grpSp>
          <p:nvGrpSpPr>
            <p:cNvPr id="32783" name="组合 73"/>
            <p:cNvGrpSpPr/>
            <p:nvPr/>
          </p:nvGrpSpPr>
          <p:grpSpPr>
            <a:xfrm>
              <a:off x="4857179" y="3001479"/>
              <a:ext cx="783961" cy="1268330"/>
              <a:chOff x="6419928" y="1482231"/>
              <a:chExt cx="783961" cy="1268330"/>
            </a:xfrm>
          </p:grpSpPr>
          <p:sp>
            <p:nvSpPr>
              <p:cNvPr id="32784" name="Line 13"/>
              <p:cNvSpPr/>
              <p:nvPr/>
            </p:nvSpPr>
            <p:spPr>
              <a:xfrm flipH="1">
                <a:off x="6632866" y="1859828"/>
                <a:ext cx="296064" cy="553121"/>
              </a:xfrm>
              <a:prstGeom prst="line">
                <a:avLst/>
              </a:prstGeom>
              <a:ln w="28575" cap="flat" cmpd="sng">
                <a:solidFill>
                  <a:schemeClr val="accent2"/>
                </a:solidFill>
                <a:prstDash val="solid"/>
                <a:round/>
                <a:headEnd type="none" w="med" len="med"/>
                <a:tailEnd type="none" w="med" len="med"/>
              </a:ln>
            </p:spPr>
          </p:sp>
          <p:sp>
            <p:nvSpPr>
              <p:cNvPr id="36" name="Oval 18"/>
              <p:cNvSpPr>
                <a:spLocks noChangeArrowheads="1"/>
              </p:cNvSpPr>
              <p:nvPr/>
            </p:nvSpPr>
            <p:spPr bwMode="auto">
              <a:xfrm>
                <a:off x="6419928" y="2345079"/>
                <a:ext cx="425871" cy="405482"/>
              </a:xfrm>
              <a:prstGeom prst="ellipse">
                <a:avLst/>
              </a:prstGeom>
              <a:solidFill>
                <a:srgbClr val="FFFFCC"/>
              </a:solidFill>
              <a:ln w="19050">
                <a:solidFill>
                  <a:schemeClr val="accent2"/>
                </a:solidFill>
                <a:round/>
              </a:ln>
              <a:effectLst>
                <a:outerShdw dist="35921" dir="2700000" algn="ctr" rotWithShape="0">
                  <a:schemeClr val="bg2"/>
                </a:outerShdw>
              </a:effectLst>
            </p:spPr>
            <p:txBody>
              <a:bodyPr wrap="none" anchor="ctr"/>
              <a:p>
                <a:pPr marL="0" marR="0" lvl="0" indent="0" algn="ctr" defTabSz="914400" rtl="0" eaLnBrk="1" fontAlgn="base" latinLnBrk="0" hangingPunct="1">
                  <a:lnSpc>
                    <a:spcPct val="100000"/>
                  </a:lnSpc>
                  <a:spcBef>
                    <a:spcPct val="0"/>
                  </a:spcBef>
                  <a:spcAft>
                    <a:spcPct val="0"/>
                  </a:spcAft>
                  <a:buClrTx/>
                  <a:buSzTx/>
                  <a:buFontTx/>
                  <a:buNone/>
                  <a:defRPr/>
                </a:pPr>
                <a:endParaRPr kumimoji="1" lang="zh-CN" altLang="zh-CN"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37" name="Oval 24"/>
              <p:cNvSpPr>
                <a:spLocks noChangeArrowheads="1"/>
              </p:cNvSpPr>
              <p:nvPr/>
            </p:nvSpPr>
            <p:spPr bwMode="auto">
              <a:xfrm>
                <a:off x="6778018" y="1536772"/>
                <a:ext cx="425871" cy="406812"/>
              </a:xfrm>
              <a:prstGeom prst="ellipse">
                <a:avLst/>
              </a:prstGeom>
              <a:solidFill>
                <a:srgbClr val="FFFFCC"/>
              </a:solidFill>
              <a:ln w="19050">
                <a:solidFill>
                  <a:schemeClr val="accent2"/>
                </a:solidFill>
                <a:round/>
              </a:ln>
              <a:effectLst>
                <a:outerShdw dist="35921" dir="2700000" algn="ctr" rotWithShape="0">
                  <a:schemeClr val="bg2"/>
                </a:outerShdw>
              </a:effectLst>
            </p:spPr>
            <p:txBody>
              <a:bodyPr wrap="none" anchor="ctr"/>
              <a:p>
                <a:pPr marL="0" marR="0" lvl="0" indent="0" algn="ctr" defTabSz="914400" rtl="0" eaLnBrk="1" fontAlgn="base" latinLnBrk="0" hangingPunct="1">
                  <a:lnSpc>
                    <a:spcPct val="100000"/>
                  </a:lnSpc>
                  <a:spcBef>
                    <a:spcPct val="0"/>
                  </a:spcBef>
                  <a:spcAft>
                    <a:spcPct val="0"/>
                  </a:spcAft>
                  <a:buClrTx/>
                  <a:buSzTx/>
                  <a:buFontTx/>
                  <a:buNone/>
                  <a:defRPr/>
                </a:pPr>
                <a:endParaRPr kumimoji="1" lang="zh-CN" altLang="zh-CN"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32787" name="Text Box 27"/>
              <p:cNvSpPr txBox="1"/>
              <p:nvPr/>
            </p:nvSpPr>
            <p:spPr>
              <a:xfrm>
                <a:off x="6855102" y="1482231"/>
                <a:ext cx="322281" cy="437124"/>
              </a:xfrm>
              <a:prstGeom prst="rect">
                <a:avLst/>
              </a:prstGeom>
              <a:noFill/>
              <a:ln w="38100">
                <a:noFill/>
              </a:ln>
            </p:spPr>
            <p:txBody>
              <a:bodyPr wrap="none" anchor="ctr" anchorCtr="0">
                <a:spAutoFit/>
              </a:bodyPr>
              <a:p>
                <a:pPr algn="ctr"/>
                <a:r>
                  <a:rPr lang="en-US" altLang="zh-CN" sz="2800" b="1" dirty="0">
                    <a:solidFill>
                      <a:srgbClr val="CC3300"/>
                    </a:solidFill>
                    <a:latin typeface="Times New Roman" panose="02020603050405020304" pitchFamily="18" charset="0"/>
                    <a:ea typeface="宋体" panose="02010600030101010101" pitchFamily="2" charset="-122"/>
                  </a:rPr>
                  <a:t>F</a:t>
                </a:r>
                <a:endParaRPr lang="en-US" altLang="zh-CN" sz="2400" dirty="0">
                  <a:latin typeface="Times New Roman" panose="02020603050405020304" pitchFamily="18" charset="0"/>
                  <a:ea typeface="宋体" panose="02010600030101010101" pitchFamily="2" charset="-122"/>
                </a:endParaRPr>
              </a:p>
            </p:txBody>
          </p:sp>
          <p:sp>
            <p:nvSpPr>
              <p:cNvPr id="32788" name="Text Box 32"/>
              <p:cNvSpPr txBox="1"/>
              <p:nvPr/>
            </p:nvSpPr>
            <p:spPr>
              <a:xfrm>
                <a:off x="6458758" y="2309799"/>
                <a:ext cx="364486" cy="423694"/>
              </a:xfrm>
              <a:prstGeom prst="rect">
                <a:avLst/>
              </a:prstGeom>
              <a:noFill/>
              <a:ln w="38100">
                <a:noFill/>
              </a:ln>
            </p:spPr>
            <p:txBody>
              <a:bodyPr wrap="none" anchor="ctr" anchorCtr="0">
                <a:spAutoFit/>
              </a:bodyPr>
              <a:p>
                <a:pPr algn="ctr"/>
                <a:r>
                  <a:rPr lang="en-US" altLang="zh-CN" sz="2800" b="1" dirty="0">
                    <a:solidFill>
                      <a:srgbClr val="CC3300"/>
                    </a:solidFill>
                    <a:latin typeface="Times New Roman" panose="02020603050405020304" pitchFamily="18" charset="0"/>
                    <a:ea typeface="宋体" panose="02010600030101010101" pitchFamily="2" charset="-122"/>
                  </a:rPr>
                  <a:t>G</a:t>
                </a:r>
                <a:endParaRPr lang="en-US" altLang="zh-CN" sz="2400" dirty="0">
                  <a:latin typeface="Times New Roman" panose="02020603050405020304" pitchFamily="18" charset="0"/>
                  <a:ea typeface="宋体" panose="02010600030101010101" pitchFamily="2" charset="-122"/>
                </a:endParaRPr>
              </a:p>
            </p:txBody>
          </p:sp>
        </p:grpSp>
        <p:sp>
          <p:nvSpPr>
            <p:cNvPr id="32789" name="Text Box 35"/>
            <p:cNvSpPr txBox="1"/>
            <p:nvPr/>
          </p:nvSpPr>
          <p:spPr>
            <a:xfrm>
              <a:off x="5902160" y="2979259"/>
              <a:ext cx="338651" cy="437124"/>
            </a:xfrm>
            <a:prstGeom prst="rect">
              <a:avLst/>
            </a:prstGeom>
            <a:noFill/>
            <a:ln w="38100">
              <a:noFill/>
            </a:ln>
          </p:spPr>
          <p:txBody>
            <a:bodyPr wrap="none" anchor="ctr" anchorCtr="0">
              <a:spAutoFit/>
            </a:bodyPr>
            <a:p>
              <a:pPr algn="ctr"/>
              <a:r>
                <a:rPr lang="en-US" altLang="zh-CN" sz="2800" b="1" dirty="0">
                  <a:solidFill>
                    <a:srgbClr val="CC3300"/>
                  </a:solidFill>
                  <a:latin typeface="Times New Roman" panose="02020603050405020304" pitchFamily="18" charset="0"/>
                  <a:ea typeface="宋体" panose="02010600030101010101" pitchFamily="2" charset="-122"/>
                </a:rPr>
                <a:t>E</a:t>
              </a:r>
              <a:endParaRPr lang="en-US" altLang="zh-CN" sz="2400" dirty="0">
                <a:latin typeface="Times New Roman" panose="02020603050405020304" pitchFamily="18" charset="0"/>
                <a:ea typeface="宋体" panose="02010600030101010101" pitchFamily="2" charset="-122"/>
              </a:endParaRPr>
            </a:p>
          </p:txBody>
        </p:sp>
        <p:grpSp>
          <p:nvGrpSpPr>
            <p:cNvPr id="32790" name="组合 72"/>
            <p:cNvGrpSpPr/>
            <p:nvPr/>
          </p:nvGrpSpPr>
          <p:grpSpPr>
            <a:xfrm>
              <a:off x="6224314" y="2970114"/>
              <a:ext cx="993699" cy="1816852"/>
              <a:chOff x="7360180" y="3232724"/>
              <a:chExt cx="993699" cy="1816852"/>
            </a:xfrm>
          </p:grpSpPr>
          <p:sp>
            <p:nvSpPr>
              <p:cNvPr id="32791" name="Line 7"/>
              <p:cNvSpPr/>
              <p:nvPr/>
            </p:nvSpPr>
            <p:spPr>
              <a:xfrm>
                <a:off x="7927852" y="3626329"/>
                <a:ext cx="213014" cy="474311"/>
              </a:xfrm>
              <a:prstGeom prst="line">
                <a:avLst/>
              </a:prstGeom>
              <a:ln w="28575" cap="flat" cmpd="sng">
                <a:solidFill>
                  <a:schemeClr val="accent2"/>
                </a:solidFill>
                <a:prstDash val="solid"/>
                <a:round/>
                <a:headEnd type="none" w="med" len="med"/>
                <a:tailEnd type="none" w="med" len="med"/>
              </a:ln>
            </p:spPr>
          </p:sp>
          <p:sp>
            <p:nvSpPr>
              <p:cNvPr id="32792" name="Line 8"/>
              <p:cNvSpPr/>
              <p:nvPr/>
            </p:nvSpPr>
            <p:spPr>
              <a:xfrm flipH="1">
                <a:off x="7572829" y="3626329"/>
                <a:ext cx="213014" cy="474311"/>
              </a:xfrm>
              <a:prstGeom prst="line">
                <a:avLst/>
              </a:prstGeom>
              <a:ln w="28575" cap="flat" cmpd="sng">
                <a:solidFill>
                  <a:schemeClr val="accent2"/>
                </a:solidFill>
                <a:prstDash val="solid"/>
                <a:round/>
                <a:headEnd type="none" w="med" len="med"/>
                <a:tailEnd type="none" w="med" len="med"/>
              </a:ln>
            </p:spPr>
          </p:sp>
          <p:sp>
            <p:nvSpPr>
              <p:cNvPr id="32793" name="Line 11"/>
              <p:cNvSpPr/>
              <p:nvPr/>
            </p:nvSpPr>
            <p:spPr>
              <a:xfrm flipH="1">
                <a:off x="7940808" y="4359590"/>
                <a:ext cx="115100" cy="299127"/>
              </a:xfrm>
              <a:prstGeom prst="line">
                <a:avLst/>
              </a:prstGeom>
              <a:ln w="28575" cap="flat" cmpd="sng">
                <a:solidFill>
                  <a:schemeClr val="accent2"/>
                </a:solidFill>
                <a:prstDash val="solid"/>
                <a:round/>
                <a:headEnd type="none" w="med" len="med"/>
                <a:tailEnd type="none" w="med" len="med"/>
              </a:ln>
            </p:spPr>
          </p:sp>
          <p:sp>
            <p:nvSpPr>
              <p:cNvPr id="27" name="Oval 19"/>
              <p:cNvSpPr>
                <a:spLocks noChangeArrowheads="1"/>
              </p:cNvSpPr>
              <p:nvPr/>
            </p:nvSpPr>
            <p:spPr bwMode="auto">
              <a:xfrm>
                <a:off x="7360180" y="3964744"/>
                <a:ext cx="425871" cy="405482"/>
              </a:xfrm>
              <a:prstGeom prst="ellipse">
                <a:avLst/>
              </a:prstGeom>
              <a:solidFill>
                <a:srgbClr val="FFFFCC"/>
              </a:solidFill>
              <a:ln w="19050">
                <a:solidFill>
                  <a:schemeClr val="accent2"/>
                </a:solidFill>
                <a:round/>
              </a:ln>
              <a:effectLst>
                <a:outerShdw dist="35921" dir="2700000" algn="ctr" rotWithShape="0">
                  <a:schemeClr val="bg2"/>
                </a:outerShdw>
              </a:effectLst>
            </p:spPr>
            <p:txBody>
              <a:bodyPr wrap="none" anchor="ctr"/>
              <a:p>
                <a:pPr marL="0" marR="0" lvl="0" indent="0" algn="ctr" defTabSz="914400" rtl="0" eaLnBrk="1" fontAlgn="base" latinLnBrk="0" hangingPunct="1">
                  <a:lnSpc>
                    <a:spcPct val="100000"/>
                  </a:lnSpc>
                  <a:spcBef>
                    <a:spcPct val="0"/>
                  </a:spcBef>
                  <a:spcAft>
                    <a:spcPct val="0"/>
                  </a:spcAft>
                  <a:buClrTx/>
                  <a:buSzTx/>
                  <a:buFontTx/>
                  <a:buNone/>
                  <a:defRPr/>
                </a:pPr>
                <a:endParaRPr kumimoji="1" lang="zh-CN" altLang="zh-CN"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28" name="Oval 20"/>
              <p:cNvSpPr>
                <a:spLocks noChangeArrowheads="1"/>
              </p:cNvSpPr>
              <p:nvPr/>
            </p:nvSpPr>
            <p:spPr bwMode="auto">
              <a:xfrm>
                <a:off x="7928008" y="3964744"/>
                <a:ext cx="425871" cy="405482"/>
              </a:xfrm>
              <a:prstGeom prst="ellipse">
                <a:avLst/>
              </a:prstGeom>
              <a:solidFill>
                <a:srgbClr val="FFFFCC"/>
              </a:solidFill>
              <a:ln w="19050">
                <a:solidFill>
                  <a:schemeClr val="accent2"/>
                </a:solidFill>
                <a:round/>
              </a:ln>
              <a:effectLst>
                <a:outerShdw dist="35921" dir="2700000" algn="ctr" rotWithShape="0">
                  <a:schemeClr val="bg2"/>
                </a:outerShdw>
              </a:effectLst>
            </p:spPr>
            <p:txBody>
              <a:bodyPr wrap="none" anchor="ctr"/>
              <a:p>
                <a:pPr marL="0" marR="0" lvl="0" indent="0" algn="ctr" defTabSz="914400" rtl="0" eaLnBrk="1" fontAlgn="base" latinLnBrk="0" hangingPunct="1">
                  <a:lnSpc>
                    <a:spcPct val="100000"/>
                  </a:lnSpc>
                  <a:spcBef>
                    <a:spcPct val="0"/>
                  </a:spcBef>
                  <a:spcAft>
                    <a:spcPct val="0"/>
                  </a:spcAft>
                  <a:buClrTx/>
                  <a:buSzTx/>
                  <a:buFontTx/>
                  <a:buNone/>
                  <a:defRPr/>
                </a:pPr>
                <a:endParaRPr kumimoji="1" lang="zh-CN" altLang="zh-CN"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29" name="Oval 22"/>
              <p:cNvSpPr>
                <a:spLocks noChangeArrowheads="1"/>
              </p:cNvSpPr>
              <p:nvPr/>
            </p:nvSpPr>
            <p:spPr bwMode="auto">
              <a:xfrm>
                <a:off x="7720828" y="4642764"/>
                <a:ext cx="424592" cy="406812"/>
              </a:xfrm>
              <a:prstGeom prst="ellipse">
                <a:avLst/>
              </a:prstGeom>
              <a:solidFill>
                <a:srgbClr val="FFFFCC"/>
              </a:solidFill>
              <a:ln w="19050">
                <a:solidFill>
                  <a:schemeClr val="accent2"/>
                </a:solidFill>
                <a:round/>
              </a:ln>
              <a:effectLst>
                <a:outerShdw dist="35921" dir="2700000" algn="ctr" rotWithShape="0">
                  <a:schemeClr val="bg2"/>
                </a:outerShdw>
              </a:effectLst>
            </p:spPr>
            <p:txBody>
              <a:bodyPr wrap="none" anchor="ctr"/>
              <a:p>
                <a:pPr marL="0" marR="0" lvl="0" indent="0" algn="ctr" defTabSz="914400" rtl="0" eaLnBrk="1" fontAlgn="base" latinLnBrk="0" hangingPunct="1">
                  <a:lnSpc>
                    <a:spcPct val="100000"/>
                  </a:lnSpc>
                  <a:spcBef>
                    <a:spcPct val="0"/>
                  </a:spcBef>
                  <a:spcAft>
                    <a:spcPct val="0"/>
                  </a:spcAft>
                  <a:buClrTx/>
                  <a:buSzTx/>
                  <a:buFontTx/>
                  <a:buNone/>
                  <a:defRPr/>
                </a:pPr>
                <a:endParaRPr kumimoji="1" lang="zh-CN" altLang="zh-CN"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30" name="Oval 25"/>
              <p:cNvSpPr>
                <a:spLocks noChangeArrowheads="1"/>
              </p:cNvSpPr>
              <p:nvPr/>
            </p:nvSpPr>
            <p:spPr bwMode="auto">
              <a:xfrm>
                <a:off x="7644094" y="3286724"/>
                <a:ext cx="425871" cy="408141"/>
              </a:xfrm>
              <a:prstGeom prst="ellipse">
                <a:avLst/>
              </a:prstGeom>
              <a:solidFill>
                <a:srgbClr val="FFFFCC"/>
              </a:solidFill>
              <a:ln w="19050">
                <a:solidFill>
                  <a:schemeClr val="accent2"/>
                </a:solidFill>
                <a:round/>
              </a:ln>
              <a:effectLst>
                <a:outerShdw dist="35921" dir="2700000" algn="ctr" rotWithShape="0">
                  <a:schemeClr val="bg2"/>
                </a:outerShdw>
              </a:effectLst>
            </p:spPr>
            <p:txBody>
              <a:bodyPr wrap="none" anchor="ctr"/>
              <a:p>
                <a:pPr marL="0" marR="0" lvl="0" indent="0" algn="ctr" defTabSz="914400" rtl="0" eaLnBrk="1" fontAlgn="base" latinLnBrk="0" hangingPunct="1">
                  <a:lnSpc>
                    <a:spcPct val="100000"/>
                  </a:lnSpc>
                  <a:spcBef>
                    <a:spcPct val="0"/>
                  </a:spcBef>
                  <a:spcAft>
                    <a:spcPct val="0"/>
                  </a:spcAft>
                  <a:buClrTx/>
                  <a:buSzTx/>
                  <a:buFontTx/>
                  <a:buNone/>
                  <a:defRPr/>
                </a:pPr>
                <a:endParaRPr kumimoji="1" lang="zh-CN" altLang="zh-CN"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32798" name="Text Box 28"/>
              <p:cNvSpPr txBox="1"/>
              <p:nvPr/>
            </p:nvSpPr>
            <p:spPr>
              <a:xfrm>
                <a:off x="7679799" y="3232724"/>
                <a:ext cx="370367" cy="437124"/>
              </a:xfrm>
              <a:prstGeom prst="rect">
                <a:avLst/>
              </a:prstGeom>
              <a:noFill/>
              <a:ln w="38100">
                <a:noFill/>
              </a:ln>
            </p:spPr>
            <p:txBody>
              <a:bodyPr wrap="none" anchor="ctr" anchorCtr="0">
                <a:spAutoFit/>
              </a:bodyPr>
              <a:p>
                <a:pPr algn="ctr"/>
                <a:r>
                  <a:rPr lang="en-US" altLang="zh-CN" sz="2800" b="1" dirty="0">
                    <a:solidFill>
                      <a:srgbClr val="CC3300"/>
                    </a:solidFill>
                    <a:latin typeface="Times New Roman" panose="02020603050405020304" pitchFamily="18" charset="0"/>
                    <a:ea typeface="宋体" panose="02010600030101010101" pitchFamily="2" charset="-122"/>
                  </a:rPr>
                  <a:t>H</a:t>
                </a:r>
                <a:endParaRPr lang="en-US" altLang="zh-CN" sz="2400" dirty="0">
                  <a:latin typeface="Times New Roman" panose="02020603050405020304" pitchFamily="18" charset="0"/>
                  <a:ea typeface="宋体" panose="02010600030101010101" pitchFamily="2" charset="-122"/>
                </a:endParaRPr>
              </a:p>
            </p:txBody>
          </p:sp>
          <p:sp>
            <p:nvSpPr>
              <p:cNvPr id="32799" name="Text Box 33"/>
              <p:cNvSpPr txBox="1"/>
              <p:nvPr/>
            </p:nvSpPr>
            <p:spPr>
              <a:xfrm>
                <a:off x="7450792" y="3927788"/>
                <a:ext cx="258866" cy="427579"/>
              </a:xfrm>
              <a:prstGeom prst="rect">
                <a:avLst/>
              </a:prstGeom>
              <a:noFill/>
              <a:ln w="38100">
                <a:noFill/>
              </a:ln>
            </p:spPr>
            <p:txBody>
              <a:bodyPr wrap="none" anchor="ctr" anchorCtr="0">
                <a:spAutoFit/>
              </a:bodyPr>
              <a:p>
                <a:pPr algn="ctr"/>
                <a:r>
                  <a:rPr lang="en-US" altLang="zh-CN" sz="2800" b="1" dirty="0">
                    <a:solidFill>
                      <a:srgbClr val="CC3300"/>
                    </a:solidFill>
                    <a:latin typeface="Times New Roman" panose="02020603050405020304" pitchFamily="18" charset="0"/>
                    <a:ea typeface="宋体" panose="02010600030101010101" pitchFamily="2" charset="-122"/>
                  </a:rPr>
                  <a:t>I</a:t>
                </a:r>
                <a:endParaRPr lang="en-US" altLang="zh-CN" sz="2400" dirty="0">
                  <a:latin typeface="Times New Roman" panose="02020603050405020304" pitchFamily="18" charset="0"/>
                  <a:ea typeface="宋体" panose="02010600030101010101" pitchFamily="2" charset="-122"/>
                </a:endParaRPr>
              </a:p>
            </p:txBody>
          </p:sp>
          <p:sp>
            <p:nvSpPr>
              <p:cNvPr id="32800" name="Text Box 34"/>
              <p:cNvSpPr txBox="1"/>
              <p:nvPr/>
            </p:nvSpPr>
            <p:spPr>
              <a:xfrm>
                <a:off x="8003709" y="3927788"/>
                <a:ext cx="290585" cy="427579"/>
              </a:xfrm>
              <a:prstGeom prst="rect">
                <a:avLst/>
              </a:prstGeom>
              <a:noFill/>
              <a:ln w="38100">
                <a:noFill/>
              </a:ln>
            </p:spPr>
            <p:txBody>
              <a:bodyPr wrap="none" anchor="ctr" anchorCtr="0">
                <a:spAutoFit/>
              </a:bodyPr>
              <a:p>
                <a:pPr algn="ctr"/>
                <a:r>
                  <a:rPr lang="en-US" altLang="zh-CN" sz="2800" b="1" dirty="0">
                    <a:solidFill>
                      <a:srgbClr val="CC3300"/>
                    </a:solidFill>
                    <a:latin typeface="Times New Roman" panose="02020603050405020304" pitchFamily="18" charset="0"/>
                    <a:ea typeface="宋体" panose="02010600030101010101" pitchFamily="2" charset="-122"/>
                  </a:rPr>
                  <a:t>J</a:t>
                </a:r>
                <a:endParaRPr lang="en-US" altLang="zh-CN" sz="2400" dirty="0">
                  <a:latin typeface="Times New Roman" panose="02020603050405020304" pitchFamily="18" charset="0"/>
                  <a:ea typeface="宋体" panose="02010600030101010101" pitchFamily="2" charset="-122"/>
                </a:endParaRPr>
              </a:p>
            </p:txBody>
          </p:sp>
          <p:sp>
            <p:nvSpPr>
              <p:cNvPr id="32801" name="Text Box 36"/>
              <p:cNvSpPr txBox="1"/>
              <p:nvPr/>
            </p:nvSpPr>
            <p:spPr>
              <a:xfrm>
                <a:off x="7755788" y="4603963"/>
                <a:ext cx="370394" cy="427579"/>
              </a:xfrm>
              <a:prstGeom prst="rect">
                <a:avLst/>
              </a:prstGeom>
              <a:noFill/>
              <a:ln w="38100">
                <a:noFill/>
              </a:ln>
            </p:spPr>
            <p:txBody>
              <a:bodyPr wrap="none" anchor="ctr" anchorCtr="0">
                <a:spAutoFit/>
              </a:bodyPr>
              <a:p>
                <a:pPr algn="ctr"/>
                <a:r>
                  <a:rPr lang="en-US" altLang="zh-CN" sz="2800" b="1" dirty="0">
                    <a:solidFill>
                      <a:srgbClr val="CC3300"/>
                    </a:solidFill>
                    <a:latin typeface="Times New Roman" panose="02020603050405020304" pitchFamily="18" charset="0"/>
                    <a:ea typeface="宋体" panose="02010600030101010101" pitchFamily="2" charset="-122"/>
                  </a:rPr>
                  <a:t>K</a:t>
                </a:r>
                <a:endParaRPr lang="en-US" altLang="zh-CN" sz="2400" dirty="0">
                  <a:latin typeface="Times New Roman" panose="02020603050405020304" pitchFamily="18" charset="0"/>
                  <a:ea typeface="宋体" panose="02010600030101010101" pitchFamily="2" charset="-122"/>
                </a:endParaRPr>
              </a:p>
            </p:txBody>
          </p:sp>
        </p:grpSp>
        <p:sp>
          <p:nvSpPr>
            <p:cNvPr id="32802" name="Line 13"/>
            <p:cNvSpPr/>
            <p:nvPr/>
          </p:nvSpPr>
          <p:spPr>
            <a:xfrm>
              <a:off x="5067302" y="2776533"/>
              <a:ext cx="298878" cy="303417"/>
            </a:xfrm>
            <a:prstGeom prst="line">
              <a:avLst/>
            </a:prstGeom>
            <a:ln w="28575" cap="flat" cmpd="sng">
              <a:solidFill>
                <a:schemeClr val="accent2"/>
              </a:solidFill>
              <a:prstDash val="solid"/>
              <a:round/>
              <a:headEnd type="none" w="med" len="med"/>
              <a:tailEnd type="none" w="med" len="med"/>
            </a:ln>
          </p:spPr>
        </p:sp>
        <p:sp>
          <p:nvSpPr>
            <p:cNvPr id="32803" name="Line 7"/>
            <p:cNvSpPr/>
            <p:nvPr/>
          </p:nvSpPr>
          <p:spPr>
            <a:xfrm>
              <a:off x="6286512" y="2643182"/>
              <a:ext cx="285752" cy="428628"/>
            </a:xfrm>
            <a:prstGeom prst="line">
              <a:avLst/>
            </a:prstGeom>
            <a:ln w="28575" cap="flat" cmpd="sng">
              <a:solidFill>
                <a:schemeClr val="accent2"/>
              </a:solidFill>
              <a:prstDash val="solid"/>
              <a:round/>
              <a:headEnd type="none" w="med" len="med"/>
              <a:tailEnd type="none" w="med" len="med"/>
            </a:ln>
          </p:spPr>
        </p:sp>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内容占位符 1"/>
          <p:cNvSpPr>
            <a:spLocks noGrp="1"/>
          </p:cNvSpPr>
          <p:nvPr>
            <p:ph idx="1"/>
          </p:nvPr>
        </p:nvSpPr>
        <p:spPr/>
        <p:txBody>
          <a:bodyPr/>
          <a:p>
            <a:pPr marR="0" algn="l" defTabSz="1219200" rtl="0" eaLnBrk="1" fontAlgn="base" latinLnBrk="0" hangingPunct="1">
              <a:lnSpc>
                <a:spcPct val="100000"/>
              </a:lnSpc>
              <a:spcBef>
                <a:spcPct val="20000"/>
              </a:spcBef>
              <a:buClrTx/>
              <a:buSzTx/>
              <a:buChar char="l"/>
            </a:pPr>
            <a:r>
              <a:rPr lang="zh-CN" altLang="en-US" dirty="0">
                <a:latin typeface="黑体" panose="02010609060101010101" pitchFamily="2" charset="-122"/>
                <a:ea typeface="黑体" panose="02010609060101010101" pitchFamily="2" charset="-122"/>
                <a:cs typeface="黑体" panose="02010609060101010101" pitchFamily="2" charset="-122"/>
                <a:sym typeface="+mn-ea"/>
              </a:rPr>
              <a:t>若二叉树采用二叉链表存储，如何</a:t>
            </a:r>
            <a:r>
              <a:rPr lang="zh-CN" altLang="en-US" dirty="0">
                <a:latin typeface="黑体" panose="02010609060101010101" pitchFamily="2" charset="-122"/>
                <a:ea typeface="黑体" panose="02010609060101010101" pitchFamily="2" charset="-122"/>
                <a:cs typeface="黑体" panose="02010609060101010101" pitchFamily="2" charset="-122"/>
                <a:sym typeface="+mn-ea"/>
              </a:rPr>
              <a:t>判断指针p指向的结点是叶子？</a:t>
            </a:r>
            <a:endParaRPr kumimoji="0" lang="zh-CN" altLang="en-US" i="0" u="none" strike="noStrike" kern="0" cap="none" spc="0" normalizeH="0" baseline="0" noProof="1" dirty="0">
              <a:solidFill>
                <a:schemeClr val="tx1"/>
              </a:solidFill>
              <a:latin typeface="黑体" panose="02010609060101010101" pitchFamily="2" charset="-122"/>
              <a:ea typeface="黑体" panose="02010609060101010101" pitchFamily="2" charset="-122"/>
              <a:cs typeface="黑体" panose="02010609060101010101" pitchFamily="2" charset="-122"/>
            </a:endParaRPr>
          </a:p>
          <a:p>
            <a:pPr marR="0" algn="l" defTabSz="1219200" rtl="0" eaLnBrk="1" fontAlgn="base" latinLnBrk="0" hangingPunct="1">
              <a:lnSpc>
                <a:spcPct val="100000"/>
              </a:lnSpc>
              <a:spcBef>
                <a:spcPct val="20000"/>
              </a:spcBef>
              <a:buClrTx/>
              <a:buSzTx/>
              <a:buChar char="l"/>
            </a:pPr>
            <a:r>
              <a:rPr lang="zh-CN" altLang="en-US" dirty="0">
                <a:latin typeface="黑体" panose="02010609060101010101" pitchFamily="2" charset="-122"/>
                <a:ea typeface="黑体" panose="02010609060101010101" pitchFamily="2" charset="-122"/>
                <a:cs typeface="黑体" panose="02010609060101010101" pitchFamily="2" charset="-122"/>
                <a:sym typeface="+mn-ea"/>
              </a:rPr>
              <a:t>在二叉树中，如果要判断指针p指向的结点是根，需要</a:t>
            </a:r>
            <a:r>
              <a:rPr lang="zh-CN" altLang="en-US" dirty="0">
                <a:latin typeface="黑体" panose="02010609060101010101" pitchFamily="2" charset="-122"/>
                <a:ea typeface="黑体" panose="02010609060101010101" pitchFamily="2" charset="-122"/>
                <a:cs typeface="黑体" panose="02010609060101010101" pitchFamily="2" charset="-122"/>
                <a:sym typeface="+mn-ea"/>
              </a:rPr>
              <a:t>采用何种存储结构？</a:t>
            </a:r>
            <a:endParaRPr kumimoji="0" lang="zh-CN" altLang="en-US" i="0" u="none" strike="noStrike" kern="0" cap="none" spc="0" normalizeH="0" baseline="0" noProof="1" dirty="0">
              <a:solidFill>
                <a:schemeClr val="tx1"/>
              </a:solidFill>
              <a:latin typeface="黑体" panose="02010609060101010101" pitchFamily="2" charset="-122"/>
              <a:ea typeface="黑体" panose="02010609060101010101" pitchFamily="2" charset="-122"/>
              <a:cs typeface="黑体" panose="02010609060101010101" pitchFamily="2" charset="-122"/>
            </a:endParaRPr>
          </a:p>
          <a:p>
            <a:pPr algn="l">
              <a:buClrTx/>
              <a:buSzTx/>
            </a:pPr>
            <a:endParaRPr lang="zh-CN" altLang="en-US" dirty="0">
              <a:latin typeface="黑体" panose="02010609060101010101" pitchFamily="2" charset="-122"/>
              <a:ea typeface="黑体" panose="02010609060101010101" pitchFamily="2" charset="-122"/>
              <a:cs typeface="黑体" panose="02010609060101010101" pitchFamily="2" charset="-122"/>
            </a:endParaRPr>
          </a:p>
        </p:txBody>
      </p:sp>
      <p:sp>
        <p:nvSpPr>
          <p:cNvPr id="3" name="标题 2"/>
          <p:cNvSpPr>
            <a:spLocks noGrp="1"/>
          </p:cNvSpPr>
          <p:nvPr>
            <p:ph type="title"/>
          </p:nvPr>
        </p:nvSpPr>
        <p:spPr/>
        <p:txBody>
          <a:bodyPr/>
          <a:p>
            <a:pPr algn="l">
              <a:buClrTx/>
              <a:buSzTx/>
              <a:buFontTx/>
            </a:pPr>
            <a:r>
              <a:rPr lang="zh-CN" altLang="en-US" sz="4000">
                <a:solidFill>
                  <a:srgbClr val="FF0000"/>
                </a:solidFill>
                <a:latin typeface="楷体" panose="02010609060101010101" charset="-122"/>
                <a:ea typeface="楷体" panose="02010609060101010101" charset="-122"/>
              </a:rPr>
              <a:t>练习</a:t>
            </a:r>
            <a:endParaRPr lang="zh-CN" altLang="en-US" sz="4000">
              <a:solidFill>
                <a:srgbClr val="FF0000"/>
              </a:solidFill>
              <a:latin typeface="楷体" panose="02010609060101010101" charset="-122"/>
              <a:ea typeface="楷体" panose="02010609060101010101" charset="-122"/>
            </a:endParaRPr>
          </a:p>
        </p:txBody>
      </p:sp>
      <p:sp>
        <p:nvSpPr>
          <p:cNvPr id="4" name="灯片编号占位符 3"/>
          <p:cNvSpPr>
            <a:spLocks noGrp="1"/>
          </p:cNvSpPr>
          <p:nvPr>
            <p:ph type="sldNum" sz="quarter" idx="4"/>
          </p:nvPr>
        </p:nvSpPr>
        <p:spPr/>
        <p:txBody>
          <a:bodyPr/>
          <a:p>
            <a:fld id="{F18B4237-A20D-4DE2-ADD8-75BCC50A7656}" type="slidenum">
              <a:rPr lang="zh-CN" altLang="en-US"/>
            </a:fld>
            <a:endParaRPr lang="zh-CN" alt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16" name="直接连接符 23" hidden="1"/>
          <p:cNvSpPr>
            <a:spLocks noChangeShapeType="1"/>
          </p:cNvSpPr>
          <p:nvPr/>
        </p:nvSpPr>
        <p:spPr bwMode="auto">
          <a:xfrm>
            <a:off x="3181350" y="431800"/>
            <a:ext cx="0" cy="525463"/>
          </a:xfrm>
          <a:prstGeom prst="line">
            <a:avLst/>
          </a:prstGeom>
          <a:noFill/>
          <a:ln w="12700" cap="flat" cmpd="sng">
            <a:solidFill>
              <a:srgbClr val="28A9D6"/>
            </a:solidFill>
            <a:bevel/>
          </a:ln>
        </p:spPr>
        <p:txBody>
          <a:bodyPr/>
          <a:lstStyle/>
          <a:p>
            <a:endParaRPr lang="zh-CN" altLang="en-US"/>
          </a:p>
        </p:txBody>
      </p:sp>
      <p:sp>
        <p:nvSpPr>
          <p:cNvPr id="32" name="椭圆 24"/>
          <p:cNvSpPr>
            <a:spLocks noChangeArrowheads="1"/>
          </p:cNvSpPr>
          <p:nvPr/>
        </p:nvSpPr>
        <p:spPr bwMode="auto">
          <a:xfrm>
            <a:off x="3662667" y="280019"/>
            <a:ext cx="549275" cy="549275"/>
          </a:xfrm>
          <a:prstGeom prst="ellipse">
            <a:avLst/>
          </a:prstGeom>
          <a:pattFill prst="sphere">
            <a:fgClr>
              <a:srgbClr val="4F81BD"/>
            </a:fgClr>
            <a:bgClr>
              <a:srgbClr val="FFFFFF"/>
            </a:bgClr>
          </a:pattFill>
          <a:ln w="9525" cap="flat" cmpd="sng">
            <a:solidFill>
              <a:srgbClr val="4DB8DD"/>
            </a:solidFill>
            <a:bevel/>
          </a:ln>
        </p:spPr>
        <p:txBody>
          <a:bodyPr anchor="ctr"/>
          <a:lstStyle/>
          <a:p>
            <a:pPr algn="ctr"/>
            <a:endParaRPr lang="zh-CN" altLang="zh-CN">
              <a:solidFill>
                <a:srgbClr val="FFFFFF"/>
              </a:solidFill>
            </a:endParaRPr>
          </a:p>
        </p:txBody>
      </p:sp>
      <p:sp>
        <p:nvSpPr>
          <p:cNvPr id="33" name="直接连接符 23"/>
          <p:cNvSpPr>
            <a:spLocks noChangeShapeType="1"/>
          </p:cNvSpPr>
          <p:nvPr/>
        </p:nvSpPr>
        <p:spPr bwMode="auto">
          <a:xfrm>
            <a:off x="4238612" y="927719"/>
            <a:ext cx="3583940" cy="635"/>
          </a:xfrm>
          <a:prstGeom prst="line">
            <a:avLst/>
          </a:prstGeom>
          <a:noFill/>
          <a:ln w="19050" cap="flat" cmpd="sng">
            <a:solidFill>
              <a:schemeClr val="accent1"/>
            </a:solidFill>
            <a:bevel/>
          </a:ln>
        </p:spPr>
        <p:txBody>
          <a:bodyPr/>
          <a:lstStyle/>
          <a:p>
            <a:endParaRPr lang="zh-CN" altLang="en-US"/>
          </a:p>
        </p:txBody>
      </p:sp>
      <p:sp>
        <p:nvSpPr>
          <p:cNvPr id="2" name="Rectangle 3"/>
          <p:cNvSpPr txBox="1">
            <a:spLocks noChangeArrowheads="1"/>
          </p:cNvSpPr>
          <p:nvPr/>
        </p:nvSpPr>
        <p:spPr>
          <a:xfrm>
            <a:off x="3469640" y="1268730"/>
            <a:ext cx="6001385" cy="3540760"/>
          </a:xfrm>
          <a:prstGeom prst="rect">
            <a:avLst/>
          </a:prstGeom>
        </p:spPr>
        <p:txBody>
          <a:bodyPr vert="horz" lIns="91440" tIns="45720" rIns="91440" bIns="45720" rtlCol="0"/>
          <a:lstStyle/>
          <a:p>
            <a:pPr marL="571500" marR="0" lvl="0" indent="-571500" defTabSz="914400" rtl="0" eaLnBrk="1" fontAlgn="auto" latinLnBrk="0" hangingPunct="1">
              <a:lnSpc>
                <a:spcPct val="90000"/>
              </a:lnSpc>
              <a:spcBef>
                <a:spcPts val="1000"/>
              </a:spcBef>
              <a:spcAft>
                <a:spcPts val="0"/>
              </a:spcAft>
              <a:buClr>
                <a:schemeClr val="accent2"/>
              </a:buClr>
              <a:buSzTx/>
              <a:buFont typeface="Wingdings" panose="05000000000000000000" pitchFamily="2" charset="2"/>
              <a:buChar char="n"/>
              <a:defRPr/>
            </a:pPr>
            <a:r>
              <a:rPr lang="zh-CN" altLang="en-US" sz="3200" b="1" dirty="0">
                <a:latin typeface="楷体" panose="02010609060101010101" charset="-122"/>
                <a:ea typeface="楷体" panose="02010609060101010101" charset="-122"/>
                <a:sym typeface="+mn-ea"/>
              </a:rPr>
              <a:t>树的定义和基本术语</a:t>
            </a:r>
            <a:endParaRPr lang="zh-CN" altLang="en-US" sz="3200" b="1" dirty="0">
              <a:latin typeface="楷体" panose="02010609060101010101" charset="-122"/>
              <a:ea typeface="楷体" panose="02010609060101010101" charset="-122"/>
            </a:endParaRPr>
          </a:p>
          <a:p>
            <a:pPr marL="571500" marR="0" lvl="0" indent="-571500" defTabSz="914400" rtl="0" eaLnBrk="1" fontAlgn="auto" latinLnBrk="0" hangingPunct="1">
              <a:lnSpc>
                <a:spcPct val="90000"/>
              </a:lnSpc>
              <a:spcBef>
                <a:spcPts val="1000"/>
              </a:spcBef>
              <a:spcAft>
                <a:spcPts val="0"/>
              </a:spcAft>
              <a:buClr>
                <a:schemeClr val="accent2"/>
              </a:buClr>
              <a:buSzTx/>
              <a:buFont typeface="Wingdings" panose="05000000000000000000" pitchFamily="2" charset="2"/>
              <a:buChar char="n"/>
              <a:defRPr/>
            </a:pPr>
            <a:r>
              <a:rPr lang="zh-CN" altLang="en-US" sz="3200" b="1" dirty="0">
                <a:latin typeface="楷体" panose="02010609060101010101" charset="-122"/>
                <a:ea typeface="楷体" panose="02010609060101010101" charset="-122"/>
                <a:sym typeface="+mn-ea"/>
              </a:rPr>
              <a:t>二叉树</a:t>
            </a:r>
            <a:endParaRPr lang="zh-CN" altLang="en-US" sz="3200" b="1" dirty="0">
              <a:latin typeface="楷体" panose="02010609060101010101" charset="-122"/>
              <a:ea typeface="楷体" panose="02010609060101010101" charset="-122"/>
            </a:endParaRPr>
          </a:p>
          <a:p>
            <a:pPr marL="571500" marR="0" lvl="0" indent="-571500" defTabSz="914400" rtl="0" eaLnBrk="1" fontAlgn="auto" latinLnBrk="0" hangingPunct="1">
              <a:lnSpc>
                <a:spcPct val="90000"/>
              </a:lnSpc>
              <a:spcBef>
                <a:spcPts val="1000"/>
              </a:spcBef>
              <a:spcAft>
                <a:spcPts val="0"/>
              </a:spcAft>
              <a:buClr>
                <a:schemeClr val="accent2"/>
              </a:buClr>
              <a:buSzTx/>
              <a:buFont typeface="Wingdings" panose="05000000000000000000" pitchFamily="2" charset="2"/>
              <a:buChar char="n"/>
              <a:defRPr/>
            </a:pPr>
            <a:r>
              <a:rPr lang="zh-CN" altLang="en-US" sz="3200" b="1" dirty="0">
                <a:latin typeface="楷体" panose="02010609060101010101" charset="-122"/>
                <a:ea typeface="楷体" panose="02010609060101010101" charset="-122"/>
                <a:sym typeface="+mn-ea"/>
              </a:rPr>
              <a:t>遍历二叉树和线索二叉树</a:t>
            </a:r>
            <a:endParaRPr lang="zh-CN" altLang="en-US" sz="3200" b="1" dirty="0">
              <a:latin typeface="楷体" panose="02010609060101010101" charset="-122"/>
              <a:ea typeface="楷体" panose="02010609060101010101" charset="-122"/>
            </a:endParaRPr>
          </a:p>
          <a:p>
            <a:pPr marL="571500" marR="0" lvl="0" indent="-571500" defTabSz="914400" rtl="0" eaLnBrk="1" fontAlgn="auto" latinLnBrk="0" hangingPunct="1">
              <a:lnSpc>
                <a:spcPct val="90000"/>
              </a:lnSpc>
              <a:spcBef>
                <a:spcPts val="1000"/>
              </a:spcBef>
              <a:spcAft>
                <a:spcPts val="0"/>
              </a:spcAft>
              <a:buClr>
                <a:schemeClr val="accent2"/>
              </a:buClr>
              <a:buSzTx/>
              <a:buFont typeface="Wingdings" panose="05000000000000000000" pitchFamily="2" charset="2"/>
              <a:buChar char="n"/>
              <a:defRPr/>
            </a:pPr>
            <a:r>
              <a:rPr lang="zh-CN" altLang="en-US" sz="3200" b="1" dirty="0">
                <a:latin typeface="楷体" panose="02010609060101010101" charset="-122"/>
                <a:ea typeface="楷体" panose="02010609060101010101" charset="-122"/>
                <a:sym typeface="+mn-ea"/>
              </a:rPr>
              <a:t>树和森林</a:t>
            </a:r>
            <a:endParaRPr lang="zh-CN" altLang="en-US" sz="3200" b="1" dirty="0">
              <a:latin typeface="楷体" panose="02010609060101010101" charset="-122"/>
              <a:ea typeface="楷体" panose="02010609060101010101" charset="-122"/>
            </a:endParaRPr>
          </a:p>
          <a:p>
            <a:pPr marL="571500" marR="0" lvl="0" indent="-571500" defTabSz="914400" rtl="0" eaLnBrk="1" fontAlgn="auto" latinLnBrk="0" hangingPunct="1">
              <a:lnSpc>
                <a:spcPct val="90000"/>
              </a:lnSpc>
              <a:spcBef>
                <a:spcPts val="1000"/>
              </a:spcBef>
              <a:spcAft>
                <a:spcPts val="0"/>
              </a:spcAft>
              <a:buClr>
                <a:schemeClr val="accent2"/>
              </a:buClr>
              <a:buSzTx/>
              <a:buFont typeface="Wingdings" panose="05000000000000000000" pitchFamily="2" charset="2"/>
              <a:buChar char="n"/>
              <a:defRPr/>
            </a:pPr>
            <a:r>
              <a:rPr lang="zh-CN" altLang="en-US" sz="3200" b="1" dirty="0">
                <a:latin typeface="楷体" panose="02010609060101010101" charset="-122"/>
                <a:ea typeface="楷体" panose="02010609060101010101" charset="-122"/>
                <a:sym typeface="+mn-ea"/>
              </a:rPr>
              <a:t>赫夫曼树及其应用</a:t>
            </a:r>
            <a:endParaRPr lang="zh-CN" altLang="en-US" sz="3200" b="1" dirty="0">
              <a:latin typeface="楷体" panose="02010609060101010101" charset="-122"/>
              <a:ea typeface="楷体" panose="02010609060101010101" charset="-122"/>
            </a:endParaRPr>
          </a:p>
          <a:p>
            <a:pPr marL="571500" marR="0" lvl="0" indent="-571500" defTabSz="914400" rtl="0" eaLnBrk="1" fontAlgn="auto" latinLnBrk="0" hangingPunct="1">
              <a:lnSpc>
                <a:spcPct val="90000"/>
              </a:lnSpc>
              <a:spcBef>
                <a:spcPts val="1000"/>
              </a:spcBef>
              <a:spcAft>
                <a:spcPts val="0"/>
              </a:spcAft>
              <a:buClr>
                <a:schemeClr val="accent2"/>
              </a:buClr>
              <a:buSzTx/>
              <a:buFont typeface="Wingdings" panose="05000000000000000000" pitchFamily="2" charset="2"/>
              <a:buChar char="n"/>
              <a:defRPr/>
            </a:pPr>
            <a:r>
              <a:rPr lang="zh-CN" altLang="en-US" sz="3200" b="1" dirty="0">
                <a:latin typeface="楷体" panose="02010609060101010101" charset="-122"/>
                <a:ea typeface="楷体" panose="02010609060101010101" charset="-122"/>
                <a:sym typeface="+mn-ea"/>
              </a:rPr>
              <a:t>回溯法与树的遍历</a:t>
            </a:r>
            <a:endParaRPr kumimoji="0" lang="zh-CN" altLang="en-US" sz="3200" b="0" i="0" u="none" strike="noStrike" kern="1200" cap="none" spc="0" normalizeH="0" baseline="0" noProof="0" dirty="0" err="1" smtClean="0">
              <a:ln>
                <a:noFill/>
              </a:ln>
              <a:solidFill>
                <a:schemeClr val="tx1"/>
              </a:solidFill>
              <a:effectLst/>
              <a:uLnTx/>
              <a:uFillTx/>
              <a:latin typeface="楷体" panose="02010609060101010101" charset="-122"/>
              <a:ea typeface="楷体" panose="02010609060101010101" charset="-122"/>
              <a:cs typeface="+mn-cs"/>
              <a:sym typeface="+mn-lt"/>
            </a:endParaRPr>
          </a:p>
        </p:txBody>
      </p:sp>
      <p:sp>
        <p:nvSpPr>
          <p:cNvPr id="4" name="灯片编号占位符 3"/>
          <p:cNvSpPr>
            <a:spLocks noGrp="1"/>
          </p:cNvSpPr>
          <p:nvPr>
            <p:ph type="sldNum" sz="quarter" idx="4"/>
          </p:nvPr>
        </p:nvSpPr>
        <p:spPr/>
        <p:txBody>
          <a:bodyPr/>
          <a:p>
            <a:fld id="{F18B4237-A20D-4DE2-ADD8-75BCC50A7656}" type="slidenum">
              <a:rPr lang="zh-CN" altLang="en-US"/>
            </a:fld>
            <a:endParaRPr lang="zh-CN" altLang="en-US"/>
          </a:p>
        </p:txBody>
      </p:sp>
      <p:sp>
        <p:nvSpPr>
          <p:cNvPr id="8" name="矩形 7"/>
          <p:cNvSpPr/>
          <p:nvPr/>
        </p:nvSpPr>
        <p:spPr>
          <a:xfrm>
            <a:off x="4088130" y="2345055"/>
            <a:ext cx="4559935" cy="530860"/>
          </a:xfrm>
          <a:prstGeom prst="rect">
            <a:avLst/>
          </a:prstGeom>
          <a:noFill/>
          <a:ln w="3810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146" name="Text Box 2"/>
          <p:cNvSpPr txBox="1"/>
          <p:nvPr/>
        </p:nvSpPr>
        <p:spPr>
          <a:xfrm>
            <a:off x="4007485" y="188595"/>
            <a:ext cx="6443980" cy="768350"/>
          </a:xfrm>
          <a:prstGeom prst="rect">
            <a:avLst/>
          </a:prstGeom>
          <a:noFill/>
          <a:ln w="9525">
            <a:noFill/>
          </a:ln>
        </p:spPr>
        <p:txBody>
          <a:bodyPr wrap="square" anchor="t" anchorCtr="0">
            <a:spAutoFit/>
          </a:bodyPr>
          <a:p>
            <a:pPr algn="ctr"/>
            <a:r>
              <a:rPr lang="zh-CN" altLang="en-US" sz="4400" b="1" dirty="0">
                <a:solidFill>
                  <a:srgbClr val="0000CC"/>
                </a:solidFill>
                <a:latin typeface="楷体" panose="02010609060101010101" charset="-122"/>
                <a:ea typeface="楷体" panose="02010609060101010101" charset="-122"/>
              </a:rPr>
              <a:t>第六章	树和</a:t>
            </a:r>
            <a:r>
              <a:rPr lang="zh-CN" altLang="en-US" sz="4400" b="1" dirty="0">
                <a:solidFill>
                  <a:srgbClr val="0000CC"/>
                </a:solidFill>
                <a:latin typeface="楷体" panose="02010609060101010101" charset="-122"/>
                <a:ea typeface="楷体" panose="02010609060101010101" charset="-122"/>
              </a:rPr>
              <a:t>二叉树</a:t>
            </a:r>
            <a:endParaRPr lang="zh-CN" altLang="en-US" sz="4400" b="1" dirty="0">
              <a:solidFill>
                <a:srgbClr val="0000CC"/>
              </a:solidFill>
              <a:latin typeface="楷体" panose="02010609060101010101" charset="-122"/>
              <a:ea typeface="楷体" panose="02010609060101010101" charset="-122"/>
            </a:endParaRPr>
          </a:p>
        </p:txBody>
      </p:sp>
    </p:spTree>
  </p:cSld>
  <p:clrMapOvr>
    <a:masterClrMapping/>
  </p:clrMapOvr>
  <p:transition spd="med">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pPr marL="457200" marR="0" lvl="1" indent="-457200" algn="l" defTabSz="1219200" rtl="0" eaLnBrk="1" fontAlgn="base" latinLnBrk="0" hangingPunct="1">
              <a:lnSpc>
                <a:spcPct val="100000"/>
              </a:lnSpc>
              <a:spcBef>
                <a:spcPct val="20000"/>
              </a:spcBef>
              <a:buClrTx/>
              <a:buSzTx/>
              <a:buFont typeface="Wingdings" panose="05000000000000000000" charset="0"/>
              <a:buChar char="l"/>
            </a:pP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树的遍历就是按某种次序访问树中的结点，要求每个结点访问一次且仅访问一次</a:t>
            </a:r>
            <a:endParaRPr kumimoji="0" lang="zh-CN" altLang="en-US" sz="2800" i="0" u="none" strike="noStrike" kern="0" cap="none" spc="0" normalizeH="0" baseline="0" noProof="1" dirty="0">
              <a:solidFill>
                <a:schemeClr val="tx1"/>
              </a:solidFill>
              <a:latin typeface="黑体" panose="02010609060101010101" pitchFamily="2" charset="-122"/>
              <a:ea typeface="黑体" panose="02010609060101010101" pitchFamily="2" charset="-122"/>
              <a:cs typeface="黑体" panose="02010609060101010101" pitchFamily="2" charset="-122"/>
            </a:endParaRPr>
          </a:p>
          <a:p>
            <a:pPr marL="457200" marR="0" lvl="1" indent="-457200" algn="l" defTabSz="1219200" rtl="0" eaLnBrk="1" fontAlgn="base" latinLnBrk="0" hangingPunct="1">
              <a:lnSpc>
                <a:spcPct val="100000"/>
              </a:lnSpc>
              <a:spcBef>
                <a:spcPct val="20000"/>
              </a:spcBef>
              <a:buClrTx/>
              <a:buSzTx/>
              <a:buFont typeface="Wingdings" panose="05000000000000000000" charset="0"/>
              <a:buChar char="l"/>
            </a:pP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一个二叉树由根结点与左子树和右子树组成，设访问根结点用D表示，遍历左、右子树用L、R表示，如果规定先左子树后右子树，则共有三种组合</a:t>
            </a:r>
            <a:endParaRPr kumimoji="0" lang="zh-CN" altLang="en-US" sz="2800" i="0" u="none" strike="noStrike" kern="0" cap="none" spc="0" normalizeH="0" baseline="0" noProof="1" dirty="0">
              <a:solidFill>
                <a:schemeClr val="tx1"/>
              </a:solidFill>
              <a:latin typeface="黑体" panose="02010609060101010101" pitchFamily="2" charset="-122"/>
              <a:ea typeface="黑体" panose="02010609060101010101" pitchFamily="2" charset="-122"/>
              <a:cs typeface="黑体" panose="02010609060101010101" pitchFamily="2" charset="-122"/>
            </a:endParaRPr>
          </a:p>
          <a:p>
            <a:pPr marR="0" lvl="1" algn="l" defTabSz="1219200" rtl="0" eaLnBrk="1" fontAlgn="base" latinLnBrk="0" hangingPunct="1">
              <a:lnSpc>
                <a:spcPct val="100000"/>
              </a:lnSpc>
              <a:spcBef>
                <a:spcPct val="20000"/>
              </a:spcBef>
              <a:buClrTx/>
              <a:buSzTx/>
              <a:buChar char="•"/>
            </a:pPr>
            <a:r>
              <a:rPr lang="zh-CN" altLang="en-US" sz="2400" dirty="0">
                <a:latin typeface="黑体" panose="02010609060101010101" pitchFamily="2" charset="-122"/>
                <a:ea typeface="黑体" panose="02010609060101010101" pitchFamily="2" charset="-122"/>
                <a:cs typeface="+mn-ea"/>
                <a:sym typeface="+mn-ea"/>
              </a:rPr>
              <a:t>DLR [先序遍历]</a:t>
            </a:r>
            <a:endParaRPr kumimoji="0" lang="zh-CN" altLang="en-US" sz="2400" b="0" i="0" u="none" strike="noStrike" kern="0" cap="none" spc="0" normalizeH="0" baseline="0" noProof="1" dirty="0">
              <a:solidFill>
                <a:schemeClr val="tx1"/>
              </a:solidFill>
              <a:latin typeface="黑体" panose="02010609060101010101" pitchFamily="2" charset="-122"/>
              <a:ea typeface="黑体" panose="02010609060101010101" pitchFamily="2" charset="-122"/>
              <a:cs typeface="+mn-ea"/>
            </a:endParaRPr>
          </a:p>
          <a:p>
            <a:pPr marR="0" lvl="1" algn="l" defTabSz="1219200" rtl="0" eaLnBrk="1" fontAlgn="base" latinLnBrk="0" hangingPunct="1">
              <a:lnSpc>
                <a:spcPct val="100000"/>
              </a:lnSpc>
              <a:spcBef>
                <a:spcPct val="20000"/>
              </a:spcBef>
              <a:buClrTx/>
              <a:buSzTx/>
              <a:buChar char="•"/>
            </a:pPr>
            <a:r>
              <a:rPr lang="zh-CN" altLang="en-US" sz="2400" dirty="0">
                <a:latin typeface="黑体" panose="02010609060101010101" pitchFamily="2" charset="-122"/>
                <a:ea typeface="黑体" panose="02010609060101010101" pitchFamily="2" charset="-122"/>
                <a:cs typeface="+mn-ea"/>
                <a:sym typeface="+mn-ea"/>
              </a:rPr>
              <a:t>LDR [中序遍历]</a:t>
            </a:r>
            <a:endParaRPr kumimoji="0" lang="zh-CN" altLang="en-US" sz="2400" b="0" i="0" u="none" strike="noStrike" kern="0" cap="none" spc="0" normalizeH="0" baseline="0" noProof="1" dirty="0">
              <a:solidFill>
                <a:schemeClr val="tx1"/>
              </a:solidFill>
              <a:latin typeface="黑体" panose="02010609060101010101" pitchFamily="2" charset="-122"/>
              <a:ea typeface="黑体" panose="02010609060101010101" pitchFamily="2" charset="-122"/>
              <a:cs typeface="+mn-ea"/>
            </a:endParaRPr>
          </a:p>
          <a:p>
            <a:pPr marR="0" lvl="1" algn="l" defTabSz="1219200" rtl="0" eaLnBrk="1" fontAlgn="base" latinLnBrk="0" hangingPunct="1">
              <a:lnSpc>
                <a:spcPct val="100000"/>
              </a:lnSpc>
              <a:spcBef>
                <a:spcPct val="20000"/>
              </a:spcBef>
              <a:buClrTx/>
              <a:buSzTx/>
              <a:buChar char="•"/>
            </a:pPr>
            <a:r>
              <a:rPr lang="zh-CN" altLang="en-US" sz="2400" dirty="0">
                <a:latin typeface="黑体" panose="02010609060101010101" pitchFamily="2" charset="-122"/>
                <a:ea typeface="黑体" panose="02010609060101010101" pitchFamily="2" charset="-122"/>
                <a:cs typeface="+mn-ea"/>
                <a:sym typeface="+mn-ea"/>
              </a:rPr>
              <a:t>LRD [后序遍历]</a:t>
            </a:r>
            <a:endParaRPr kumimoji="0" lang="zh-CN" altLang="en-US" sz="2400" i="0" u="none" strike="noStrike" kern="0" cap="none" spc="0" normalizeH="0" baseline="0" noProof="1" dirty="0">
              <a:solidFill>
                <a:schemeClr val="tx1"/>
              </a:solidFill>
              <a:latin typeface="黑体" panose="02010609060101010101" pitchFamily="2" charset="-122"/>
              <a:ea typeface="黑体" panose="02010609060101010101" pitchFamily="2" charset="-122"/>
              <a:cs typeface="+mn-ea"/>
            </a:endParaRPr>
          </a:p>
          <a:p>
            <a:pPr lvl="1" algn="l" eaLnBrk="1" hangingPunct="1">
              <a:buClrTx/>
              <a:buSzTx/>
              <a:buChar char="•"/>
            </a:pPr>
            <a:endParaRPr lang="zh-CN" altLang="en-US" sz="2400" dirty="0">
              <a:latin typeface="黑体" panose="02010609060101010101" pitchFamily="2" charset="-122"/>
              <a:ea typeface="黑体" panose="02010609060101010101" pitchFamily="2" charset="-122"/>
              <a:cs typeface="+mn-ea"/>
              <a:sym typeface="+mn-ea"/>
            </a:endParaRPr>
          </a:p>
        </p:txBody>
      </p:sp>
      <p:sp>
        <p:nvSpPr>
          <p:cNvPr id="4" name="标题 3"/>
          <p:cNvSpPr>
            <a:spLocks noGrp="1"/>
          </p:cNvSpPr>
          <p:nvPr>
            <p:ph type="title"/>
          </p:nvPr>
        </p:nvSpPr>
        <p:spPr>
          <a:xfrm>
            <a:off x="752475" y="222568"/>
            <a:ext cx="10972800" cy="796908"/>
          </a:xfrm>
        </p:spPr>
        <p:txBody>
          <a:bodyPr/>
          <a:p>
            <a:r>
              <a:rPr lang="en-US" altLang="zh-CN">
                <a:latin typeface="楷体" panose="02010609060101010101" charset="-122"/>
                <a:ea typeface="楷体" panose="02010609060101010101" charset="-122"/>
                <a:cs typeface="楷体" panose="02010609060101010101" charset="-122"/>
                <a:sym typeface="+mn-ea"/>
              </a:rPr>
              <a:t>6.3 </a:t>
            </a:r>
            <a:r>
              <a:rPr lang="zh-CN" altLang="en-US">
                <a:latin typeface="楷体" panose="02010609060101010101" charset="-122"/>
                <a:ea typeface="楷体" panose="02010609060101010101" charset="-122"/>
                <a:cs typeface="楷体" panose="02010609060101010101" charset="-122"/>
                <a:sym typeface="+mn-ea"/>
              </a:rPr>
              <a:t>遍历二叉</a:t>
            </a:r>
            <a:r>
              <a:rPr lang="zh-CN" altLang="en-US" dirty="0">
                <a:latin typeface="楷体" panose="02010609060101010101" charset="-122"/>
                <a:ea typeface="楷体" panose="02010609060101010101" charset="-122"/>
                <a:sym typeface="+mn-ea"/>
              </a:rPr>
              <a:t>树和线索二叉树</a:t>
            </a:r>
            <a:endParaRPr lang="zh-CN" altLang="en-US" dirty="0">
              <a:latin typeface="楷体" panose="02010609060101010101" charset="-122"/>
              <a:ea typeface="楷体" panose="02010609060101010101" charset="-122"/>
              <a:sym typeface="+mn-ea"/>
            </a:endParaRPr>
          </a:p>
        </p:txBody>
      </p:sp>
      <p:sp>
        <p:nvSpPr>
          <p:cNvPr id="2" name="灯片编号占位符 1"/>
          <p:cNvSpPr>
            <a:spLocks noGrp="1"/>
          </p:cNvSpPr>
          <p:nvPr>
            <p:ph type="sldNum" sz="quarter" idx="4"/>
          </p:nvPr>
        </p:nvSpPr>
        <p:spPr/>
        <p:txBody>
          <a:bodyPr/>
          <a:p>
            <a:fld id="{F18B4237-A20D-4DE2-ADD8-75BCC50A7656}" type="slidenum">
              <a:rPr lang="zh-CN" altLang="en-US"/>
            </a:fld>
            <a:endParaRPr lang="zh-CN" altLang="en-US"/>
          </a:p>
        </p:txBody>
      </p:sp>
      <p:grpSp>
        <p:nvGrpSpPr>
          <p:cNvPr id="33796" name="Group 43"/>
          <p:cNvGrpSpPr/>
          <p:nvPr/>
        </p:nvGrpSpPr>
        <p:grpSpPr>
          <a:xfrm>
            <a:off x="5303520" y="3356927"/>
            <a:ext cx="1697038" cy="1177926"/>
            <a:chOff x="4032" y="2831"/>
            <a:chExt cx="1069" cy="742"/>
          </a:xfrm>
        </p:grpSpPr>
        <p:sp>
          <p:nvSpPr>
            <p:cNvPr id="33797" name="Line 44"/>
            <p:cNvSpPr/>
            <p:nvPr/>
          </p:nvSpPr>
          <p:spPr>
            <a:xfrm>
              <a:off x="4680" y="3024"/>
              <a:ext cx="216" cy="288"/>
            </a:xfrm>
            <a:prstGeom prst="line">
              <a:avLst/>
            </a:prstGeom>
            <a:ln w="38100" cap="flat" cmpd="sng">
              <a:solidFill>
                <a:srgbClr val="009900"/>
              </a:solidFill>
              <a:prstDash val="solid"/>
              <a:round/>
              <a:headEnd type="none" w="med" len="med"/>
              <a:tailEnd type="none" w="med" len="med"/>
            </a:ln>
          </p:spPr>
        </p:sp>
        <p:sp>
          <p:nvSpPr>
            <p:cNvPr id="33798" name="Line 45"/>
            <p:cNvSpPr/>
            <p:nvPr/>
          </p:nvSpPr>
          <p:spPr>
            <a:xfrm flipH="1">
              <a:off x="4272" y="3024"/>
              <a:ext cx="264" cy="309"/>
            </a:xfrm>
            <a:prstGeom prst="line">
              <a:avLst/>
            </a:prstGeom>
            <a:ln w="38100" cap="flat" cmpd="sng">
              <a:solidFill>
                <a:srgbClr val="009900"/>
              </a:solidFill>
              <a:prstDash val="solid"/>
              <a:round/>
              <a:headEnd type="none" w="med" len="med"/>
              <a:tailEnd type="none" w="med" len="med"/>
            </a:ln>
          </p:spPr>
        </p:sp>
        <p:sp>
          <p:nvSpPr>
            <p:cNvPr id="33799" name="Oval 46"/>
            <p:cNvSpPr/>
            <p:nvPr/>
          </p:nvSpPr>
          <p:spPr>
            <a:xfrm>
              <a:off x="4464" y="2853"/>
              <a:ext cx="288" cy="288"/>
            </a:xfrm>
            <a:prstGeom prst="ellipse">
              <a:avLst/>
            </a:prstGeom>
            <a:gradFill rotWithShape="0">
              <a:gsLst>
                <a:gs pos="0">
                  <a:srgbClr val="FF6600"/>
                </a:gs>
                <a:gs pos="100000">
                  <a:srgbClr val="762F00"/>
                </a:gs>
              </a:gsLst>
              <a:lin ang="2700000" scaled="1"/>
              <a:tileRect/>
            </a:gradFill>
            <a:ln w="38100">
              <a:noFill/>
            </a:ln>
          </p:spPr>
          <p:txBody>
            <a:bodyPr wrap="none" anchor="ctr" anchorCtr="0"/>
            <a:p>
              <a:endParaRPr lang="zh-CN" altLang="en-US" dirty="0">
                <a:latin typeface="Arial" panose="020B0604020202020204" pitchFamily="34" charset="0"/>
                <a:ea typeface="宋体" panose="02010600030101010101" pitchFamily="2" charset="-122"/>
              </a:endParaRPr>
            </a:p>
          </p:txBody>
        </p:sp>
        <p:sp>
          <p:nvSpPr>
            <p:cNvPr id="33800" name="Text Box 47"/>
            <p:cNvSpPr txBox="1"/>
            <p:nvPr/>
          </p:nvSpPr>
          <p:spPr>
            <a:xfrm>
              <a:off x="4432" y="2831"/>
              <a:ext cx="340" cy="329"/>
            </a:xfrm>
            <a:prstGeom prst="rect">
              <a:avLst/>
            </a:prstGeom>
            <a:noFill/>
            <a:ln w="38100">
              <a:noFill/>
            </a:ln>
          </p:spPr>
          <p:txBody>
            <a:bodyPr wrap="none" anchor="ctr" anchorCtr="0">
              <a:spAutoFit/>
            </a:bodyPr>
            <a:p>
              <a:pPr algn="ctr"/>
              <a:r>
                <a:rPr lang="zh-CN" altLang="en-US" sz="2800" b="1" dirty="0">
                  <a:solidFill>
                    <a:schemeClr val="bg1"/>
                  </a:solidFill>
                  <a:latin typeface="Times New Roman" panose="02020603050405020304" pitchFamily="18" charset="0"/>
                  <a:ea typeface="宋体" panose="02010600030101010101" pitchFamily="2" charset="-122"/>
                </a:rPr>
                <a:t>Ｄ</a:t>
              </a:r>
              <a:endParaRPr lang="zh-CN" altLang="en-US" sz="2400" dirty="0">
                <a:latin typeface="Times New Roman" panose="02020603050405020304" pitchFamily="18" charset="0"/>
                <a:ea typeface="宋体" panose="02010600030101010101" pitchFamily="2" charset="-122"/>
              </a:endParaRPr>
            </a:p>
          </p:txBody>
        </p:sp>
        <p:sp>
          <p:nvSpPr>
            <p:cNvPr id="33801" name="Oval 48"/>
            <p:cNvSpPr/>
            <p:nvPr/>
          </p:nvSpPr>
          <p:spPr>
            <a:xfrm>
              <a:off x="4032" y="3285"/>
              <a:ext cx="288" cy="288"/>
            </a:xfrm>
            <a:prstGeom prst="ellipse">
              <a:avLst/>
            </a:prstGeom>
            <a:gradFill rotWithShape="0">
              <a:gsLst>
                <a:gs pos="0">
                  <a:srgbClr val="FF6600"/>
                </a:gs>
                <a:gs pos="100000">
                  <a:srgbClr val="762F00"/>
                </a:gs>
              </a:gsLst>
              <a:lin ang="2700000" scaled="1"/>
              <a:tileRect/>
            </a:gradFill>
            <a:ln w="38100">
              <a:noFill/>
            </a:ln>
          </p:spPr>
          <p:txBody>
            <a:bodyPr wrap="none" anchor="ctr" anchorCtr="0"/>
            <a:p>
              <a:endParaRPr lang="zh-CN" altLang="en-US" dirty="0">
                <a:latin typeface="Arial" panose="020B0604020202020204" pitchFamily="34" charset="0"/>
                <a:ea typeface="宋体" panose="02010600030101010101" pitchFamily="2" charset="-122"/>
              </a:endParaRPr>
            </a:p>
          </p:txBody>
        </p:sp>
        <p:sp>
          <p:nvSpPr>
            <p:cNvPr id="33802" name="Text Box 49"/>
            <p:cNvSpPr txBox="1"/>
            <p:nvPr/>
          </p:nvSpPr>
          <p:spPr>
            <a:xfrm>
              <a:off x="4080" y="3236"/>
              <a:ext cx="228" cy="329"/>
            </a:xfrm>
            <a:prstGeom prst="rect">
              <a:avLst/>
            </a:prstGeom>
            <a:noFill/>
            <a:ln w="38100">
              <a:noFill/>
            </a:ln>
          </p:spPr>
          <p:txBody>
            <a:bodyPr anchor="ctr" anchorCtr="0">
              <a:spAutoFit/>
            </a:bodyPr>
            <a:p>
              <a:pPr algn="ctr"/>
              <a:r>
                <a:rPr lang="en-US" altLang="zh-CN" sz="2800" b="1" dirty="0">
                  <a:solidFill>
                    <a:schemeClr val="bg1"/>
                  </a:solidFill>
                  <a:latin typeface="Times New Roman" panose="02020603050405020304" pitchFamily="18" charset="0"/>
                  <a:ea typeface="宋体" panose="02010600030101010101" pitchFamily="2" charset="-122"/>
                </a:rPr>
                <a:t>L</a:t>
              </a:r>
              <a:endParaRPr lang="en-US" altLang="zh-CN" sz="2800" b="1" dirty="0">
                <a:solidFill>
                  <a:schemeClr val="bg1"/>
                </a:solidFill>
                <a:latin typeface="Times New Roman" panose="02020603050405020304" pitchFamily="18" charset="0"/>
                <a:ea typeface="宋体" panose="02010600030101010101" pitchFamily="2" charset="-122"/>
              </a:endParaRPr>
            </a:p>
          </p:txBody>
        </p:sp>
        <p:sp>
          <p:nvSpPr>
            <p:cNvPr id="33803" name="Oval 50"/>
            <p:cNvSpPr/>
            <p:nvPr/>
          </p:nvSpPr>
          <p:spPr>
            <a:xfrm>
              <a:off x="4800" y="3285"/>
              <a:ext cx="288" cy="288"/>
            </a:xfrm>
            <a:prstGeom prst="ellipse">
              <a:avLst/>
            </a:prstGeom>
            <a:gradFill rotWithShape="0">
              <a:gsLst>
                <a:gs pos="0">
                  <a:srgbClr val="FF6600"/>
                </a:gs>
                <a:gs pos="100000">
                  <a:srgbClr val="762F00"/>
                </a:gs>
              </a:gsLst>
              <a:lin ang="2700000" scaled="1"/>
              <a:tileRect/>
            </a:gradFill>
            <a:ln w="38100">
              <a:noFill/>
            </a:ln>
          </p:spPr>
          <p:txBody>
            <a:bodyPr wrap="none" anchor="ctr" anchorCtr="0"/>
            <a:p>
              <a:endParaRPr lang="zh-CN" altLang="en-US" dirty="0">
                <a:latin typeface="Arial" panose="020B0604020202020204" pitchFamily="34" charset="0"/>
                <a:ea typeface="宋体" panose="02010600030101010101" pitchFamily="2" charset="-122"/>
              </a:endParaRPr>
            </a:p>
          </p:txBody>
        </p:sp>
        <p:sp>
          <p:nvSpPr>
            <p:cNvPr id="33804" name="Text Box 51"/>
            <p:cNvSpPr txBox="1"/>
            <p:nvPr/>
          </p:nvSpPr>
          <p:spPr>
            <a:xfrm>
              <a:off x="4824" y="3236"/>
              <a:ext cx="277" cy="329"/>
            </a:xfrm>
            <a:prstGeom prst="rect">
              <a:avLst/>
            </a:prstGeom>
            <a:noFill/>
            <a:ln w="38100">
              <a:noFill/>
            </a:ln>
          </p:spPr>
          <p:txBody>
            <a:bodyPr wrap="none" anchor="ctr" anchorCtr="0">
              <a:spAutoFit/>
            </a:bodyPr>
            <a:p>
              <a:pPr algn="ctr"/>
              <a:r>
                <a:rPr lang="en-US" altLang="zh-CN" sz="2800" b="1" dirty="0">
                  <a:solidFill>
                    <a:schemeClr val="bg1"/>
                  </a:solidFill>
                  <a:latin typeface="Times New Roman" panose="02020603050405020304" pitchFamily="18" charset="0"/>
                  <a:ea typeface="宋体" panose="02010600030101010101" pitchFamily="2" charset="-122"/>
                </a:rPr>
                <a:t>R</a:t>
              </a:r>
              <a:endParaRPr lang="en-US" altLang="zh-CN" sz="2800" b="1" dirty="0">
                <a:solidFill>
                  <a:schemeClr val="bg1"/>
                </a:solidFill>
                <a:latin typeface="Times New Roman" panose="02020603050405020304" pitchFamily="18" charset="0"/>
                <a:ea typeface="宋体" panose="02010600030101010101" pitchFamily="2" charset="-122"/>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16" name="直接连接符 23" hidden="1"/>
          <p:cNvSpPr>
            <a:spLocks noChangeShapeType="1"/>
          </p:cNvSpPr>
          <p:nvPr/>
        </p:nvSpPr>
        <p:spPr bwMode="auto">
          <a:xfrm>
            <a:off x="3181350" y="431800"/>
            <a:ext cx="0" cy="525463"/>
          </a:xfrm>
          <a:prstGeom prst="line">
            <a:avLst/>
          </a:prstGeom>
          <a:noFill/>
          <a:ln w="12700" cap="flat" cmpd="sng">
            <a:solidFill>
              <a:srgbClr val="28A9D6"/>
            </a:solidFill>
            <a:bevel/>
          </a:ln>
        </p:spPr>
        <p:txBody>
          <a:bodyPr/>
          <a:lstStyle/>
          <a:p>
            <a:endParaRPr lang="zh-CN" altLang="en-US"/>
          </a:p>
        </p:txBody>
      </p:sp>
      <p:sp>
        <p:nvSpPr>
          <p:cNvPr id="32" name="椭圆 24"/>
          <p:cNvSpPr>
            <a:spLocks noChangeArrowheads="1"/>
          </p:cNvSpPr>
          <p:nvPr/>
        </p:nvSpPr>
        <p:spPr bwMode="auto">
          <a:xfrm>
            <a:off x="3662667" y="280019"/>
            <a:ext cx="549275" cy="549275"/>
          </a:xfrm>
          <a:prstGeom prst="ellipse">
            <a:avLst/>
          </a:prstGeom>
          <a:pattFill prst="sphere">
            <a:fgClr>
              <a:srgbClr val="4F81BD"/>
            </a:fgClr>
            <a:bgClr>
              <a:srgbClr val="FFFFFF"/>
            </a:bgClr>
          </a:pattFill>
          <a:ln w="9525" cap="flat" cmpd="sng">
            <a:solidFill>
              <a:srgbClr val="4DB8DD"/>
            </a:solidFill>
            <a:bevel/>
          </a:ln>
        </p:spPr>
        <p:txBody>
          <a:bodyPr anchor="ctr"/>
          <a:lstStyle/>
          <a:p>
            <a:pPr algn="ctr"/>
            <a:endParaRPr lang="zh-CN" altLang="zh-CN">
              <a:solidFill>
                <a:srgbClr val="FFFFFF"/>
              </a:solidFill>
            </a:endParaRPr>
          </a:p>
        </p:txBody>
      </p:sp>
      <p:sp>
        <p:nvSpPr>
          <p:cNvPr id="33" name="直接连接符 23"/>
          <p:cNvSpPr>
            <a:spLocks noChangeShapeType="1"/>
          </p:cNvSpPr>
          <p:nvPr/>
        </p:nvSpPr>
        <p:spPr bwMode="auto">
          <a:xfrm>
            <a:off x="4238612" y="927719"/>
            <a:ext cx="3583940" cy="635"/>
          </a:xfrm>
          <a:prstGeom prst="line">
            <a:avLst/>
          </a:prstGeom>
          <a:noFill/>
          <a:ln w="19050" cap="flat" cmpd="sng">
            <a:solidFill>
              <a:schemeClr val="accent1"/>
            </a:solidFill>
            <a:bevel/>
          </a:ln>
        </p:spPr>
        <p:txBody>
          <a:bodyPr/>
          <a:lstStyle/>
          <a:p>
            <a:endParaRPr lang="zh-CN" altLang="en-US"/>
          </a:p>
        </p:txBody>
      </p:sp>
      <p:sp>
        <p:nvSpPr>
          <p:cNvPr id="2" name="Rectangle 3"/>
          <p:cNvSpPr txBox="1">
            <a:spLocks noChangeArrowheads="1"/>
          </p:cNvSpPr>
          <p:nvPr/>
        </p:nvSpPr>
        <p:spPr>
          <a:xfrm>
            <a:off x="3469640" y="1268730"/>
            <a:ext cx="6001385" cy="3540760"/>
          </a:xfrm>
          <a:prstGeom prst="rect">
            <a:avLst/>
          </a:prstGeom>
        </p:spPr>
        <p:txBody>
          <a:bodyPr vert="horz" lIns="91440" tIns="45720" rIns="91440" bIns="45720" rtlCol="0"/>
          <a:lstStyle/>
          <a:p>
            <a:pPr marL="571500" marR="0" lvl="0" indent="-571500" defTabSz="914400" rtl="0" eaLnBrk="1" fontAlgn="auto" latinLnBrk="0" hangingPunct="1">
              <a:lnSpc>
                <a:spcPct val="90000"/>
              </a:lnSpc>
              <a:spcBef>
                <a:spcPts val="1000"/>
              </a:spcBef>
              <a:spcAft>
                <a:spcPts val="0"/>
              </a:spcAft>
              <a:buClr>
                <a:schemeClr val="accent2"/>
              </a:buClr>
              <a:buSzTx/>
              <a:buFont typeface="Wingdings" panose="05000000000000000000" pitchFamily="2" charset="2"/>
              <a:buChar char="n"/>
              <a:defRPr/>
            </a:pPr>
            <a:r>
              <a:rPr lang="zh-CN" altLang="en-US" sz="3200" b="1" dirty="0">
                <a:latin typeface="楷体" panose="02010609060101010101" charset="-122"/>
                <a:ea typeface="楷体" panose="02010609060101010101" charset="-122"/>
                <a:sym typeface="+mn-ea"/>
              </a:rPr>
              <a:t>树的定义和基本术语</a:t>
            </a:r>
            <a:endParaRPr lang="zh-CN" altLang="en-US" sz="3200" b="1" dirty="0">
              <a:latin typeface="楷体" panose="02010609060101010101" charset="-122"/>
              <a:ea typeface="楷体" panose="02010609060101010101" charset="-122"/>
            </a:endParaRPr>
          </a:p>
          <a:p>
            <a:pPr marL="571500" marR="0" lvl="0" indent="-571500" defTabSz="914400" rtl="0" eaLnBrk="1" fontAlgn="auto" latinLnBrk="0" hangingPunct="1">
              <a:lnSpc>
                <a:spcPct val="90000"/>
              </a:lnSpc>
              <a:spcBef>
                <a:spcPts val="1000"/>
              </a:spcBef>
              <a:spcAft>
                <a:spcPts val="0"/>
              </a:spcAft>
              <a:buClr>
                <a:schemeClr val="accent2"/>
              </a:buClr>
              <a:buSzTx/>
              <a:buFont typeface="Wingdings" panose="05000000000000000000" pitchFamily="2" charset="2"/>
              <a:buChar char="n"/>
              <a:defRPr/>
            </a:pPr>
            <a:r>
              <a:rPr lang="zh-CN" altLang="en-US" sz="3200" b="1" dirty="0">
                <a:latin typeface="楷体" panose="02010609060101010101" charset="-122"/>
                <a:ea typeface="楷体" panose="02010609060101010101" charset="-122"/>
                <a:sym typeface="+mn-ea"/>
              </a:rPr>
              <a:t>二叉树</a:t>
            </a:r>
            <a:endParaRPr lang="zh-CN" altLang="en-US" sz="3200" b="1" dirty="0">
              <a:latin typeface="楷体" panose="02010609060101010101" charset="-122"/>
              <a:ea typeface="楷体" panose="02010609060101010101" charset="-122"/>
            </a:endParaRPr>
          </a:p>
          <a:p>
            <a:pPr marL="571500" marR="0" lvl="0" indent="-571500" defTabSz="914400" rtl="0" eaLnBrk="1" fontAlgn="auto" latinLnBrk="0" hangingPunct="1">
              <a:lnSpc>
                <a:spcPct val="90000"/>
              </a:lnSpc>
              <a:spcBef>
                <a:spcPts val="1000"/>
              </a:spcBef>
              <a:spcAft>
                <a:spcPts val="0"/>
              </a:spcAft>
              <a:buClr>
                <a:schemeClr val="accent2"/>
              </a:buClr>
              <a:buSzTx/>
              <a:buFont typeface="Wingdings" panose="05000000000000000000" pitchFamily="2" charset="2"/>
              <a:buChar char="n"/>
              <a:defRPr/>
            </a:pPr>
            <a:r>
              <a:rPr lang="zh-CN" altLang="en-US" sz="3200" b="1" dirty="0">
                <a:latin typeface="楷体" panose="02010609060101010101" charset="-122"/>
                <a:ea typeface="楷体" panose="02010609060101010101" charset="-122"/>
                <a:sym typeface="+mn-ea"/>
              </a:rPr>
              <a:t>遍历二叉树和线索二叉树</a:t>
            </a:r>
            <a:endParaRPr lang="zh-CN" altLang="en-US" sz="3200" b="1" dirty="0">
              <a:latin typeface="楷体" panose="02010609060101010101" charset="-122"/>
              <a:ea typeface="楷体" panose="02010609060101010101" charset="-122"/>
            </a:endParaRPr>
          </a:p>
          <a:p>
            <a:pPr marL="571500" marR="0" lvl="0" indent="-571500" defTabSz="914400" rtl="0" eaLnBrk="1" fontAlgn="auto" latinLnBrk="0" hangingPunct="1">
              <a:lnSpc>
                <a:spcPct val="90000"/>
              </a:lnSpc>
              <a:spcBef>
                <a:spcPts val="1000"/>
              </a:spcBef>
              <a:spcAft>
                <a:spcPts val="0"/>
              </a:spcAft>
              <a:buClr>
                <a:schemeClr val="accent2"/>
              </a:buClr>
              <a:buSzTx/>
              <a:buFont typeface="Wingdings" panose="05000000000000000000" pitchFamily="2" charset="2"/>
              <a:buChar char="n"/>
              <a:defRPr/>
            </a:pPr>
            <a:r>
              <a:rPr lang="zh-CN" altLang="en-US" sz="3200" b="1" dirty="0">
                <a:latin typeface="楷体" panose="02010609060101010101" charset="-122"/>
                <a:ea typeface="楷体" panose="02010609060101010101" charset="-122"/>
                <a:sym typeface="+mn-ea"/>
              </a:rPr>
              <a:t>树和森林</a:t>
            </a:r>
            <a:endParaRPr lang="zh-CN" altLang="en-US" sz="3200" b="1" dirty="0">
              <a:latin typeface="楷体" panose="02010609060101010101" charset="-122"/>
              <a:ea typeface="楷体" panose="02010609060101010101" charset="-122"/>
            </a:endParaRPr>
          </a:p>
          <a:p>
            <a:pPr marL="571500" marR="0" lvl="0" indent="-571500" defTabSz="914400" rtl="0" eaLnBrk="1" fontAlgn="auto" latinLnBrk="0" hangingPunct="1">
              <a:lnSpc>
                <a:spcPct val="90000"/>
              </a:lnSpc>
              <a:spcBef>
                <a:spcPts val="1000"/>
              </a:spcBef>
              <a:spcAft>
                <a:spcPts val="0"/>
              </a:spcAft>
              <a:buClr>
                <a:schemeClr val="accent2"/>
              </a:buClr>
              <a:buSzTx/>
              <a:buFont typeface="Wingdings" panose="05000000000000000000" pitchFamily="2" charset="2"/>
              <a:buChar char="n"/>
              <a:defRPr/>
            </a:pPr>
            <a:r>
              <a:rPr lang="zh-CN" altLang="en-US" sz="3200" b="1" dirty="0">
                <a:latin typeface="楷体" panose="02010609060101010101" charset="-122"/>
                <a:ea typeface="楷体" panose="02010609060101010101" charset="-122"/>
                <a:sym typeface="+mn-ea"/>
              </a:rPr>
              <a:t>赫夫曼树及其应用</a:t>
            </a:r>
            <a:endParaRPr lang="zh-CN" altLang="en-US" sz="3200" b="1" dirty="0">
              <a:latin typeface="楷体" panose="02010609060101010101" charset="-122"/>
              <a:ea typeface="楷体" panose="02010609060101010101" charset="-122"/>
            </a:endParaRPr>
          </a:p>
          <a:p>
            <a:pPr marL="571500" marR="0" lvl="0" indent="-571500" defTabSz="914400" rtl="0" eaLnBrk="1" fontAlgn="auto" latinLnBrk="0" hangingPunct="1">
              <a:lnSpc>
                <a:spcPct val="90000"/>
              </a:lnSpc>
              <a:spcBef>
                <a:spcPts val="1000"/>
              </a:spcBef>
              <a:spcAft>
                <a:spcPts val="0"/>
              </a:spcAft>
              <a:buClr>
                <a:schemeClr val="accent2"/>
              </a:buClr>
              <a:buSzTx/>
              <a:buFont typeface="Wingdings" panose="05000000000000000000" pitchFamily="2" charset="2"/>
              <a:buChar char="n"/>
              <a:defRPr/>
            </a:pPr>
            <a:r>
              <a:rPr lang="zh-CN" altLang="en-US" sz="3200" b="1" dirty="0">
                <a:latin typeface="楷体" panose="02010609060101010101" charset="-122"/>
                <a:ea typeface="楷体" panose="02010609060101010101" charset="-122"/>
                <a:sym typeface="+mn-ea"/>
              </a:rPr>
              <a:t>回溯法与树的遍历</a:t>
            </a:r>
            <a:endParaRPr kumimoji="0" lang="zh-CN" altLang="en-US" sz="3200" b="0" i="0" u="none" strike="noStrike" kern="1200" cap="none" spc="0" normalizeH="0" baseline="0" noProof="0" dirty="0" err="1" smtClean="0">
              <a:ln>
                <a:noFill/>
              </a:ln>
              <a:solidFill>
                <a:schemeClr val="tx1"/>
              </a:solidFill>
              <a:effectLst/>
              <a:uLnTx/>
              <a:uFillTx/>
              <a:latin typeface="楷体" panose="02010609060101010101" charset="-122"/>
              <a:ea typeface="楷体" panose="02010609060101010101" charset="-122"/>
              <a:cs typeface="+mn-cs"/>
              <a:sym typeface="+mn-lt"/>
            </a:endParaRPr>
          </a:p>
        </p:txBody>
      </p:sp>
      <p:sp>
        <p:nvSpPr>
          <p:cNvPr id="4" name="灯片编号占位符 3"/>
          <p:cNvSpPr>
            <a:spLocks noGrp="1"/>
          </p:cNvSpPr>
          <p:nvPr>
            <p:ph type="sldNum" sz="quarter" idx="4"/>
          </p:nvPr>
        </p:nvSpPr>
        <p:spPr/>
        <p:txBody>
          <a:bodyPr/>
          <a:p>
            <a:fld id="{F18B4237-A20D-4DE2-ADD8-75BCC50A7656}" type="slidenum">
              <a:rPr lang="zh-CN" altLang="en-US"/>
            </a:fld>
            <a:endParaRPr lang="zh-CN" altLang="en-US"/>
          </a:p>
        </p:txBody>
      </p:sp>
      <p:sp>
        <p:nvSpPr>
          <p:cNvPr id="8" name="矩形 7"/>
          <p:cNvSpPr/>
          <p:nvPr/>
        </p:nvSpPr>
        <p:spPr>
          <a:xfrm>
            <a:off x="4088130" y="1252220"/>
            <a:ext cx="3790950" cy="530860"/>
          </a:xfrm>
          <a:prstGeom prst="rect">
            <a:avLst/>
          </a:prstGeom>
          <a:noFill/>
          <a:ln w="3810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146" name="Text Box 2"/>
          <p:cNvSpPr txBox="1"/>
          <p:nvPr/>
        </p:nvSpPr>
        <p:spPr>
          <a:xfrm>
            <a:off x="4007485" y="188595"/>
            <a:ext cx="6443980" cy="768350"/>
          </a:xfrm>
          <a:prstGeom prst="rect">
            <a:avLst/>
          </a:prstGeom>
          <a:noFill/>
          <a:ln w="9525">
            <a:noFill/>
          </a:ln>
        </p:spPr>
        <p:txBody>
          <a:bodyPr wrap="square" anchor="t" anchorCtr="0">
            <a:spAutoFit/>
          </a:bodyPr>
          <a:p>
            <a:pPr algn="ctr"/>
            <a:r>
              <a:rPr lang="zh-CN" altLang="en-US" sz="4400" b="1" dirty="0">
                <a:solidFill>
                  <a:srgbClr val="0000CC"/>
                </a:solidFill>
                <a:latin typeface="楷体" panose="02010609060101010101" charset="-122"/>
                <a:ea typeface="楷体" panose="02010609060101010101" charset="-122"/>
              </a:rPr>
              <a:t>第六章	树和</a:t>
            </a:r>
            <a:r>
              <a:rPr lang="zh-CN" altLang="en-US" sz="4400" b="1" dirty="0">
                <a:solidFill>
                  <a:srgbClr val="0000CC"/>
                </a:solidFill>
                <a:latin typeface="楷体" panose="02010609060101010101" charset="-122"/>
                <a:ea typeface="楷体" panose="02010609060101010101" charset="-122"/>
              </a:rPr>
              <a:t>二叉树</a:t>
            </a:r>
            <a:endParaRPr lang="zh-CN" altLang="en-US" sz="4400" b="1" dirty="0">
              <a:solidFill>
                <a:srgbClr val="0000CC"/>
              </a:solidFill>
              <a:latin typeface="楷体" panose="02010609060101010101" charset="-122"/>
              <a:ea typeface="楷体" panose="02010609060101010101" charset="-122"/>
            </a:endParaRPr>
          </a:p>
        </p:txBody>
      </p:sp>
    </p:spTree>
  </p:cSld>
  <p:clrMapOvr>
    <a:masterClrMapping/>
  </p:clrMapOvr>
  <p:transition spd="med">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pPr marL="457200" marR="0" lvl="1" indent="-457200" algn="l" defTabSz="1219200" rtl="0" eaLnBrk="1" fontAlgn="base" latinLnBrk="0" hangingPunct="1">
              <a:lnSpc>
                <a:spcPct val="100000"/>
              </a:lnSpc>
              <a:spcBef>
                <a:spcPct val="20000"/>
              </a:spcBef>
              <a:buClrTx/>
              <a:buSzTx/>
              <a:buFont typeface="Wingdings" panose="05000000000000000000" charset="0"/>
              <a:buChar char="l"/>
            </a:pP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先序遍历的递归算法</a:t>
            </a:r>
            <a:endParaRPr kumimoji="0" lang="zh-CN" altLang="en-US" sz="2800" i="0" u="none" strike="noStrike" kern="0" cap="none" spc="0" normalizeH="0" baseline="0" noProof="1" dirty="0">
              <a:solidFill>
                <a:schemeClr val="tx1"/>
              </a:solidFill>
              <a:latin typeface="黑体" panose="02010609060101010101" pitchFamily="2" charset="-122"/>
              <a:ea typeface="黑体" panose="02010609060101010101" pitchFamily="2" charset="-122"/>
              <a:cs typeface="黑体" panose="02010609060101010101" pitchFamily="2" charset="-122"/>
            </a:endParaRPr>
          </a:p>
          <a:p>
            <a:pPr marR="0" lvl="1" algn="l" defTabSz="1219200" rtl="0" eaLnBrk="1" fontAlgn="base" latinLnBrk="0" hangingPunct="1">
              <a:lnSpc>
                <a:spcPct val="100000"/>
              </a:lnSpc>
              <a:spcBef>
                <a:spcPct val="20000"/>
              </a:spcBef>
              <a:buClrTx/>
              <a:buSzTx/>
              <a:buChar char="•"/>
            </a:pPr>
            <a:r>
              <a:rPr lang="zh-CN" altLang="en-US" sz="2400" dirty="0">
                <a:latin typeface="黑体" panose="02010609060101010101" pitchFamily="2" charset="-122"/>
                <a:ea typeface="黑体" panose="02010609060101010101" pitchFamily="2" charset="-122"/>
                <a:cs typeface="+mn-ea"/>
                <a:sym typeface="+mn-ea"/>
              </a:rPr>
              <a:t>若二叉树为空，则返回；否则：</a:t>
            </a:r>
            <a:endParaRPr kumimoji="0" lang="zh-CN" altLang="en-US" sz="2400" b="0" i="0" u="none" strike="noStrike" kern="0" cap="none" spc="0" normalizeH="0" baseline="0" noProof="1" dirty="0">
              <a:solidFill>
                <a:schemeClr val="tx1"/>
              </a:solidFill>
              <a:latin typeface="黑体" panose="02010609060101010101" pitchFamily="2" charset="-122"/>
              <a:ea typeface="黑体" panose="02010609060101010101" pitchFamily="2" charset="-122"/>
              <a:cs typeface="+mn-ea"/>
            </a:endParaRPr>
          </a:p>
          <a:p>
            <a:pPr marR="0" lvl="1" algn="l" defTabSz="1219200" rtl="0" eaLnBrk="1" fontAlgn="base" latinLnBrk="0" hangingPunct="1">
              <a:lnSpc>
                <a:spcPct val="100000"/>
              </a:lnSpc>
              <a:spcBef>
                <a:spcPct val="20000"/>
              </a:spcBef>
              <a:buClrTx/>
              <a:buSzTx/>
              <a:buChar char="•"/>
            </a:pPr>
            <a:r>
              <a:rPr lang="zh-CN" altLang="en-US" sz="2400" dirty="0">
                <a:latin typeface="黑体" panose="02010609060101010101" pitchFamily="2" charset="-122"/>
                <a:ea typeface="黑体" panose="02010609060101010101" pitchFamily="2" charset="-122"/>
                <a:cs typeface="+mn-ea"/>
                <a:sym typeface="+mn-ea"/>
              </a:rPr>
              <a:t>访问</a:t>
            </a:r>
            <a:r>
              <a:rPr lang="zh-CN" altLang="en-US" sz="2400" dirty="0">
                <a:latin typeface="黑体" panose="02010609060101010101" pitchFamily="2" charset="-122"/>
                <a:ea typeface="黑体" panose="02010609060101010101" pitchFamily="2" charset="-122"/>
                <a:cs typeface="+mn-ea"/>
                <a:sym typeface="+mn-ea"/>
              </a:rPr>
              <a:t>当前结点(D)</a:t>
            </a:r>
            <a:endParaRPr kumimoji="0" lang="zh-CN" altLang="en-US" sz="2400" b="0" i="0" u="none" strike="noStrike" kern="0" cap="none" spc="0" normalizeH="0" baseline="0" noProof="1" dirty="0">
              <a:solidFill>
                <a:schemeClr val="tx1"/>
              </a:solidFill>
              <a:latin typeface="黑体" panose="02010609060101010101" pitchFamily="2" charset="-122"/>
              <a:ea typeface="黑体" panose="02010609060101010101" pitchFamily="2" charset="-122"/>
              <a:cs typeface="+mn-ea"/>
            </a:endParaRPr>
          </a:p>
          <a:p>
            <a:pPr marR="0" lvl="1" algn="l" defTabSz="1219200" rtl="0" eaLnBrk="1" fontAlgn="base" latinLnBrk="0" hangingPunct="1">
              <a:lnSpc>
                <a:spcPct val="100000"/>
              </a:lnSpc>
              <a:spcBef>
                <a:spcPct val="20000"/>
              </a:spcBef>
              <a:buClrTx/>
              <a:buSzTx/>
              <a:buChar char="•"/>
            </a:pPr>
            <a:r>
              <a:rPr lang="zh-CN" altLang="en-US" sz="2400" dirty="0">
                <a:latin typeface="黑体" panose="02010609060101010101" pitchFamily="2" charset="-122"/>
                <a:ea typeface="黑体" panose="02010609060101010101" pitchFamily="2" charset="-122"/>
                <a:cs typeface="+mn-ea"/>
                <a:sym typeface="+mn-ea"/>
              </a:rPr>
              <a:t>先序遍历左子树(L)</a:t>
            </a:r>
            <a:endParaRPr kumimoji="0" lang="zh-CN" altLang="en-US" sz="2400" b="0" i="0" u="none" strike="noStrike" kern="0" cap="none" spc="0" normalizeH="0" baseline="0" noProof="1" dirty="0">
              <a:solidFill>
                <a:schemeClr val="tx1"/>
              </a:solidFill>
              <a:latin typeface="黑体" panose="02010609060101010101" pitchFamily="2" charset="-122"/>
              <a:ea typeface="黑体" panose="02010609060101010101" pitchFamily="2" charset="-122"/>
              <a:cs typeface="+mn-ea"/>
            </a:endParaRPr>
          </a:p>
          <a:p>
            <a:pPr marR="0" lvl="1" algn="l" defTabSz="1219200" rtl="0" eaLnBrk="1" fontAlgn="base" latinLnBrk="0" hangingPunct="1">
              <a:lnSpc>
                <a:spcPct val="100000"/>
              </a:lnSpc>
              <a:spcBef>
                <a:spcPct val="20000"/>
              </a:spcBef>
              <a:buClrTx/>
              <a:buSzTx/>
              <a:buChar char="•"/>
            </a:pPr>
            <a:r>
              <a:rPr lang="zh-CN" altLang="en-US" sz="2400" dirty="0">
                <a:latin typeface="黑体" panose="02010609060101010101" pitchFamily="2" charset="-122"/>
                <a:ea typeface="黑体" panose="02010609060101010101" pitchFamily="2" charset="-122"/>
                <a:cs typeface="+mn-ea"/>
                <a:sym typeface="+mn-ea"/>
              </a:rPr>
              <a:t>先序遍历右子树(R)</a:t>
            </a:r>
            <a:endParaRPr kumimoji="0" lang="zh-CN" altLang="en-US" sz="2400" b="0" i="0" u="none" strike="noStrike" kern="0" cap="none" spc="0" normalizeH="0" baseline="0" noProof="1" dirty="0">
              <a:solidFill>
                <a:schemeClr val="tx1"/>
              </a:solidFill>
              <a:latin typeface="黑体" panose="02010609060101010101" pitchFamily="2" charset="-122"/>
              <a:ea typeface="黑体" panose="02010609060101010101" pitchFamily="2" charset="-122"/>
              <a:cs typeface="+mn-ea"/>
            </a:endParaRPr>
          </a:p>
          <a:p>
            <a:pPr lvl="1" algn="l" eaLnBrk="1" hangingPunct="1">
              <a:buClrTx/>
              <a:buSzTx/>
              <a:buChar char="•"/>
            </a:pPr>
            <a:endParaRPr lang="zh-CN" altLang="en-US" sz="2400" dirty="0">
              <a:latin typeface="黑体" panose="02010609060101010101" pitchFamily="2" charset="-122"/>
              <a:ea typeface="黑体" panose="02010609060101010101" pitchFamily="2" charset="-122"/>
              <a:cs typeface="+mn-ea"/>
              <a:sym typeface="+mn-ea"/>
            </a:endParaRPr>
          </a:p>
        </p:txBody>
      </p:sp>
      <p:sp>
        <p:nvSpPr>
          <p:cNvPr id="4" name="标题 3"/>
          <p:cNvSpPr>
            <a:spLocks noGrp="1"/>
          </p:cNvSpPr>
          <p:nvPr>
            <p:ph type="title"/>
          </p:nvPr>
        </p:nvSpPr>
        <p:spPr>
          <a:xfrm>
            <a:off x="752475" y="222568"/>
            <a:ext cx="10972800" cy="796908"/>
          </a:xfrm>
        </p:spPr>
        <p:txBody>
          <a:bodyPr/>
          <a:p>
            <a:r>
              <a:rPr lang="en-US" altLang="zh-CN">
                <a:latin typeface="楷体" panose="02010609060101010101" charset="-122"/>
                <a:ea typeface="楷体" panose="02010609060101010101" charset="-122"/>
                <a:cs typeface="楷体" panose="02010609060101010101" charset="-122"/>
                <a:sym typeface="+mn-ea"/>
              </a:rPr>
              <a:t>6.3 </a:t>
            </a:r>
            <a:r>
              <a:rPr lang="zh-CN" altLang="en-US">
                <a:latin typeface="楷体" panose="02010609060101010101" charset="-122"/>
                <a:ea typeface="楷体" panose="02010609060101010101" charset="-122"/>
                <a:cs typeface="楷体" panose="02010609060101010101" charset="-122"/>
                <a:sym typeface="+mn-ea"/>
              </a:rPr>
              <a:t>遍历二叉</a:t>
            </a:r>
            <a:r>
              <a:rPr lang="zh-CN" altLang="en-US" dirty="0">
                <a:latin typeface="楷体" panose="02010609060101010101" charset="-122"/>
                <a:ea typeface="楷体" panose="02010609060101010101" charset="-122"/>
                <a:sym typeface="+mn-ea"/>
              </a:rPr>
              <a:t>树和线索二叉树</a:t>
            </a:r>
            <a:endParaRPr lang="en-US" altLang="zh-CN">
              <a:latin typeface="楷体" panose="02010609060101010101" charset="-122"/>
              <a:ea typeface="楷体" panose="02010609060101010101" charset="-122"/>
              <a:cs typeface="楷体" panose="02010609060101010101" charset="-122"/>
            </a:endParaRPr>
          </a:p>
        </p:txBody>
      </p:sp>
      <p:sp>
        <p:nvSpPr>
          <p:cNvPr id="2" name="灯片编号占位符 1"/>
          <p:cNvSpPr>
            <a:spLocks noGrp="1"/>
          </p:cNvSpPr>
          <p:nvPr>
            <p:ph type="sldNum" sz="quarter" idx="4"/>
          </p:nvPr>
        </p:nvSpPr>
        <p:spPr/>
        <p:txBody>
          <a:bodyPr/>
          <a:p>
            <a:fld id="{F18B4237-A20D-4DE2-ADD8-75BCC50A7656}" type="slidenum">
              <a:rPr lang="zh-CN" altLang="en-US"/>
            </a:fld>
            <a:endParaRPr lang="zh-CN" altLang="en-US"/>
          </a:p>
        </p:txBody>
      </p:sp>
      <p:grpSp>
        <p:nvGrpSpPr>
          <p:cNvPr id="34820" name="Group 13"/>
          <p:cNvGrpSpPr/>
          <p:nvPr/>
        </p:nvGrpSpPr>
        <p:grpSpPr>
          <a:xfrm>
            <a:off x="7391718" y="1628458"/>
            <a:ext cx="2667000" cy="2514600"/>
            <a:chOff x="3696" y="2565"/>
            <a:chExt cx="1680" cy="1584"/>
          </a:xfrm>
        </p:grpSpPr>
        <p:sp>
          <p:nvSpPr>
            <p:cNvPr id="34821" name="Line 14"/>
            <p:cNvSpPr/>
            <p:nvPr/>
          </p:nvSpPr>
          <p:spPr>
            <a:xfrm>
              <a:off x="4776" y="2736"/>
              <a:ext cx="360" cy="288"/>
            </a:xfrm>
            <a:prstGeom prst="line">
              <a:avLst/>
            </a:prstGeom>
            <a:ln w="38100" cap="flat" cmpd="sng">
              <a:solidFill>
                <a:srgbClr val="009900"/>
              </a:solidFill>
              <a:prstDash val="solid"/>
              <a:round/>
              <a:headEnd type="none" w="med" len="med"/>
              <a:tailEnd type="none" w="med" len="med"/>
            </a:ln>
          </p:spPr>
        </p:sp>
        <p:sp>
          <p:nvSpPr>
            <p:cNvPr id="34822" name="Line 15"/>
            <p:cNvSpPr/>
            <p:nvPr/>
          </p:nvSpPr>
          <p:spPr>
            <a:xfrm flipH="1">
              <a:off x="4272" y="2736"/>
              <a:ext cx="360" cy="336"/>
            </a:xfrm>
            <a:prstGeom prst="line">
              <a:avLst/>
            </a:prstGeom>
            <a:ln w="38100" cap="flat" cmpd="sng">
              <a:solidFill>
                <a:srgbClr val="009900"/>
              </a:solidFill>
              <a:prstDash val="solid"/>
              <a:round/>
              <a:headEnd type="none" w="med" len="med"/>
              <a:tailEnd type="none" w="med" len="med"/>
            </a:ln>
          </p:spPr>
        </p:sp>
        <p:sp>
          <p:nvSpPr>
            <p:cNvPr id="34823" name="Oval 16"/>
            <p:cNvSpPr/>
            <p:nvPr/>
          </p:nvSpPr>
          <p:spPr>
            <a:xfrm>
              <a:off x="4560" y="2565"/>
              <a:ext cx="288" cy="288"/>
            </a:xfrm>
            <a:prstGeom prst="ellipse">
              <a:avLst/>
            </a:prstGeom>
            <a:gradFill rotWithShape="0">
              <a:gsLst>
                <a:gs pos="0">
                  <a:srgbClr val="FF6600"/>
                </a:gs>
                <a:gs pos="100000">
                  <a:srgbClr val="762F00"/>
                </a:gs>
              </a:gsLst>
              <a:lin ang="2700000" scaled="1"/>
              <a:tileRect/>
            </a:gradFill>
            <a:ln w="38100">
              <a:noFill/>
            </a:ln>
          </p:spPr>
          <p:txBody>
            <a:bodyPr wrap="none" lIns="0" rIns="0" anchor="ctr" anchorCtr="0"/>
            <a:p>
              <a:pPr algn="ctr"/>
              <a:r>
                <a:rPr lang="en-US" altLang="zh-CN" sz="2400" dirty="0">
                  <a:solidFill>
                    <a:schemeClr val="bg1"/>
                  </a:solidFill>
                  <a:latin typeface="Tahoma" panose="020B0604030504040204" charset="0"/>
                  <a:ea typeface="宋体" panose="02010600030101010101" pitchFamily="2" charset="-122"/>
                </a:rPr>
                <a:t>A</a:t>
              </a:r>
              <a:endParaRPr lang="en-US" altLang="zh-CN" sz="2400" dirty="0">
                <a:solidFill>
                  <a:schemeClr val="bg1"/>
                </a:solidFill>
                <a:latin typeface="Tahoma" panose="020B0604030504040204" charset="0"/>
                <a:ea typeface="宋体" panose="02010600030101010101" pitchFamily="2" charset="-122"/>
              </a:endParaRPr>
            </a:p>
          </p:txBody>
        </p:sp>
        <p:sp>
          <p:nvSpPr>
            <p:cNvPr id="34824" name="Line 17"/>
            <p:cNvSpPr/>
            <p:nvPr/>
          </p:nvSpPr>
          <p:spPr>
            <a:xfrm flipH="1">
              <a:off x="3936" y="3126"/>
              <a:ext cx="264" cy="309"/>
            </a:xfrm>
            <a:prstGeom prst="line">
              <a:avLst/>
            </a:prstGeom>
            <a:ln w="38100" cap="flat" cmpd="sng">
              <a:solidFill>
                <a:srgbClr val="009900"/>
              </a:solidFill>
              <a:prstDash val="solid"/>
              <a:round/>
              <a:headEnd type="none" w="med" len="med"/>
              <a:tailEnd type="none" w="med" len="med"/>
            </a:ln>
          </p:spPr>
        </p:sp>
        <p:sp>
          <p:nvSpPr>
            <p:cNvPr id="34825" name="Oval 18"/>
            <p:cNvSpPr/>
            <p:nvPr/>
          </p:nvSpPr>
          <p:spPr>
            <a:xfrm>
              <a:off x="3696" y="3387"/>
              <a:ext cx="288" cy="288"/>
            </a:xfrm>
            <a:prstGeom prst="ellipse">
              <a:avLst/>
            </a:prstGeom>
            <a:gradFill rotWithShape="0">
              <a:gsLst>
                <a:gs pos="0">
                  <a:srgbClr val="FF6600"/>
                </a:gs>
                <a:gs pos="100000">
                  <a:srgbClr val="762F00"/>
                </a:gs>
              </a:gsLst>
              <a:lin ang="2700000" scaled="1"/>
              <a:tileRect/>
            </a:gradFill>
            <a:ln w="38100">
              <a:noFill/>
            </a:ln>
          </p:spPr>
          <p:txBody>
            <a:bodyPr wrap="none" lIns="0" rIns="0" anchor="ctr" anchorCtr="0"/>
            <a:p>
              <a:pPr algn="ctr"/>
              <a:r>
                <a:rPr lang="en-US" altLang="zh-CN" sz="2400" dirty="0">
                  <a:solidFill>
                    <a:schemeClr val="bg1"/>
                  </a:solidFill>
                  <a:latin typeface="Tahoma" panose="020B0604030504040204" charset="0"/>
                  <a:ea typeface="宋体" panose="02010600030101010101" pitchFamily="2" charset="-122"/>
                </a:rPr>
                <a:t>D</a:t>
              </a:r>
              <a:endParaRPr lang="en-US" altLang="zh-CN" sz="2400" dirty="0">
                <a:solidFill>
                  <a:schemeClr val="bg1"/>
                </a:solidFill>
                <a:latin typeface="Tahoma" panose="020B0604030504040204" charset="0"/>
                <a:ea typeface="宋体" panose="02010600030101010101" pitchFamily="2" charset="-122"/>
              </a:endParaRPr>
            </a:p>
          </p:txBody>
        </p:sp>
        <p:sp>
          <p:nvSpPr>
            <p:cNvPr id="34826" name="Line 19"/>
            <p:cNvSpPr/>
            <p:nvPr/>
          </p:nvSpPr>
          <p:spPr>
            <a:xfrm>
              <a:off x="4224" y="3147"/>
              <a:ext cx="216" cy="288"/>
            </a:xfrm>
            <a:prstGeom prst="line">
              <a:avLst/>
            </a:prstGeom>
            <a:ln w="38100" cap="flat" cmpd="sng">
              <a:solidFill>
                <a:srgbClr val="009900"/>
              </a:solidFill>
              <a:prstDash val="solid"/>
              <a:round/>
              <a:headEnd type="none" w="med" len="med"/>
              <a:tailEnd type="none" w="med" len="med"/>
            </a:ln>
          </p:spPr>
        </p:sp>
        <p:sp>
          <p:nvSpPr>
            <p:cNvPr id="34827" name="Oval 20"/>
            <p:cNvSpPr/>
            <p:nvPr/>
          </p:nvSpPr>
          <p:spPr>
            <a:xfrm>
              <a:off x="4032" y="2976"/>
              <a:ext cx="288" cy="288"/>
            </a:xfrm>
            <a:prstGeom prst="ellipse">
              <a:avLst/>
            </a:prstGeom>
            <a:gradFill rotWithShape="0">
              <a:gsLst>
                <a:gs pos="0">
                  <a:srgbClr val="FF6600"/>
                </a:gs>
                <a:gs pos="100000">
                  <a:srgbClr val="762F00"/>
                </a:gs>
              </a:gsLst>
              <a:lin ang="2700000" scaled="1"/>
              <a:tileRect/>
            </a:gradFill>
            <a:ln w="38100">
              <a:noFill/>
            </a:ln>
          </p:spPr>
          <p:txBody>
            <a:bodyPr wrap="none" lIns="0" rIns="0" anchor="ctr" anchorCtr="0"/>
            <a:p>
              <a:pPr algn="ctr"/>
              <a:r>
                <a:rPr lang="en-US" altLang="zh-CN" sz="2400" dirty="0">
                  <a:solidFill>
                    <a:schemeClr val="bg1"/>
                  </a:solidFill>
                  <a:latin typeface="Tahoma" panose="020B0604030504040204" charset="0"/>
                  <a:ea typeface="宋体" panose="02010600030101010101" pitchFamily="2" charset="-122"/>
                </a:rPr>
                <a:t>B</a:t>
              </a:r>
              <a:endParaRPr lang="en-US" altLang="zh-CN" sz="2400" dirty="0">
                <a:solidFill>
                  <a:schemeClr val="bg1"/>
                </a:solidFill>
                <a:latin typeface="Tahoma" panose="020B0604030504040204" charset="0"/>
                <a:ea typeface="宋体" panose="02010600030101010101" pitchFamily="2" charset="-122"/>
              </a:endParaRPr>
            </a:p>
          </p:txBody>
        </p:sp>
        <p:sp>
          <p:nvSpPr>
            <p:cNvPr id="34828" name="Line 21"/>
            <p:cNvSpPr/>
            <p:nvPr/>
          </p:nvSpPr>
          <p:spPr>
            <a:xfrm flipH="1">
              <a:off x="4992" y="3147"/>
              <a:ext cx="264" cy="309"/>
            </a:xfrm>
            <a:prstGeom prst="line">
              <a:avLst/>
            </a:prstGeom>
            <a:ln w="38100" cap="flat" cmpd="sng">
              <a:solidFill>
                <a:srgbClr val="009900"/>
              </a:solidFill>
              <a:prstDash val="solid"/>
              <a:round/>
              <a:headEnd type="none" w="med" len="med"/>
              <a:tailEnd type="none" w="med" len="med"/>
            </a:ln>
          </p:spPr>
        </p:sp>
        <p:sp>
          <p:nvSpPr>
            <p:cNvPr id="34829" name="Oval 22"/>
            <p:cNvSpPr/>
            <p:nvPr/>
          </p:nvSpPr>
          <p:spPr>
            <a:xfrm>
              <a:off x="4752" y="3408"/>
              <a:ext cx="288" cy="288"/>
            </a:xfrm>
            <a:prstGeom prst="ellipse">
              <a:avLst/>
            </a:prstGeom>
            <a:gradFill rotWithShape="0">
              <a:gsLst>
                <a:gs pos="0">
                  <a:srgbClr val="FF6600"/>
                </a:gs>
                <a:gs pos="100000">
                  <a:srgbClr val="762F00"/>
                </a:gs>
              </a:gsLst>
              <a:lin ang="2700000" scaled="1"/>
              <a:tileRect/>
            </a:gradFill>
            <a:ln w="38100">
              <a:noFill/>
            </a:ln>
          </p:spPr>
          <p:txBody>
            <a:bodyPr wrap="none" lIns="0" rIns="0" anchor="ctr" anchorCtr="0"/>
            <a:p>
              <a:pPr algn="ctr"/>
              <a:r>
                <a:rPr lang="en-US" altLang="zh-CN" sz="2400" dirty="0">
                  <a:solidFill>
                    <a:schemeClr val="bg1"/>
                  </a:solidFill>
                  <a:latin typeface="Tahoma" panose="020B0604030504040204" charset="0"/>
                  <a:ea typeface="宋体" panose="02010600030101010101" pitchFamily="2" charset="-122"/>
                </a:rPr>
                <a:t>F</a:t>
              </a:r>
              <a:endParaRPr lang="en-US" altLang="zh-CN" sz="2400" dirty="0">
                <a:solidFill>
                  <a:schemeClr val="bg1"/>
                </a:solidFill>
                <a:latin typeface="Tahoma" panose="020B0604030504040204" charset="0"/>
                <a:ea typeface="宋体" panose="02010600030101010101" pitchFamily="2" charset="-122"/>
              </a:endParaRPr>
            </a:p>
          </p:txBody>
        </p:sp>
        <p:sp>
          <p:nvSpPr>
            <p:cNvPr id="34830" name="Oval 23"/>
            <p:cNvSpPr/>
            <p:nvPr/>
          </p:nvSpPr>
          <p:spPr>
            <a:xfrm>
              <a:off x="5088" y="2976"/>
              <a:ext cx="288" cy="288"/>
            </a:xfrm>
            <a:prstGeom prst="ellipse">
              <a:avLst/>
            </a:prstGeom>
            <a:gradFill rotWithShape="0">
              <a:gsLst>
                <a:gs pos="0">
                  <a:srgbClr val="FF6600"/>
                </a:gs>
                <a:gs pos="100000">
                  <a:srgbClr val="762F00"/>
                </a:gs>
              </a:gsLst>
              <a:lin ang="2700000" scaled="1"/>
              <a:tileRect/>
            </a:gradFill>
            <a:ln w="38100">
              <a:noFill/>
            </a:ln>
          </p:spPr>
          <p:txBody>
            <a:bodyPr wrap="none" lIns="0" rIns="0" anchor="ctr" anchorCtr="0"/>
            <a:p>
              <a:pPr algn="ctr"/>
              <a:r>
                <a:rPr lang="en-US" altLang="zh-CN" sz="2400" dirty="0">
                  <a:solidFill>
                    <a:schemeClr val="bg1"/>
                  </a:solidFill>
                  <a:latin typeface="Tahoma" panose="020B0604030504040204" charset="0"/>
                  <a:ea typeface="宋体" panose="02010600030101010101" pitchFamily="2" charset="-122"/>
                </a:rPr>
                <a:t>C</a:t>
              </a:r>
              <a:endParaRPr lang="en-US" altLang="zh-CN" sz="2400" dirty="0">
                <a:solidFill>
                  <a:schemeClr val="bg1"/>
                </a:solidFill>
                <a:latin typeface="Tahoma" panose="020B0604030504040204" charset="0"/>
                <a:ea typeface="宋体" panose="02010600030101010101" pitchFamily="2" charset="-122"/>
              </a:endParaRPr>
            </a:p>
          </p:txBody>
        </p:sp>
        <p:sp>
          <p:nvSpPr>
            <p:cNvPr id="34831" name="Line 24"/>
            <p:cNvSpPr/>
            <p:nvPr/>
          </p:nvSpPr>
          <p:spPr>
            <a:xfrm flipH="1">
              <a:off x="4176" y="3600"/>
              <a:ext cx="264" cy="309"/>
            </a:xfrm>
            <a:prstGeom prst="line">
              <a:avLst/>
            </a:prstGeom>
            <a:ln w="38100" cap="flat" cmpd="sng">
              <a:solidFill>
                <a:srgbClr val="009900"/>
              </a:solidFill>
              <a:prstDash val="solid"/>
              <a:round/>
              <a:headEnd type="none" w="med" len="med"/>
              <a:tailEnd type="none" w="med" len="med"/>
            </a:ln>
          </p:spPr>
        </p:sp>
        <p:sp>
          <p:nvSpPr>
            <p:cNvPr id="34832" name="Oval 25"/>
            <p:cNvSpPr/>
            <p:nvPr/>
          </p:nvSpPr>
          <p:spPr>
            <a:xfrm>
              <a:off x="3936" y="3861"/>
              <a:ext cx="288" cy="288"/>
            </a:xfrm>
            <a:prstGeom prst="ellipse">
              <a:avLst/>
            </a:prstGeom>
            <a:gradFill rotWithShape="0">
              <a:gsLst>
                <a:gs pos="0">
                  <a:srgbClr val="FF6600"/>
                </a:gs>
                <a:gs pos="100000">
                  <a:srgbClr val="762F00"/>
                </a:gs>
              </a:gsLst>
              <a:lin ang="2700000" scaled="1"/>
              <a:tileRect/>
            </a:gradFill>
            <a:ln w="38100">
              <a:noFill/>
            </a:ln>
          </p:spPr>
          <p:txBody>
            <a:bodyPr wrap="none" lIns="0" rIns="0" anchor="ctr" anchorCtr="0"/>
            <a:p>
              <a:pPr algn="ctr"/>
              <a:r>
                <a:rPr lang="en-US" altLang="zh-CN" sz="2400" dirty="0">
                  <a:solidFill>
                    <a:schemeClr val="bg1"/>
                  </a:solidFill>
                  <a:latin typeface="Tahoma" panose="020B0604030504040204" charset="0"/>
                  <a:ea typeface="宋体" panose="02010600030101010101" pitchFamily="2" charset="-122"/>
                </a:rPr>
                <a:t>G</a:t>
              </a:r>
              <a:endParaRPr lang="en-US" altLang="zh-CN" sz="2400" dirty="0">
                <a:solidFill>
                  <a:schemeClr val="bg1"/>
                </a:solidFill>
                <a:latin typeface="Tahoma" panose="020B0604030504040204" charset="0"/>
                <a:ea typeface="宋体" panose="02010600030101010101" pitchFamily="2" charset="-122"/>
              </a:endParaRPr>
            </a:p>
          </p:txBody>
        </p:sp>
        <p:sp>
          <p:nvSpPr>
            <p:cNvPr id="34833" name="Oval 26"/>
            <p:cNvSpPr/>
            <p:nvPr/>
          </p:nvSpPr>
          <p:spPr>
            <a:xfrm>
              <a:off x="4344" y="3408"/>
              <a:ext cx="288" cy="288"/>
            </a:xfrm>
            <a:prstGeom prst="ellipse">
              <a:avLst/>
            </a:prstGeom>
            <a:gradFill rotWithShape="0">
              <a:gsLst>
                <a:gs pos="0">
                  <a:srgbClr val="FF6600"/>
                </a:gs>
                <a:gs pos="100000">
                  <a:srgbClr val="762F00"/>
                </a:gs>
              </a:gsLst>
              <a:lin ang="2700000" scaled="1"/>
              <a:tileRect/>
            </a:gradFill>
            <a:ln w="38100">
              <a:noFill/>
            </a:ln>
          </p:spPr>
          <p:txBody>
            <a:bodyPr wrap="none" lIns="0" rIns="0" anchor="ctr" anchorCtr="0"/>
            <a:p>
              <a:pPr algn="ctr"/>
              <a:r>
                <a:rPr lang="en-US" altLang="zh-CN" sz="2400" dirty="0">
                  <a:solidFill>
                    <a:schemeClr val="bg1"/>
                  </a:solidFill>
                  <a:latin typeface="Tahoma" panose="020B0604030504040204" charset="0"/>
                  <a:ea typeface="宋体" panose="02010600030101010101" pitchFamily="2" charset="-122"/>
                </a:rPr>
                <a:t>E</a:t>
              </a:r>
              <a:endParaRPr lang="en-US" altLang="zh-CN" sz="2400" dirty="0">
                <a:solidFill>
                  <a:schemeClr val="bg1"/>
                </a:solidFill>
                <a:latin typeface="Tahoma" panose="020B0604030504040204" charset="0"/>
                <a:ea typeface="宋体" panose="02010600030101010101" pitchFamily="2" charset="-122"/>
              </a:endParaRPr>
            </a:p>
          </p:txBody>
        </p:sp>
      </p:grpSp>
      <p:sp>
        <p:nvSpPr>
          <p:cNvPr id="5" name="文本框 4"/>
          <p:cNvSpPr txBox="1"/>
          <p:nvPr/>
        </p:nvSpPr>
        <p:spPr>
          <a:xfrm>
            <a:off x="7176770" y="4220845"/>
            <a:ext cx="4010660" cy="829945"/>
          </a:xfrm>
          <a:prstGeom prst="rect">
            <a:avLst/>
          </a:prstGeom>
        </p:spPr>
        <p:txBody>
          <a:bodyPr vert="horz" wrap="square" lIns="91440" tIns="45720" rIns="91440" bIns="45720" rtlCol="0" anchor="t">
            <a:spAutoFit/>
          </a:bodyPr>
          <a:p>
            <a:pPr marL="609600" marR="0" indent="-609600" algn="l" defTabSz="914400" rtl="0" eaLnBrk="1" fontAlgn="base" latinLnBrk="0" hangingPunct="1">
              <a:lnSpc>
                <a:spcPct val="100000"/>
              </a:lnSpc>
              <a:spcBef>
                <a:spcPct val="0"/>
              </a:spcBef>
              <a:spcAft>
                <a:spcPct val="0"/>
              </a:spcAft>
              <a:buClr>
                <a:schemeClr val="accent1"/>
              </a:buClr>
              <a:buSzTx/>
              <a:buFont typeface="Wingdings" panose="05000000000000000000" pitchFamily="2" charset="2"/>
              <a:buNone/>
            </a:pPr>
            <a:r>
              <a:rPr lang="zh-CN" altLang="en-US" sz="2400" kern="0" dirty="0">
                <a:solidFill>
                  <a:srgbClr val="FF0000"/>
                </a:solidFill>
                <a:latin typeface="黑体" panose="02010609060101010101" pitchFamily="2" charset="-122"/>
                <a:ea typeface="黑体" panose="02010609060101010101" pitchFamily="2" charset="-122"/>
                <a:sym typeface="+mn-ea"/>
              </a:rPr>
              <a:t>先序表遍历结果：</a:t>
            </a:r>
            <a:r>
              <a:rPr lang="en-US" altLang="zh-CN" sz="2400" kern="0" dirty="0">
                <a:solidFill>
                  <a:srgbClr val="FF0000"/>
                </a:solidFill>
                <a:latin typeface="黑体" panose="02010609060101010101" pitchFamily="2" charset="-122"/>
                <a:ea typeface="黑体" panose="02010609060101010101" pitchFamily="2" charset="-122"/>
                <a:sym typeface="+mn-ea"/>
              </a:rPr>
              <a:t>ABDEGCF</a:t>
            </a:r>
            <a:endParaRPr kumimoji="0" lang="en-US" altLang="zh-CN" sz="2400" b="0" i="0" u="none" strike="noStrike" kern="0" cap="none" spc="0" normalizeH="0" baseline="0" noProof="1" dirty="0">
              <a:solidFill>
                <a:srgbClr val="FF0000"/>
              </a:solidFill>
              <a:latin typeface="黑体" panose="02010609060101010101" pitchFamily="2" charset="-122"/>
              <a:ea typeface="黑体" panose="02010609060101010101" pitchFamily="2" charset="-122"/>
              <a:cs typeface="+mn-cs"/>
            </a:endParaRPr>
          </a:p>
          <a:p>
            <a:pPr marL="609600" marR="0" indent="-609600" algn="l" defTabSz="914400" rtl="0" eaLnBrk="1" fontAlgn="base" latinLnBrk="0" hangingPunct="1">
              <a:lnSpc>
                <a:spcPct val="100000"/>
              </a:lnSpc>
              <a:spcBef>
                <a:spcPct val="0"/>
              </a:spcBef>
              <a:spcAft>
                <a:spcPct val="0"/>
              </a:spcAft>
              <a:buClr>
                <a:schemeClr val="accent1"/>
              </a:buClr>
              <a:buSzTx/>
              <a:buFont typeface="Wingdings" panose="05000000000000000000" pitchFamily="2" charset="2"/>
              <a:buNone/>
            </a:pPr>
            <a:r>
              <a:rPr lang="zh-CN" altLang="en-US" sz="2400" i="1" kern="0" dirty="0">
                <a:solidFill>
                  <a:schemeClr val="tx1"/>
                </a:solidFill>
                <a:latin typeface="黑体" panose="02010609060101010101" pitchFamily="2" charset="-122"/>
                <a:ea typeface="黑体" panose="02010609060101010101" pitchFamily="2" charset="-122"/>
                <a:sym typeface="+mn-ea"/>
              </a:rPr>
              <a:t>第一个输出结点必为根</a:t>
            </a:r>
            <a:endParaRPr lang="en-US" altLang="zh-CN" sz="2400" i="1" kern="0" dirty="0">
              <a:solidFill>
                <a:schemeClr val="tx1"/>
              </a:solidFill>
              <a:latin typeface="黑体" panose="02010609060101010101" pitchFamily="2" charset="-122"/>
              <a:ea typeface="黑体" panose="02010609060101010101" pitchFamily="2" charset="-122"/>
              <a:sym typeface="+mn-ea"/>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pPr marL="457200" marR="0" lvl="1" indent="-457200" algn="l" defTabSz="1219200" rtl="0" eaLnBrk="1" fontAlgn="base" latinLnBrk="0" hangingPunct="1">
              <a:lnSpc>
                <a:spcPct val="100000"/>
              </a:lnSpc>
              <a:spcBef>
                <a:spcPct val="20000"/>
              </a:spcBef>
              <a:buClrTx/>
              <a:buSzTx/>
              <a:buFont typeface="Wingdings" panose="05000000000000000000" charset="0"/>
              <a:buChar char="l"/>
            </a:pP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先序遍历的递归程序</a:t>
            </a: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实现</a:t>
            </a:r>
            <a:endParaRPr lang="zh-CN" altLang="en-US" sz="2800" dirty="0">
              <a:latin typeface="黑体" panose="02010609060101010101" pitchFamily="2" charset="-122"/>
              <a:ea typeface="黑体" panose="02010609060101010101" pitchFamily="2" charset="-122"/>
              <a:cs typeface="黑体" panose="02010609060101010101" pitchFamily="2" charset="-122"/>
              <a:sym typeface="+mn-ea"/>
            </a:endParaRPr>
          </a:p>
          <a:p>
            <a:pPr marL="609600" marR="0" indent="-609600" algn="l" defTabSz="914400" rtl="0" eaLnBrk="1" fontAlgn="base" latinLnBrk="0" hangingPunct="1">
              <a:lnSpc>
                <a:spcPct val="100000"/>
              </a:lnSpc>
              <a:spcBef>
                <a:spcPct val="30000"/>
              </a:spcBef>
              <a:spcAft>
                <a:spcPct val="0"/>
              </a:spcAft>
              <a:buClr>
                <a:schemeClr val="accent1"/>
              </a:buClr>
              <a:buSzTx/>
              <a:buFont typeface="Wingdings" panose="05000000000000000000" pitchFamily="2" charset="2"/>
              <a:buNone/>
            </a:pPr>
            <a:r>
              <a:rPr lang="en-US" altLang="zh-CN" sz="2400" dirty="0">
                <a:latin typeface="黑体" panose="02010609060101010101" pitchFamily="2" charset="-122"/>
                <a:ea typeface="黑体" panose="02010609060101010101" pitchFamily="2" charset="-122"/>
                <a:cs typeface="+mn-cs"/>
                <a:sym typeface="+mn-ea"/>
              </a:rPr>
              <a:t>void PreOrderTraverse ( BinTree T ) {</a:t>
            </a:r>
            <a:endParaRPr kumimoji="0" lang="en-US" altLang="zh-CN" sz="2400" b="0" i="0" u="none" strike="noStrike" kern="0" cap="none" spc="0" normalizeH="0" baseline="0" noProof="1" dirty="0">
              <a:solidFill>
                <a:schemeClr val="tx1"/>
              </a:solidFill>
              <a:latin typeface="黑体" panose="02010609060101010101" pitchFamily="2" charset="-122"/>
              <a:ea typeface="黑体" panose="02010609060101010101" pitchFamily="2" charset="-122"/>
              <a:cs typeface="+mn-cs"/>
            </a:endParaRPr>
          </a:p>
          <a:p>
            <a:pPr marL="609600" marR="0" indent="-609600" algn="l" defTabSz="914400" rtl="0" eaLnBrk="1" fontAlgn="base" latinLnBrk="0" hangingPunct="1">
              <a:lnSpc>
                <a:spcPct val="100000"/>
              </a:lnSpc>
              <a:spcBef>
                <a:spcPct val="30000"/>
              </a:spcBef>
              <a:spcAft>
                <a:spcPct val="0"/>
              </a:spcAft>
              <a:buClr>
                <a:schemeClr val="accent1"/>
              </a:buClr>
              <a:buSzTx/>
              <a:buFont typeface="Wingdings" panose="05000000000000000000" pitchFamily="2" charset="2"/>
              <a:buNone/>
            </a:pPr>
            <a:r>
              <a:rPr lang="en-US" altLang="zh-CN" sz="2400" dirty="0">
                <a:latin typeface="黑体" panose="02010609060101010101" pitchFamily="2" charset="-122"/>
                <a:ea typeface="黑体" panose="02010609060101010101" pitchFamily="2" charset="-122"/>
                <a:cs typeface="+mn-cs"/>
                <a:sym typeface="+mn-ea"/>
              </a:rPr>
              <a:t>    if (T) {</a:t>
            </a:r>
            <a:endParaRPr kumimoji="0" lang="en-US" altLang="zh-CN" sz="2400" b="0" i="0" u="none" strike="noStrike" kern="0" cap="none" spc="0" normalizeH="0" baseline="0" noProof="1" dirty="0">
              <a:solidFill>
                <a:schemeClr val="tx1"/>
              </a:solidFill>
              <a:latin typeface="黑体" panose="02010609060101010101" pitchFamily="2" charset="-122"/>
              <a:ea typeface="黑体" panose="02010609060101010101" pitchFamily="2" charset="-122"/>
              <a:cs typeface="+mn-cs"/>
            </a:endParaRPr>
          </a:p>
          <a:p>
            <a:pPr marL="609600" marR="0" indent="-609600" algn="l" defTabSz="914400" rtl="0" eaLnBrk="1" fontAlgn="base" latinLnBrk="0" hangingPunct="1">
              <a:lnSpc>
                <a:spcPct val="100000"/>
              </a:lnSpc>
              <a:spcBef>
                <a:spcPct val="30000"/>
              </a:spcBef>
              <a:spcAft>
                <a:spcPct val="0"/>
              </a:spcAft>
              <a:buClr>
                <a:schemeClr val="accent1"/>
              </a:buClr>
              <a:buSzTx/>
              <a:buFont typeface="Wingdings" panose="05000000000000000000" pitchFamily="2" charset="2"/>
              <a:buNone/>
            </a:pPr>
            <a:r>
              <a:rPr lang="en-US" altLang="zh-CN" sz="2400" dirty="0">
                <a:latin typeface="黑体" panose="02010609060101010101" pitchFamily="2" charset="-122"/>
                <a:ea typeface="黑体" panose="02010609060101010101" pitchFamily="2" charset="-122"/>
                <a:cs typeface="+mn-cs"/>
                <a:sym typeface="+mn-ea"/>
              </a:rPr>
              <a:t>        cout &lt;&lt; T-&gt;data;</a:t>
            </a:r>
            <a:endParaRPr kumimoji="0" lang="en-US" altLang="zh-CN" sz="2400" b="0" i="0" u="none" strike="noStrike" kern="0" cap="none" spc="0" normalizeH="0" baseline="0" noProof="1" dirty="0">
              <a:solidFill>
                <a:schemeClr val="tx1"/>
              </a:solidFill>
              <a:latin typeface="黑体" panose="02010609060101010101" pitchFamily="2" charset="-122"/>
              <a:ea typeface="黑体" panose="02010609060101010101" pitchFamily="2" charset="-122"/>
              <a:cs typeface="+mn-cs"/>
            </a:endParaRPr>
          </a:p>
          <a:p>
            <a:pPr marL="609600" marR="0" indent="-609600" algn="l" defTabSz="914400" rtl="0" eaLnBrk="1" fontAlgn="base" latinLnBrk="0" hangingPunct="1">
              <a:lnSpc>
                <a:spcPct val="100000"/>
              </a:lnSpc>
              <a:spcBef>
                <a:spcPct val="30000"/>
              </a:spcBef>
              <a:spcAft>
                <a:spcPct val="0"/>
              </a:spcAft>
              <a:buClr>
                <a:schemeClr val="accent1"/>
              </a:buClr>
              <a:buSzTx/>
              <a:buFont typeface="Wingdings" panose="05000000000000000000" pitchFamily="2" charset="2"/>
              <a:buNone/>
            </a:pPr>
            <a:r>
              <a:rPr lang="en-US" altLang="zh-CN" sz="2400" dirty="0">
                <a:latin typeface="黑体" panose="02010609060101010101" pitchFamily="2" charset="-122"/>
                <a:ea typeface="黑体" panose="02010609060101010101" pitchFamily="2" charset="-122"/>
                <a:cs typeface="+mn-cs"/>
                <a:sym typeface="+mn-ea"/>
              </a:rPr>
              <a:t>        PreOrderTraverse ( T-&gt;lChild );</a:t>
            </a:r>
            <a:endParaRPr kumimoji="0" lang="en-US" altLang="zh-CN" sz="2400" b="0" i="0" u="none" strike="noStrike" kern="0" cap="none" spc="0" normalizeH="0" baseline="0" noProof="1" dirty="0">
              <a:solidFill>
                <a:schemeClr val="tx1"/>
              </a:solidFill>
              <a:latin typeface="黑体" panose="02010609060101010101" pitchFamily="2" charset="-122"/>
              <a:ea typeface="黑体" panose="02010609060101010101" pitchFamily="2" charset="-122"/>
              <a:cs typeface="+mn-cs"/>
            </a:endParaRPr>
          </a:p>
          <a:p>
            <a:pPr marL="609600" marR="0" indent="-609600" algn="l" defTabSz="914400" rtl="0" eaLnBrk="1" fontAlgn="base" latinLnBrk="0" hangingPunct="1">
              <a:lnSpc>
                <a:spcPct val="100000"/>
              </a:lnSpc>
              <a:spcBef>
                <a:spcPct val="30000"/>
              </a:spcBef>
              <a:spcAft>
                <a:spcPct val="0"/>
              </a:spcAft>
              <a:buClr>
                <a:schemeClr val="accent1"/>
              </a:buClr>
              <a:buSzTx/>
              <a:buFont typeface="Wingdings" panose="05000000000000000000" pitchFamily="2" charset="2"/>
              <a:buNone/>
            </a:pPr>
            <a:r>
              <a:rPr lang="en-US" altLang="zh-CN" sz="2400" dirty="0">
                <a:latin typeface="黑体" panose="02010609060101010101" pitchFamily="2" charset="-122"/>
                <a:ea typeface="黑体" panose="02010609060101010101" pitchFamily="2" charset="-122"/>
                <a:cs typeface="+mn-cs"/>
                <a:sym typeface="+mn-ea"/>
              </a:rPr>
              <a:t>        PreOrderTraverse ( T-&gt;rChild );</a:t>
            </a:r>
            <a:endParaRPr kumimoji="0" lang="en-US" altLang="zh-CN" sz="2400" b="0" i="0" u="none" strike="noStrike" kern="0" cap="none" spc="0" normalizeH="0" baseline="0" noProof="1" dirty="0">
              <a:solidFill>
                <a:schemeClr val="tx1"/>
              </a:solidFill>
              <a:latin typeface="黑体" panose="02010609060101010101" pitchFamily="2" charset="-122"/>
              <a:ea typeface="黑体" panose="02010609060101010101" pitchFamily="2" charset="-122"/>
              <a:cs typeface="+mn-cs"/>
            </a:endParaRPr>
          </a:p>
          <a:p>
            <a:pPr marL="609600" marR="0" indent="-609600" algn="l" defTabSz="914400" rtl="0" eaLnBrk="1" fontAlgn="base" latinLnBrk="0" hangingPunct="1">
              <a:lnSpc>
                <a:spcPct val="100000"/>
              </a:lnSpc>
              <a:spcBef>
                <a:spcPct val="30000"/>
              </a:spcBef>
              <a:spcAft>
                <a:spcPct val="0"/>
              </a:spcAft>
              <a:buClr>
                <a:schemeClr val="accent1"/>
              </a:buClr>
              <a:buSzTx/>
              <a:buFont typeface="Wingdings" panose="05000000000000000000" pitchFamily="2" charset="2"/>
              <a:buNone/>
            </a:pPr>
            <a:r>
              <a:rPr lang="en-US" altLang="zh-CN" sz="2400" dirty="0">
                <a:latin typeface="黑体" panose="02010609060101010101" pitchFamily="2" charset="-122"/>
                <a:ea typeface="黑体" panose="02010609060101010101" pitchFamily="2" charset="-122"/>
                <a:cs typeface="+mn-cs"/>
                <a:sym typeface="+mn-ea"/>
              </a:rPr>
              <a:t>    }</a:t>
            </a:r>
            <a:endParaRPr kumimoji="0" lang="en-US" altLang="zh-CN" sz="2400" b="0" i="0" u="none" strike="noStrike" kern="0" cap="none" spc="0" normalizeH="0" baseline="0" noProof="1" dirty="0">
              <a:solidFill>
                <a:schemeClr val="tx1"/>
              </a:solidFill>
              <a:latin typeface="黑体" panose="02010609060101010101" pitchFamily="2" charset="-122"/>
              <a:ea typeface="黑体" panose="02010609060101010101" pitchFamily="2" charset="-122"/>
              <a:cs typeface="+mn-cs"/>
            </a:endParaRPr>
          </a:p>
          <a:p>
            <a:pPr marL="609600" marR="0" indent="-609600" algn="l" defTabSz="914400" rtl="0" eaLnBrk="1" fontAlgn="base" latinLnBrk="0" hangingPunct="1">
              <a:lnSpc>
                <a:spcPct val="100000"/>
              </a:lnSpc>
              <a:spcBef>
                <a:spcPct val="30000"/>
              </a:spcBef>
              <a:spcAft>
                <a:spcPct val="0"/>
              </a:spcAft>
              <a:buClr>
                <a:schemeClr val="accent1"/>
              </a:buClr>
              <a:buSzTx/>
              <a:buFont typeface="Wingdings" panose="05000000000000000000" pitchFamily="2" charset="2"/>
              <a:buNone/>
            </a:pPr>
            <a:r>
              <a:rPr lang="en-US" altLang="zh-CN" sz="2400" dirty="0">
                <a:latin typeface="黑体" panose="02010609060101010101" pitchFamily="2" charset="-122"/>
                <a:ea typeface="黑体" panose="02010609060101010101" pitchFamily="2" charset="-122"/>
                <a:cs typeface="+mn-cs"/>
                <a:sym typeface="+mn-ea"/>
              </a:rPr>
              <a:t>}</a:t>
            </a:r>
            <a:endParaRPr kumimoji="0" lang="en-US" altLang="zh-CN" sz="2400" b="0" i="0" u="none" strike="noStrike" kern="0" cap="none" spc="0" normalizeH="0" baseline="0" noProof="1" dirty="0">
              <a:solidFill>
                <a:schemeClr val="tx1"/>
              </a:solidFill>
              <a:latin typeface="黑体" panose="02010609060101010101" pitchFamily="2" charset="-122"/>
              <a:ea typeface="黑体" panose="02010609060101010101" pitchFamily="2" charset="-122"/>
              <a:cs typeface="+mn-cs"/>
            </a:endParaRPr>
          </a:p>
          <a:p>
            <a:pPr marL="0" marR="0" lvl="1" indent="0" algn="l" defTabSz="1219200" rtl="0" eaLnBrk="1" fontAlgn="base" latinLnBrk="0" hangingPunct="1">
              <a:lnSpc>
                <a:spcPct val="100000"/>
              </a:lnSpc>
              <a:spcBef>
                <a:spcPct val="20000"/>
              </a:spcBef>
              <a:buClrTx/>
              <a:buSzTx/>
              <a:buFont typeface="Wingdings" panose="05000000000000000000" charset="0"/>
              <a:buNone/>
            </a:pPr>
            <a:endParaRPr lang="zh-CN" altLang="en-US" sz="2400" dirty="0">
              <a:latin typeface="黑体" panose="02010609060101010101" pitchFamily="2" charset="-122"/>
              <a:ea typeface="黑体" panose="02010609060101010101" pitchFamily="2" charset="-122"/>
              <a:cs typeface="+mn-ea"/>
              <a:sym typeface="+mn-ea"/>
            </a:endParaRPr>
          </a:p>
        </p:txBody>
      </p:sp>
      <p:sp>
        <p:nvSpPr>
          <p:cNvPr id="4" name="标题 3"/>
          <p:cNvSpPr>
            <a:spLocks noGrp="1"/>
          </p:cNvSpPr>
          <p:nvPr>
            <p:ph type="title"/>
          </p:nvPr>
        </p:nvSpPr>
        <p:spPr>
          <a:xfrm>
            <a:off x="752475" y="222568"/>
            <a:ext cx="10972800" cy="796908"/>
          </a:xfrm>
        </p:spPr>
        <p:txBody>
          <a:bodyPr/>
          <a:p>
            <a:r>
              <a:rPr lang="en-US" altLang="zh-CN">
                <a:latin typeface="楷体" panose="02010609060101010101" charset="-122"/>
                <a:ea typeface="楷体" panose="02010609060101010101" charset="-122"/>
                <a:cs typeface="楷体" panose="02010609060101010101" charset="-122"/>
                <a:sym typeface="+mn-ea"/>
              </a:rPr>
              <a:t>6.3 </a:t>
            </a:r>
            <a:r>
              <a:rPr lang="zh-CN" altLang="en-US">
                <a:latin typeface="楷体" panose="02010609060101010101" charset="-122"/>
                <a:ea typeface="楷体" panose="02010609060101010101" charset="-122"/>
                <a:cs typeface="楷体" panose="02010609060101010101" charset="-122"/>
                <a:sym typeface="+mn-ea"/>
              </a:rPr>
              <a:t>遍历二叉</a:t>
            </a:r>
            <a:r>
              <a:rPr lang="zh-CN" altLang="en-US" dirty="0">
                <a:latin typeface="楷体" panose="02010609060101010101" charset="-122"/>
                <a:ea typeface="楷体" panose="02010609060101010101" charset="-122"/>
                <a:sym typeface="+mn-ea"/>
              </a:rPr>
              <a:t>树和线索二叉树</a:t>
            </a:r>
            <a:endParaRPr lang="en-US" altLang="zh-CN">
              <a:latin typeface="楷体" panose="02010609060101010101" charset="-122"/>
              <a:ea typeface="楷体" panose="02010609060101010101" charset="-122"/>
              <a:cs typeface="楷体" panose="02010609060101010101" charset="-122"/>
            </a:endParaRPr>
          </a:p>
        </p:txBody>
      </p:sp>
      <p:sp>
        <p:nvSpPr>
          <p:cNvPr id="2" name="灯片编号占位符 1"/>
          <p:cNvSpPr>
            <a:spLocks noGrp="1"/>
          </p:cNvSpPr>
          <p:nvPr>
            <p:ph type="sldNum" sz="quarter" idx="4"/>
          </p:nvPr>
        </p:nvSpPr>
        <p:spPr/>
        <p:txBody>
          <a:bodyPr/>
          <a:p>
            <a:fld id="{F18B4237-A20D-4DE2-ADD8-75BCC50A7656}" type="slidenum">
              <a:rPr lang="zh-CN" altLang="en-US"/>
            </a:fld>
            <a:endParaRPr lang="zh-CN" altLang="en-US"/>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pPr marL="457200" marR="0" lvl="1" indent="-457200" algn="l" defTabSz="1219200" rtl="0" eaLnBrk="1" fontAlgn="base" latinLnBrk="0" hangingPunct="1">
              <a:lnSpc>
                <a:spcPct val="100000"/>
              </a:lnSpc>
              <a:spcBef>
                <a:spcPct val="20000"/>
              </a:spcBef>
              <a:buClrTx/>
              <a:buSzTx/>
              <a:buFont typeface="Wingdings" panose="05000000000000000000" charset="0"/>
              <a:buChar char="l"/>
            </a:pP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先序遍历的非递归算法，显示</a:t>
            </a: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地使用栈</a:t>
            </a:r>
            <a:endParaRPr kumimoji="0" lang="zh-CN" altLang="en-US" sz="2800" i="0" u="none" strike="noStrike" kern="0" cap="none" spc="0" normalizeH="0" baseline="0" noProof="1" dirty="0">
              <a:solidFill>
                <a:schemeClr val="tx1"/>
              </a:solidFill>
              <a:latin typeface="黑体" panose="02010609060101010101" pitchFamily="2" charset="-122"/>
              <a:ea typeface="黑体" panose="02010609060101010101" pitchFamily="2" charset="-122"/>
              <a:cs typeface="黑体" panose="02010609060101010101" pitchFamily="2" charset="-122"/>
            </a:endParaRPr>
          </a:p>
          <a:p>
            <a:pPr marR="0" lvl="1" algn="l" defTabSz="1219200" rtl="0" eaLnBrk="1" fontAlgn="base" latinLnBrk="0" hangingPunct="1">
              <a:lnSpc>
                <a:spcPct val="100000"/>
              </a:lnSpc>
              <a:spcBef>
                <a:spcPct val="20000"/>
              </a:spcBef>
              <a:buClrTx/>
              <a:buSzTx/>
              <a:buChar char="•"/>
            </a:pPr>
            <a:r>
              <a:rPr lang="zh-CN" altLang="en-US" dirty="0">
                <a:latin typeface="黑体" panose="02010609060101010101" pitchFamily="2" charset="-122"/>
                <a:ea typeface="黑体" panose="02010609060101010101" pitchFamily="2" charset="-122"/>
                <a:cs typeface="+mn-ea"/>
                <a:sym typeface="+mn-ea"/>
              </a:rPr>
              <a:t>设T是根结点指针，若二叉树为空，则返回；否则，令p=T，执行以下循环：</a:t>
            </a:r>
            <a:endParaRPr kumimoji="0" lang="zh-CN" altLang="en-US" i="0" u="none" strike="noStrike" kern="0" cap="none" spc="0" normalizeH="0" baseline="0" noProof="1" dirty="0">
              <a:solidFill>
                <a:schemeClr val="tx1"/>
              </a:solidFill>
              <a:latin typeface="黑体" panose="02010609060101010101" pitchFamily="2" charset="-122"/>
              <a:ea typeface="黑体" panose="02010609060101010101" pitchFamily="2" charset="-122"/>
              <a:cs typeface="+mn-ea"/>
            </a:endParaRPr>
          </a:p>
          <a:p>
            <a:pPr marL="965200" marR="0" lvl="1" indent="-50800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lang="zh-CN" altLang="en-US" dirty="0">
                <a:latin typeface="黑体" panose="02010609060101010101" pitchFamily="2" charset="-122"/>
                <a:ea typeface="黑体" panose="02010609060101010101" pitchFamily="2" charset="-122"/>
                <a:cs typeface="+mn-ea"/>
                <a:sym typeface="+mn-ea"/>
              </a:rPr>
              <a:t>⑴ 访问p所指向的结点；</a:t>
            </a:r>
            <a:endParaRPr kumimoji="0" lang="zh-CN" altLang="en-US" i="0" u="none" strike="noStrike" kern="0" cap="none" spc="0" normalizeH="0" baseline="0" noProof="1" dirty="0">
              <a:solidFill>
                <a:schemeClr val="tx1"/>
              </a:solidFill>
              <a:latin typeface="黑体" panose="02010609060101010101" pitchFamily="2" charset="-122"/>
              <a:ea typeface="黑体" panose="02010609060101010101" pitchFamily="2" charset="-122"/>
              <a:cs typeface="+mn-ea"/>
            </a:endParaRPr>
          </a:p>
          <a:p>
            <a:pPr marL="965200" marR="0" lvl="1" indent="-50800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lang="zh-CN" altLang="en-US" dirty="0">
                <a:latin typeface="黑体" panose="02010609060101010101" pitchFamily="2" charset="-122"/>
                <a:ea typeface="黑体" panose="02010609060101010101" pitchFamily="2" charset="-122"/>
                <a:cs typeface="+mn-ea"/>
                <a:sym typeface="+mn-ea"/>
              </a:rPr>
              <a:t>⑵ q=p-&gt;Rchild ，若q不为空，则q进栈；</a:t>
            </a:r>
            <a:endParaRPr kumimoji="0" lang="zh-CN" altLang="en-US" i="0" u="none" strike="noStrike" kern="0" cap="none" spc="0" normalizeH="0" baseline="0" noProof="1" dirty="0">
              <a:solidFill>
                <a:schemeClr val="tx1"/>
              </a:solidFill>
              <a:latin typeface="黑体" panose="02010609060101010101" pitchFamily="2" charset="-122"/>
              <a:ea typeface="黑体" panose="02010609060101010101" pitchFamily="2" charset="-122"/>
              <a:cs typeface="+mn-ea"/>
            </a:endParaRPr>
          </a:p>
          <a:p>
            <a:pPr marL="965200" marR="0" lvl="1" indent="-50800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lang="zh-CN" altLang="en-US" dirty="0">
                <a:latin typeface="黑体" panose="02010609060101010101" pitchFamily="2" charset="-122"/>
                <a:ea typeface="黑体" panose="02010609060101010101" pitchFamily="2" charset="-122"/>
                <a:cs typeface="+mn-ea"/>
                <a:sym typeface="+mn-ea"/>
              </a:rPr>
              <a:t>⑶ p=p-&gt;Lchild ，若p不为空，转(1)，否则转(4)；</a:t>
            </a:r>
            <a:endParaRPr kumimoji="0" lang="zh-CN" altLang="en-US" i="0" u="none" strike="noStrike" kern="0" cap="none" spc="0" normalizeH="0" baseline="0" noProof="1" dirty="0">
              <a:solidFill>
                <a:schemeClr val="tx1"/>
              </a:solidFill>
              <a:latin typeface="黑体" panose="02010609060101010101" pitchFamily="2" charset="-122"/>
              <a:ea typeface="黑体" panose="02010609060101010101" pitchFamily="2" charset="-122"/>
              <a:cs typeface="+mn-ea"/>
            </a:endParaRPr>
          </a:p>
          <a:p>
            <a:pPr marL="965200" marR="0" lvl="1" indent="-50800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lang="zh-CN" altLang="en-US" dirty="0">
                <a:latin typeface="黑体" panose="02010609060101010101" pitchFamily="2" charset="-122"/>
                <a:ea typeface="黑体" panose="02010609060101010101" pitchFamily="2" charset="-122"/>
                <a:cs typeface="+mn-ea"/>
                <a:sym typeface="+mn-ea"/>
              </a:rPr>
              <a:t>⑷ 退栈到p ，转(1)，直到栈空为止。</a:t>
            </a:r>
            <a:endParaRPr kumimoji="0" lang="zh-CN" altLang="en-US" i="0" u="none" strike="noStrike" kern="0" cap="none" spc="0" normalizeH="0" baseline="0" noProof="1" dirty="0">
              <a:solidFill>
                <a:schemeClr val="tx1"/>
              </a:solidFill>
              <a:latin typeface="黑体" panose="02010609060101010101" pitchFamily="2" charset="-122"/>
              <a:ea typeface="黑体" panose="02010609060101010101" pitchFamily="2" charset="-122"/>
              <a:cs typeface="+mn-ea"/>
            </a:endParaRPr>
          </a:p>
          <a:p>
            <a:pPr lvl="1" algn="l" eaLnBrk="1" hangingPunct="1">
              <a:buClrTx/>
              <a:buSzTx/>
              <a:buChar char="•"/>
            </a:pPr>
            <a:endParaRPr lang="zh-CN" altLang="en-US" sz="2400" dirty="0">
              <a:latin typeface="黑体" panose="02010609060101010101" pitchFamily="2" charset="-122"/>
              <a:ea typeface="黑体" panose="02010609060101010101" pitchFamily="2" charset="-122"/>
              <a:cs typeface="+mn-ea"/>
              <a:sym typeface="+mn-ea"/>
            </a:endParaRPr>
          </a:p>
        </p:txBody>
      </p:sp>
      <p:sp>
        <p:nvSpPr>
          <p:cNvPr id="4" name="标题 3"/>
          <p:cNvSpPr>
            <a:spLocks noGrp="1"/>
          </p:cNvSpPr>
          <p:nvPr>
            <p:ph type="title"/>
          </p:nvPr>
        </p:nvSpPr>
        <p:spPr>
          <a:xfrm>
            <a:off x="752475" y="222568"/>
            <a:ext cx="10972800" cy="796908"/>
          </a:xfrm>
        </p:spPr>
        <p:txBody>
          <a:bodyPr/>
          <a:p>
            <a:r>
              <a:rPr lang="en-US" altLang="zh-CN">
                <a:latin typeface="楷体" panose="02010609060101010101" charset="-122"/>
                <a:ea typeface="楷体" panose="02010609060101010101" charset="-122"/>
                <a:cs typeface="楷体" panose="02010609060101010101" charset="-122"/>
                <a:sym typeface="+mn-ea"/>
              </a:rPr>
              <a:t>6.3 </a:t>
            </a:r>
            <a:r>
              <a:rPr lang="zh-CN" altLang="en-US">
                <a:latin typeface="楷体" panose="02010609060101010101" charset="-122"/>
                <a:ea typeface="楷体" panose="02010609060101010101" charset="-122"/>
                <a:cs typeface="楷体" panose="02010609060101010101" charset="-122"/>
                <a:sym typeface="+mn-ea"/>
              </a:rPr>
              <a:t>遍历二叉</a:t>
            </a:r>
            <a:r>
              <a:rPr lang="zh-CN" altLang="en-US" dirty="0">
                <a:latin typeface="楷体" panose="02010609060101010101" charset="-122"/>
                <a:ea typeface="楷体" panose="02010609060101010101" charset="-122"/>
                <a:sym typeface="+mn-ea"/>
              </a:rPr>
              <a:t>树和线索二叉树</a:t>
            </a:r>
            <a:endParaRPr lang="en-US" altLang="zh-CN">
              <a:latin typeface="楷体" panose="02010609060101010101" charset="-122"/>
              <a:ea typeface="楷体" panose="02010609060101010101" charset="-122"/>
              <a:cs typeface="楷体" panose="02010609060101010101" charset="-122"/>
            </a:endParaRPr>
          </a:p>
        </p:txBody>
      </p:sp>
      <p:sp>
        <p:nvSpPr>
          <p:cNvPr id="2" name="灯片编号占位符 1"/>
          <p:cNvSpPr>
            <a:spLocks noGrp="1"/>
          </p:cNvSpPr>
          <p:nvPr>
            <p:ph type="sldNum" sz="quarter" idx="4"/>
          </p:nvPr>
        </p:nvSpPr>
        <p:spPr/>
        <p:txBody>
          <a:bodyPr/>
          <a:p>
            <a:fld id="{F18B4237-A20D-4DE2-ADD8-75BCC50A7656}" type="slidenum">
              <a:rPr lang="zh-CN" altLang="en-US"/>
            </a:fld>
            <a:endParaRPr lang="zh-CN" altLang="en-US"/>
          </a:p>
        </p:txBody>
      </p:sp>
      <p:grpSp>
        <p:nvGrpSpPr>
          <p:cNvPr id="45060" name="Group 4"/>
          <p:cNvGrpSpPr/>
          <p:nvPr/>
        </p:nvGrpSpPr>
        <p:grpSpPr>
          <a:xfrm>
            <a:off x="8543608" y="2853055"/>
            <a:ext cx="2667000" cy="2514600"/>
            <a:chOff x="3696" y="2565"/>
            <a:chExt cx="1680" cy="1584"/>
          </a:xfrm>
        </p:grpSpPr>
        <p:sp>
          <p:nvSpPr>
            <p:cNvPr id="45061" name="Line 5"/>
            <p:cNvSpPr/>
            <p:nvPr/>
          </p:nvSpPr>
          <p:spPr>
            <a:xfrm>
              <a:off x="4776" y="2736"/>
              <a:ext cx="360" cy="288"/>
            </a:xfrm>
            <a:prstGeom prst="line">
              <a:avLst/>
            </a:prstGeom>
            <a:ln w="38100" cap="flat" cmpd="sng">
              <a:solidFill>
                <a:srgbClr val="009900"/>
              </a:solidFill>
              <a:prstDash val="solid"/>
              <a:round/>
              <a:headEnd type="none" w="med" len="med"/>
              <a:tailEnd type="none" w="med" len="med"/>
            </a:ln>
          </p:spPr>
        </p:sp>
        <p:sp>
          <p:nvSpPr>
            <p:cNvPr id="45062" name="Line 6"/>
            <p:cNvSpPr/>
            <p:nvPr/>
          </p:nvSpPr>
          <p:spPr>
            <a:xfrm flipH="1">
              <a:off x="4272" y="2736"/>
              <a:ext cx="360" cy="336"/>
            </a:xfrm>
            <a:prstGeom prst="line">
              <a:avLst/>
            </a:prstGeom>
            <a:ln w="38100" cap="flat" cmpd="sng">
              <a:solidFill>
                <a:srgbClr val="009900"/>
              </a:solidFill>
              <a:prstDash val="solid"/>
              <a:round/>
              <a:headEnd type="none" w="med" len="med"/>
              <a:tailEnd type="none" w="med" len="med"/>
            </a:ln>
          </p:spPr>
        </p:sp>
        <p:sp>
          <p:nvSpPr>
            <p:cNvPr id="45063" name="Oval 7"/>
            <p:cNvSpPr/>
            <p:nvPr/>
          </p:nvSpPr>
          <p:spPr>
            <a:xfrm>
              <a:off x="4560" y="2565"/>
              <a:ext cx="288" cy="288"/>
            </a:xfrm>
            <a:prstGeom prst="ellipse">
              <a:avLst/>
            </a:prstGeom>
            <a:gradFill rotWithShape="0">
              <a:gsLst>
                <a:gs pos="0">
                  <a:srgbClr val="FF6600"/>
                </a:gs>
                <a:gs pos="100000">
                  <a:srgbClr val="762F00"/>
                </a:gs>
              </a:gsLst>
              <a:lin ang="2700000" scaled="1"/>
              <a:tileRect/>
            </a:gradFill>
            <a:ln w="38100">
              <a:noFill/>
            </a:ln>
          </p:spPr>
          <p:txBody>
            <a:bodyPr wrap="none" lIns="0" rIns="0" anchor="ctr" anchorCtr="0"/>
            <a:p>
              <a:pPr algn="ctr"/>
              <a:r>
                <a:rPr lang="en-US" altLang="zh-CN" sz="2400" dirty="0">
                  <a:solidFill>
                    <a:schemeClr val="bg1"/>
                  </a:solidFill>
                  <a:latin typeface="Tahoma" panose="020B0604030504040204" charset="0"/>
                  <a:ea typeface="宋体" panose="02010600030101010101" pitchFamily="2" charset="-122"/>
                </a:rPr>
                <a:t>A</a:t>
              </a:r>
              <a:endParaRPr lang="en-US" altLang="zh-CN" sz="2400" dirty="0">
                <a:solidFill>
                  <a:schemeClr val="bg1"/>
                </a:solidFill>
                <a:latin typeface="Tahoma" panose="020B0604030504040204" charset="0"/>
                <a:ea typeface="宋体" panose="02010600030101010101" pitchFamily="2" charset="-122"/>
              </a:endParaRPr>
            </a:p>
          </p:txBody>
        </p:sp>
        <p:sp>
          <p:nvSpPr>
            <p:cNvPr id="45064" name="Line 8"/>
            <p:cNvSpPr/>
            <p:nvPr/>
          </p:nvSpPr>
          <p:spPr>
            <a:xfrm flipH="1">
              <a:off x="3936" y="3126"/>
              <a:ext cx="264" cy="309"/>
            </a:xfrm>
            <a:prstGeom prst="line">
              <a:avLst/>
            </a:prstGeom>
            <a:ln w="38100" cap="flat" cmpd="sng">
              <a:solidFill>
                <a:srgbClr val="009900"/>
              </a:solidFill>
              <a:prstDash val="solid"/>
              <a:round/>
              <a:headEnd type="none" w="med" len="med"/>
              <a:tailEnd type="none" w="med" len="med"/>
            </a:ln>
          </p:spPr>
        </p:sp>
        <p:sp>
          <p:nvSpPr>
            <p:cNvPr id="45065" name="Oval 9"/>
            <p:cNvSpPr/>
            <p:nvPr/>
          </p:nvSpPr>
          <p:spPr>
            <a:xfrm>
              <a:off x="3696" y="3387"/>
              <a:ext cx="288" cy="288"/>
            </a:xfrm>
            <a:prstGeom prst="ellipse">
              <a:avLst/>
            </a:prstGeom>
            <a:gradFill rotWithShape="0">
              <a:gsLst>
                <a:gs pos="0">
                  <a:srgbClr val="FF6600"/>
                </a:gs>
                <a:gs pos="100000">
                  <a:srgbClr val="762F00"/>
                </a:gs>
              </a:gsLst>
              <a:lin ang="2700000" scaled="1"/>
              <a:tileRect/>
            </a:gradFill>
            <a:ln w="38100">
              <a:noFill/>
            </a:ln>
          </p:spPr>
          <p:txBody>
            <a:bodyPr wrap="none" lIns="0" rIns="0" anchor="ctr" anchorCtr="0"/>
            <a:p>
              <a:pPr algn="ctr"/>
              <a:r>
                <a:rPr lang="en-US" altLang="zh-CN" sz="2400" dirty="0">
                  <a:solidFill>
                    <a:schemeClr val="bg1"/>
                  </a:solidFill>
                  <a:latin typeface="Tahoma" panose="020B0604030504040204" charset="0"/>
                  <a:ea typeface="宋体" panose="02010600030101010101" pitchFamily="2" charset="-122"/>
                </a:rPr>
                <a:t>D</a:t>
              </a:r>
              <a:endParaRPr lang="en-US" altLang="zh-CN" sz="2400" dirty="0">
                <a:solidFill>
                  <a:schemeClr val="bg1"/>
                </a:solidFill>
                <a:latin typeface="Tahoma" panose="020B0604030504040204" charset="0"/>
                <a:ea typeface="宋体" panose="02010600030101010101" pitchFamily="2" charset="-122"/>
              </a:endParaRPr>
            </a:p>
          </p:txBody>
        </p:sp>
        <p:sp>
          <p:nvSpPr>
            <p:cNvPr id="45066" name="Line 10"/>
            <p:cNvSpPr/>
            <p:nvPr/>
          </p:nvSpPr>
          <p:spPr>
            <a:xfrm>
              <a:off x="4224" y="3147"/>
              <a:ext cx="216" cy="288"/>
            </a:xfrm>
            <a:prstGeom prst="line">
              <a:avLst/>
            </a:prstGeom>
            <a:ln w="38100" cap="flat" cmpd="sng">
              <a:solidFill>
                <a:srgbClr val="009900"/>
              </a:solidFill>
              <a:prstDash val="solid"/>
              <a:round/>
              <a:headEnd type="none" w="med" len="med"/>
              <a:tailEnd type="none" w="med" len="med"/>
            </a:ln>
          </p:spPr>
        </p:sp>
        <p:sp>
          <p:nvSpPr>
            <p:cNvPr id="45067" name="Oval 11"/>
            <p:cNvSpPr/>
            <p:nvPr/>
          </p:nvSpPr>
          <p:spPr>
            <a:xfrm>
              <a:off x="4032" y="2976"/>
              <a:ext cx="288" cy="288"/>
            </a:xfrm>
            <a:prstGeom prst="ellipse">
              <a:avLst/>
            </a:prstGeom>
            <a:gradFill rotWithShape="0">
              <a:gsLst>
                <a:gs pos="0">
                  <a:srgbClr val="FF6600"/>
                </a:gs>
                <a:gs pos="100000">
                  <a:srgbClr val="762F00"/>
                </a:gs>
              </a:gsLst>
              <a:lin ang="2700000" scaled="1"/>
              <a:tileRect/>
            </a:gradFill>
            <a:ln w="38100">
              <a:noFill/>
            </a:ln>
          </p:spPr>
          <p:txBody>
            <a:bodyPr wrap="none" lIns="0" rIns="0" anchor="ctr" anchorCtr="0"/>
            <a:p>
              <a:pPr algn="ctr"/>
              <a:r>
                <a:rPr lang="en-US" altLang="zh-CN" sz="2400" dirty="0">
                  <a:solidFill>
                    <a:schemeClr val="bg1"/>
                  </a:solidFill>
                  <a:latin typeface="Tahoma" panose="020B0604030504040204" charset="0"/>
                  <a:ea typeface="宋体" panose="02010600030101010101" pitchFamily="2" charset="-122"/>
                </a:rPr>
                <a:t>B</a:t>
              </a:r>
              <a:endParaRPr lang="en-US" altLang="zh-CN" sz="2400" dirty="0">
                <a:solidFill>
                  <a:schemeClr val="bg1"/>
                </a:solidFill>
                <a:latin typeface="Tahoma" panose="020B0604030504040204" charset="0"/>
                <a:ea typeface="宋体" panose="02010600030101010101" pitchFamily="2" charset="-122"/>
              </a:endParaRPr>
            </a:p>
          </p:txBody>
        </p:sp>
        <p:sp>
          <p:nvSpPr>
            <p:cNvPr id="45068" name="Line 12"/>
            <p:cNvSpPr/>
            <p:nvPr/>
          </p:nvSpPr>
          <p:spPr>
            <a:xfrm flipH="1">
              <a:off x="4992" y="3147"/>
              <a:ext cx="264" cy="309"/>
            </a:xfrm>
            <a:prstGeom prst="line">
              <a:avLst/>
            </a:prstGeom>
            <a:ln w="38100" cap="flat" cmpd="sng">
              <a:solidFill>
                <a:srgbClr val="009900"/>
              </a:solidFill>
              <a:prstDash val="solid"/>
              <a:round/>
              <a:headEnd type="none" w="med" len="med"/>
              <a:tailEnd type="none" w="med" len="med"/>
            </a:ln>
          </p:spPr>
        </p:sp>
        <p:sp>
          <p:nvSpPr>
            <p:cNvPr id="45069" name="Oval 13"/>
            <p:cNvSpPr/>
            <p:nvPr/>
          </p:nvSpPr>
          <p:spPr>
            <a:xfrm>
              <a:off x="4752" y="3408"/>
              <a:ext cx="288" cy="288"/>
            </a:xfrm>
            <a:prstGeom prst="ellipse">
              <a:avLst/>
            </a:prstGeom>
            <a:gradFill rotWithShape="0">
              <a:gsLst>
                <a:gs pos="0">
                  <a:srgbClr val="FF6600"/>
                </a:gs>
                <a:gs pos="100000">
                  <a:srgbClr val="762F00"/>
                </a:gs>
              </a:gsLst>
              <a:lin ang="2700000" scaled="1"/>
              <a:tileRect/>
            </a:gradFill>
            <a:ln w="38100">
              <a:noFill/>
            </a:ln>
          </p:spPr>
          <p:txBody>
            <a:bodyPr wrap="none" lIns="0" rIns="0" anchor="ctr" anchorCtr="0"/>
            <a:p>
              <a:pPr algn="ctr"/>
              <a:r>
                <a:rPr lang="en-US" altLang="zh-CN" sz="2400" dirty="0">
                  <a:solidFill>
                    <a:schemeClr val="bg1"/>
                  </a:solidFill>
                  <a:latin typeface="Tahoma" panose="020B0604030504040204" charset="0"/>
                  <a:ea typeface="宋体" panose="02010600030101010101" pitchFamily="2" charset="-122"/>
                </a:rPr>
                <a:t>F</a:t>
              </a:r>
              <a:endParaRPr lang="en-US" altLang="zh-CN" sz="2400" dirty="0">
                <a:solidFill>
                  <a:schemeClr val="bg1"/>
                </a:solidFill>
                <a:latin typeface="Tahoma" panose="020B0604030504040204" charset="0"/>
                <a:ea typeface="宋体" panose="02010600030101010101" pitchFamily="2" charset="-122"/>
              </a:endParaRPr>
            </a:p>
          </p:txBody>
        </p:sp>
        <p:sp>
          <p:nvSpPr>
            <p:cNvPr id="45070" name="Oval 14"/>
            <p:cNvSpPr/>
            <p:nvPr/>
          </p:nvSpPr>
          <p:spPr>
            <a:xfrm>
              <a:off x="5088" y="2976"/>
              <a:ext cx="288" cy="288"/>
            </a:xfrm>
            <a:prstGeom prst="ellipse">
              <a:avLst/>
            </a:prstGeom>
            <a:gradFill rotWithShape="0">
              <a:gsLst>
                <a:gs pos="0">
                  <a:srgbClr val="FF6600"/>
                </a:gs>
                <a:gs pos="100000">
                  <a:srgbClr val="762F00"/>
                </a:gs>
              </a:gsLst>
              <a:lin ang="2700000" scaled="1"/>
              <a:tileRect/>
            </a:gradFill>
            <a:ln w="38100">
              <a:noFill/>
            </a:ln>
          </p:spPr>
          <p:txBody>
            <a:bodyPr wrap="none" lIns="0" rIns="0" anchor="ctr" anchorCtr="0"/>
            <a:p>
              <a:pPr algn="ctr"/>
              <a:r>
                <a:rPr lang="en-US" altLang="zh-CN" sz="2400" dirty="0">
                  <a:solidFill>
                    <a:schemeClr val="bg1"/>
                  </a:solidFill>
                  <a:latin typeface="Tahoma" panose="020B0604030504040204" charset="0"/>
                  <a:ea typeface="宋体" panose="02010600030101010101" pitchFamily="2" charset="-122"/>
                </a:rPr>
                <a:t>C</a:t>
              </a:r>
              <a:endParaRPr lang="en-US" altLang="zh-CN" sz="2400" dirty="0">
                <a:solidFill>
                  <a:schemeClr val="bg1"/>
                </a:solidFill>
                <a:latin typeface="Tahoma" panose="020B0604030504040204" charset="0"/>
                <a:ea typeface="宋体" panose="02010600030101010101" pitchFamily="2" charset="-122"/>
              </a:endParaRPr>
            </a:p>
          </p:txBody>
        </p:sp>
        <p:sp>
          <p:nvSpPr>
            <p:cNvPr id="45071" name="Line 15"/>
            <p:cNvSpPr/>
            <p:nvPr/>
          </p:nvSpPr>
          <p:spPr>
            <a:xfrm flipH="1">
              <a:off x="4176" y="3600"/>
              <a:ext cx="264" cy="309"/>
            </a:xfrm>
            <a:prstGeom prst="line">
              <a:avLst/>
            </a:prstGeom>
            <a:ln w="38100" cap="flat" cmpd="sng">
              <a:solidFill>
                <a:srgbClr val="009900"/>
              </a:solidFill>
              <a:prstDash val="solid"/>
              <a:round/>
              <a:headEnd type="none" w="med" len="med"/>
              <a:tailEnd type="none" w="med" len="med"/>
            </a:ln>
          </p:spPr>
        </p:sp>
        <p:sp>
          <p:nvSpPr>
            <p:cNvPr id="45072" name="Oval 16"/>
            <p:cNvSpPr/>
            <p:nvPr/>
          </p:nvSpPr>
          <p:spPr>
            <a:xfrm>
              <a:off x="3936" y="3861"/>
              <a:ext cx="288" cy="288"/>
            </a:xfrm>
            <a:prstGeom prst="ellipse">
              <a:avLst/>
            </a:prstGeom>
            <a:gradFill rotWithShape="0">
              <a:gsLst>
                <a:gs pos="0">
                  <a:srgbClr val="FF6600"/>
                </a:gs>
                <a:gs pos="100000">
                  <a:srgbClr val="762F00"/>
                </a:gs>
              </a:gsLst>
              <a:lin ang="2700000" scaled="1"/>
              <a:tileRect/>
            </a:gradFill>
            <a:ln w="38100">
              <a:noFill/>
            </a:ln>
          </p:spPr>
          <p:txBody>
            <a:bodyPr wrap="none" lIns="0" rIns="0" anchor="ctr" anchorCtr="0"/>
            <a:p>
              <a:pPr algn="ctr"/>
              <a:r>
                <a:rPr lang="en-US" altLang="zh-CN" sz="2400" dirty="0">
                  <a:solidFill>
                    <a:schemeClr val="bg1"/>
                  </a:solidFill>
                  <a:latin typeface="Tahoma" panose="020B0604030504040204" charset="0"/>
                  <a:ea typeface="宋体" panose="02010600030101010101" pitchFamily="2" charset="-122"/>
                </a:rPr>
                <a:t>G</a:t>
              </a:r>
              <a:endParaRPr lang="en-US" altLang="zh-CN" sz="2400" dirty="0">
                <a:solidFill>
                  <a:schemeClr val="bg1"/>
                </a:solidFill>
                <a:latin typeface="Tahoma" panose="020B0604030504040204" charset="0"/>
                <a:ea typeface="宋体" panose="02010600030101010101" pitchFamily="2" charset="-122"/>
              </a:endParaRPr>
            </a:p>
          </p:txBody>
        </p:sp>
        <p:sp>
          <p:nvSpPr>
            <p:cNvPr id="45073" name="Oval 17"/>
            <p:cNvSpPr/>
            <p:nvPr/>
          </p:nvSpPr>
          <p:spPr>
            <a:xfrm>
              <a:off x="4344" y="3408"/>
              <a:ext cx="288" cy="288"/>
            </a:xfrm>
            <a:prstGeom prst="ellipse">
              <a:avLst/>
            </a:prstGeom>
            <a:gradFill rotWithShape="0">
              <a:gsLst>
                <a:gs pos="0">
                  <a:srgbClr val="FF6600"/>
                </a:gs>
                <a:gs pos="100000">
                  <a:srgbClr val="762F00"/>
                </a:gs>
              </a:gsLst>
              <a:lin ang="2700000" scaled="1"/>
              <a:tileRect/>
            </a:gradFill>
            <a:ln w="38100">
              <a:noFill/>
            </a:ln>
          </p:spPr>
          <p:txBody>
            <a:bodyPr wrap="none" lIns="0" rIns="0" anchor="ctr" anchorCtr="0"/>
            <a:p>
              <a:pPr algn="ctr"/>
              <a:r>
                <a:rPr lang="en-US" altLang="zh-CN" sz="2400" dirty="0">
                  <a:solidFill>
                    <a:schemeClr val="bg1"/>
                  </a:solidFill>
                  <a:latin typeface="Tahoma" panose="020B0604030504040204" charset="0"/>
                  <a:ea typeface="宋体" panose="02010600030101010101" pitchFamily="2" charset="-122"/>
                </a:rPr>
                <a:t>E</a:t>
              </a:r>
              <a:endParaRPr lang="en-US" altLang="zh-CN" sz="2400" dirty="0">
                <a:solidFill>
                  <a:schemeClr val="bg1"/>
                </a:solidFill>
                <a:latin typeface="Tahoma" panose="020B0604030504040204" charset="0"/>
                <a:ea typeface="宋体" panose="02010600030101010101" pitchFamily="2" charset="-122"/>
              </a:endParaRPr>
            </a:p>
          </p:txBody>
        </p:sp>
      </p:gr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pPr marL="457200" marR="0" lvl="1" indent="-457200" algn="l" defTabSz="1219200" rtl="0" eaLnBrk="1" fontAlgn="base" latinLnBrk="0" hangingPunct="1">
              <a:lnSpc>
                <a:spcPct val="100000"/>
              </a:lnSpc>
              <a:spcBef>
                <a:spcPct val="20000"/>
              </a:spcBef>
              <a:buClrTx/>
              <a:buSzTx/>
              <a:buFont typeface="Wingdings" panose="05000000000000000000" charset="0"/>
              <a:buChar char="l"/>
            </a:pP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中序遍历的递归算法</a:t>
            </a:r>
            <a:endParaRPr kumimoji="0" lang="zh-CN" altLang="en-US" sz="2800" i="0" u="none" strike="noStrike" kern="0" cap="none" spc="0" normalizeH="0" baseline="0" noProof="1" dirty="0">
              <a:solidFill>
                <a:schemeClr val="tx1"/>
              </a:solidFill>
              <a:latin typeface="黑体" panose="02010609060101010101" pitchFamily="2" charset="-122"/>
              <a:ea typeface="黑体" panose="02010609060101010101" pitchFamily="2" charset="-122"/>
              <a:cs typeface="黑体" panose="02010609060101010101" pitchFamily="2" charset="-122"/>
            </a:endParaRPr>
          </a:p>
          <a:p>
            <a:pPr marR="0" lvl="1" algn="l" defTabSz="1219200" rtl="0" eaLnBrk="1" fontAlgn="base" latinLnBrk="0" hangingPunct="1">
              <a:lnSpc>
                <a:spcPct val="100000"/>
              </a:lnSpc>
              <a:spcBef>
                <a:spcPct val="20000"/>
              </a:spcBef>
              <a:buClrTx/>
              <a:buSzTx/>
              <a:buChar char="•"/>
            </a:pPr>
            <a:r>
              <a:rPr lang="zh-CN" altLang="en-US" sz="2400" dirty="0">
                <a:latin typeface="黑体" panose="02010609060101010101" pitchFamily="2" charset="-122"/>
                <a:ea typeface="黑体" panose="02010609060101010101" pitchFamily="2" charset="-122"/>
                <a:cs typeface="+mn-ea"/>
                <a:sym typeface="+mn-ea"/>
              </a:rPr>
              <a:t>若二叉树为空，则返回；否则：</a:t>
            </a:r>
            <a:endParaRPr lang="zh-CN" altLang="en-US" sz="2400" dirty="0">
              <a:latin typeface="黑体" panose="02010609060101010101" pitchFamily="2" charset="-122"/>
              <a:ea typeface="黑体" panose="02010609060101010101" pitchFamily="2" charset="-122"/>
              <a:cs typeface="+mn-ea"/>
              <a:sym typeface="+mn-ea"/>
            </a:endParaRPr>
          </a:p>
          <a:p>
            <a:pPr marR="0" lvl="1" algn="l" defTabSz="1219200" rtl="0" eaLnBrk="1" fontAlgn="base" latinLnBrk="0" hangingPunct="1">
              <a:lnSpc>
                <a:spcPct val="100000"/>
              </a:lnSpc>
              <a:spcBef>
                <a:spcPct val="20000"/>
              </a:spcBef>
              <a:buClrTx/>
              <a:buSzTx/>
              <a:buChar char="•"/>
            </a:pPr>
            <a:r>
              <a:rPr lang="zh-CN" altLang="en-US" sz="2400" dirty="0">
                <a:latin typeface="黑体" panose="02010609060101010101" pitchFamily="2" charset="-122"/>
                <a:ea typeface="黑体" panose="02010609060101010101" pitchFamily="2" charset="-122"/>
                <a:cs typeface="+mn-ea"/>
                <a:sym typeface="+mn-ea"/>
              </a:rPr>
              <a:t>中</a:t>
            </a:r>
            <a:r>
              <a:rPr lang="zh-CN" altLang="en-US" dirty="0">
                <a:latin typeface="黑体" panose="02010609060101010101" pitchFamily="2" charset="-122"/>
                <a:ea typeface="黑体" panose="02010609060101010101" pitchFamily="2" charset="-122"/>
                <a:cs typeface="+mn-ea"/>
                <a:sym typeface="+mn-ea"/>
              </a:rPr>
              <a:t>序遍历左子树(L)</a:t>
            </a:r>
            <a:endParaRPr kumimoji="0" lang="zh-CN" altLang="en-US" b="0" i="0" u="none" strike="noStrike" kern="0" cap="none" spc="0" normalizeH="0" baseline="0" noProof="1" dirty="0">
              <a:solidFill>
                <a:schemeClr val="tx1"/>
              </a:solidFill>
              <a:latin typeface="黑体" panose="02010609060101010101" pitchFamily="2" charset="-122"/>
              <a:ea typeface="黑体" panose="02010609060101010101" pitchFamily="2" charset="-122"/>
              <a:cs typeface="+mn-ea"/>
            </a:endParaRPr>
          </a:p>
          <a:p>
            <a:pPr marR="0" lvl="1" algn="l" defTabSz="1219200" rtl="0" eaLnBrk="1" fontAlgn="base" latinLnBrk="0" hangingPunct="1">
              <a:lnSpc>
                <a:spcPct val="100000"/>
              </a:lnSpc>
              <a:spcBef>
                <a:spcPct val="20000"/>
              </a:spcBef>
              <a:buClrTx/>
              <a:buSzTx/>
              <a:buChar char="•"/>
            </a:pPr>
            <a:r>
              <a:rPr lang="zh-CN" altLang="en-US" sz="2400" dirty="0">
                <a:latin typeface="黑体" panose="02010609060101010101" pitchFamily="2" charset="-122"/>
                <a:ea typeface="黑体" panose="02010609060101010101" pitchFamily="2" charset="-122"/>
                <a:cs typeface="+mn-ea"/>
                <a:sym typeface="+mn-ea"/>
              </a:rPr>
              <a:t>访问</a:t>
            </a:r>
            <a:r>
              <a:rPr lang="zh-CN" altLang="en-US" sz="2400" dirty="0">
                <a:latin typeface="黑体" panose="02010609060101010101" pitchFamily="2" charset="-122"/>
                <a:ea typeface="黑体" panose="02010609060101010101" pitchFamily="2" charset="-122"/>
                <a:cs typeface="+mn-ea"/>
                <a:sym typeface="+mn-ea"/>
              </a:rPr>
              <a:t>当前结点(D)</a:t>
            </a:r>
            <a:endParaRPr kumimoji="0" lang="zh-CN" altLang="en-US" sz="2400" b="0" i="0" u="none" strike="noStrike" kern="0" cap="none" spc="0" normalizeH="0" baseline="0" noProof="1" dirty="0">
              <a:solidFill>
                <a:schemeClr val="tx1"/>
              </a:solidFill>
              <a:latin typeface="黑体" panose="02010609060101010101" pitchFamily="2" charset="-122"/>
              <a:ea typeface="黑体" panose="02010609060101010101" pitchFamily="2" charset="-122"/>
              <a:cs typeface="+mn-ea"/>
            </a:endParaRPr>
          </a:p>
          <a:p>
            <a:pPr marR="0" lvl="1" algn="l" defTabSz="1219200" rtl="0" eaLnBrk="1" fontAlgn="base" latinLnBrk="0" hangingPunct="1">
              <a:lnSpc>
                <a:spcPct val="100000"/>
              </a:lnSpc>
              <a:spcBef>
                <a:spcPct val="20000"/>
              </a:spcBef>
              <a:buClrTx/>
              <a:buSzTx/>
              <a:buChar char="•"/>
            </a:pPr>
            <a:r>
              <a:rPr lang="zh-CN" altLang="en-US" sz="2400" dirty="0">
                <a:latin typeface="黑体" panose="02010609060101010101" pitchFamily="2" charset="-122"/>
                <a:ea typeface="黑体" panose="02010609060101010101" pitchFamily="2" charset="-122"/>
                <a:cs typeface="+mn-ea"/>
                <a:sym typeface="+mn-ea"/>
              </a:rPr>
              <a:t>中先序遍历右子树(R)</a:t>
            </a:r>
            <a:endParaRPr kumimoji="0" lang="zh-CN" altLang="en-US" sz="2400" b="0" i="0" u="none" strike="noStrike" kern="0" cap="none" spc="0" normalizeH="0" baseline="0" noProof="1" dirty="0">
              <a:solidFill>
                <a:schemeClr val="tx1"/>
              </a:solidFill>
              <a:latin typeface="黑体" panose="02010609060101010101" pitchFamily="2" charset="-122"/>
              <a:ea typeface="黑体" panose="02010609060101010101" pitchFamily="2" charset="-122"/>
              <a:cs typeface="+mn-ea"/>
            </a:endParaRPr>
          </a:p>
          <a:p>
            <a:pPr lvl="1" algn="l" eaLnBrk="1" hangingPunct="1">
              <a:buClrTx/>
              <a:buSzTx/>
              <a:buChar char="•"/>
            </a:pPr>
            <a:endParaRPr lang="zh-CN" altLang="en-US" sz="2400" dirty="0">
              <a:latin typeface="黑体" panose="02010609060101010101" pitchFamily="2" charset="-122"/>
              <a:ea typeface="黑体" panose="02010609060101010101" pitchFamily="2" charset="-122"/>
              <a:cs typeface="+mn-ea"/>
              <a:sym typeface="+mn-ea"/>
            </a:endParaRPr>
          </a:p>
        </p:txBody>
      </p:sp>
      <p:sp>
        <p:nvSpPr>
          <p:cNvPr id="4" name="标题 3"/>
          <p:cNvSpPr>
            <a:spLocks noGrp="1"/>
          </p:cNvSpPr>
          <p:nvPr>
            <p:ph type="title"/>
          </p:nvPr>
        </p:nvSpPr>
        <p:spPr>
          <a:xfrm>
            <a:off x="752475" y="222568"/>
            <a:ext cx="10972800" cy="796908"/>
          </a:xfrm>
        </p:spPr>
        <p:txBody>
          <a:bodyPr/>
          <a:p>
            <a:r>
              <a:rPr lang="en-US" altLang="zh-CN">
                <a:latin typeface="楷体" panose="02010609060101010101" charset="-122"/>
                <a:ea typeface="楷体" panose="02010609060101010101" charset="-122"/>
                <a:cs typeface="楷体" panose="02010609060101010101" charset="-122"/>
                <a:sym typeface="+mn-ea"/>
              </a:rPr>
              <a:t>6.3 </a:t>
            </a:r>
            <a:r>
              <a:rPr lang="zh-CN" altLang="en-US">
                <a:latin typeface="楷体" panose="02010609060101010101" charset="-122"/>
                <a:ea typeface="楷体" panose="02010609060101010101" charset="-122"/>
                <a:cs typeface="楷体" panose="02010609060101010101" charset="-122"/>
                <a:sym typeface="+mn-ea"/>
              </a:rPr>
              <a:t>遍历二叉</a:t>
            </a:r>
            <a:r>
              <a:rPr lang="zh-CN" altLang="en-US" dirty="0">
                <a:latin typeface="楷体" panose="02010609060101010101" charset="-122"/>
                <a:ea typeface="楷体" panose="02010609060101010101" charset="-122"/>
                <a:sym typeface="+mn-ea"/>
              </a:rPr>
              <a:t>树和线索二叉树</a:t>
            </a:r>
            <a:endParaRPr lang="en-US" altLang="zh-CN">
              <a:latin typeface="楷体" panose="02010609060101010101" charset="-122"/>
              <a:ea typeface="楷体" panose="02010609060101010101" charset="-122"/>
              <a:cs typeface="楷体" panose="02010609060101010101" charset="-122"/>
            </a:endParaRPr>
          </a:p>
        </p:txBody>
      </p:sp>
      <p:sp>
        <p:nvSpPr>
          <p:cNvPr id="2" name="灯片编号占位符 1"/>
          <p:cNvSpPr>
            <a:spLocks noGrp="1"/>
          </p:cNvSpPr>
          <p:nvPr>
            <p:ph type="sldNum" sz="quarter" idx="4"/>
          </p:nvPr>
        </p:nvSpPr>
        <p:spPr/>
        <p:txBody>
          <a:bodyPr/>
          <a:p>
            <a:fld id="{F18B4237-A20D-4DE2-ADD8-75BCC50A7656}" type="slidenum">
              <a:rPr lang="zh-CN" altLang="en-US"/>
            </a:fld>
            <a:endParaRPr lang="zh-CN" altLang="en-US"/>
          </a:p>
        </p:txBody>
      </p:sp>
      <p:grpSp>
        <p:nvGrpSpPr>
          <p:cNvPr id="34820" name="Group 13"/>
          <p:cNvGrpSpPr/>
          <p:nvPr/>
        </p:nvGrpSpPr>
        <p:grpSpPr>
          <a:xfrm>
            <a:off x="7391718" y="1628458"/>
            <a:ext cx="2667000" cy="2514600"/>
            <a:chOff x="3696" y="2565"/>
            <a:chExt cx="1680" cy="1584"/>
          </a:xfrm>
        </p:grpSpPr>
        <p:sp>
          <p:nvSpPr>
            <p:cNvPr id="34821" name="Line 14"/>
            <p:cNvSpPr/>
            <p:nvPr/>
          </p:nvSpPr>
          <p:spPr>
            <a:xfrm>
              <a:off x="4776" y="2736"/>
              <a:ext cx="360" cy="288"/>
            </a:xfrm>
            <a:prstGeom prst="line">
              <a:avLst/>
            </a:prstGeom>
            <a:ln w="38100" cap="flat" cmpd="sng">
              <a:solidFill>
                <a:srgbClr val="009900"/>
              </a:solidFill>
              <a:prstDash val="solid"/>
              <a:round/>
              <a:headEnd type="none" w="med" len="med"/>
              <a:tailEnd type="none" w="med" len="med"/>
            </a:ln>
          </p:spPr>
        </p:sp>
        <p:sp>
          <p:nvSpPr>
            <p:cNvPr id="34822" name="Line 15"/>
            <p:cNvSpPr/>
            <p:nvPr/>
          </p:nvSpPr>
          <p:spPr>
            <a:xfrm flipH="1">
              <a:off x="4272" y="2736"/>
              <a:ext cx="360" cy="336"/>
            </a:xfrm>
            <a:prstGeom prst="line">
              <a:avLst/>
            </a:prstGeom>
            <a:ln w="38100" cap="flat" cmpd="sng">
              <a:solidFill>
                <a:srgbClr val="009900"/>
              </a:solidFill>
              <a:prstDash val="solid"/>
              <a:round/>
              <a:headEnd type="none" w="med" len="med"/>
              <a:tailEnd type="none" w="med" len="med"/>
            </a:ln>
          </p:spPr>
        </p:sp>
        <p:sp>
          <p:nvSpPr>
            <p:cNvPr id="34823" name="Oval 16"/>
            <p:cNvSpPr/>
            <p:nvPr/>
          </p:nvSpPr>
          <p:spPr>
            <a:xfrm>
              <a:off x="4560" y="2565"/>
              <a:ext cx="288" cy="288"/>
            </a:xfrm>
            <a:prstGeom prst="ellipse">
              <a:avLst/>
            </a:prstGeom>
            <a:gradFill rotWithShape="0">
              <a:gsLst>
                <a:gs pos="0">
                  <a:srgbClr val="FF6600"/>
                </a:gs>
                <a:gs pos="100000">
                  <a:srgbClr val="762F00"/>
                </a:gs>
              </a:gsLst>
              <a:lin ang="2700000" scaled="1"/>
              <a:tileRect/>
            </a:gradFill>
            <a:ln w="38100">
              <a:noFill/>
            </a:ln>
          </p:spPr>
          <p:txBody>
            <a:bodyPr wrap="none" lIns="0" rIns="0" anchor="ctr" anchorCtr="0"/>
            <a:p>
              <a:pPr algn="ctr"/>
              <a:r>
                <a:rPr lang="en-US" altLang="zh-CN" sz="2400" dirty="0">
                  <a:solidFill>
                    <a:schemeClr val="bg1"/>
                  </a:solidFill>
                  <a:latin typeface="Tahoma" panose="020B0604030504040204" charset="0"/>
                  <a:ea typeface="宋体" panose="02010600030101010101" pitchFamily="2" charset="-122"/>
                </a:rPr>
                <a:t>A</a:t>
              </a:r>
              <a:endParaRPr lang="en-US" altLang="zh-CN" sz="2400" dirty="0">
                <a:solidFill>
                  <a:schemeClr val="bg1"/>
                </a:solidFill>
                <a:latin typeface="Tahoma" panose="020B0604030504040204" charset="0"/>
                <a:ea typeface="宋体" panose="02010600030101010101" pitchFamily="2" charset="-122"/>
              </a:endParaRPr>
            </a:p>
          </p:txBody>
        </p:sp>
        <p:sp>
          <p:nvSpPr>
            <p:cNvPr id="34824" name="Line 17"/>
            <p:cNvSpPr/>
            <p:nvPr/>
          </p:nvSpPr>
          <p:spPr>
            <a:xfrm flipH="1">
              <a:off x="3936" y="3126"/>
              <a:ext cx="264" cy="309"/>
            </a:xfrm>
            <a:prstGeom prst="line">
              <a:avLst/>
            </a:prstGeom>
            <a:ln w="38100" cap="flat" cmpd="sng">
              <a:solidFill>
                <a:srgbClr val="009900"/>
              </a:solidFill>
              <a:prstDash val="solid"/>
              <a:round/>
              <a:headEnd type="none" w="med" len="med"/>
              <a:tailEnd type="none" w="med" len="med"/>
            </a:ln>
          </p:spPr>
        </p:sp>
        <p:sp>
          <p:nvSpPr>
            <p:cNvPr id="34825" name="Oval 18"/>
            <p:cNvSpPr/>
            <p:nvPr/>
          </p:nvSpPr>
          <p:spPr>
            <a:xfrm>
              <a:off x="3696" y="3387"/>
              <a:ext cx="288" cy="288"/>
            </a:xfrm>
            <a:prstGeom prst="ellipse">
              <a:avLst/>
            </a:prstGeom>
            <a:gradFill rotWithShape="0">
              <a:gsLst>
                <a:gs pos="0">
                  <a:srgbClr val="FF6600"/>
                </a:gs>
                <a:gs pos="100000">
                  <a:srgbClr val="762F00"/>
                </a:gs>
              </a:gsLst>
              <a:lin ang="2700000" scaled="1"/>
              <a:tileRect/>
            </a:gradFill>
            <a:ln w="38100">
              <a:noFill/>
            </a:ln>
          </p:spPr>
          <p:txBody>
            <a:bodyPr wrap="none" lIns="0" rIns="0" anchor="ctr" anchorCtr="0"/>
            <a:p>
              <a:pPr algn="ctr"/>
              <a:r>
                <a:rPr lang="en-US" altLang="zh-CN" sz="2400" dirty="0">
                  <a:solidFill>
                    <a:schemeClr val="bg1"/>
                  </a:solidFill>
                  <a:latin typeface="Tahoma" panose="020B0604030504040204" charset="0"/>
                  <a:ea typeface="宋体" panose="02010600030101010101" pitchFamily="2" charset="-122"/>
                </a:rPr>
                <a:t>D</a:t>
              </a:r>
              <a:endParaRPr lang="en-US" altLang="zh-CN" sz="2400" dirty="0">
                <a:solidFill>
                  <a:schemeClr val="bg1"/>
                </a:solidFill>
                <a:latin typeface="Tahoma" panose="020B0604030504040204" charset="0"/>
                <a:ea typeface="宋体" panose="02010600030101010101" pitchFamily="2" charset="-122"/>
              </a:endParaRPr>
            </a:p>
          </p:txBody>
        </p:sp>
        <p:sp>
          <p:nvSpPr>
            <p:cNvPr id="34826" name="Line 19"/>
            <p:cNvSpPr/>
            <p:nvPr/>
          </p:nvSpPr>
          <p:spPr>
            <a:xfrm>
              <a:off x="4224" y="3147"/>
              <a:ext cx="216" cy="288"/>
            </a:xfrm>
            <a:prstGeom prst="line">
              <a:avLst/>
            </a:prstGeom>
            <a:ln w="38100" cap="flat" cmpd="sng">
              <a:solidFill>
                <a:srgbClr val="009900"/>
              </a:solidFill>
              <a:prstDash val="solid"/>
              <a:round/>
              <a:headEnd type="none" w="med" len="med"/>
              <a:tailEnd type="none" w="med" len="med"/>
            </a:ln>
          </p:spPr>
        </p:sp>
        <p:sp>
          <p:nvSpPr>
            <p:cNvPr id="34827" name="Oval 20"/>
            <p:cNvSpPr/>
            <p:nvPr/>
          </p:nvSpPr>
          <p:spPr>
            <a:xfrm>
              <a:off x="4032" y="2976"/>
              <a:ext cx="288" cy="288"/>
            </a:xfrm>
            <a:prstGeom prst="ellipse">
              <a:avLst/>
            </a:prstGeom>
            <a:gradFill rotWithShape="0">
              <a:gsLst>
                <a:gs pos="0">
                  <a:srgbClr val="FF6600"/>
                </a:gs>
                <a:gs pos="100000">
                  <a:srgbClr val="762F00"/>
                </a:gs>
              </a:gsLst>
              <a:lin ang="2700000" scaled="1"/>
              <a:tileRect/>
            </a:gradFill>
            <a:ln w="38100">
              <a:noFill/>
            </a:ln>
          </p:spPr>
          <p:txBody>
            <a:bodyPr wrap="none" lIns="0" rIns="0" anchor="ctr" anchorCtr="0"/>
            <a:p>
              <a:pPr algn="ctr"/>
              <a:r>
                <a:rPr lang="en-US" altLang="zh-CN" sz="2400" dirty="0">
                  <a:solidFill>
                    <a:schemeClr val="bg1"/>
                  </a:solidFill>
                  <a:latin typeface="Tahoma" panose="020B0604030504040204" charset="0"/>
                  <a:ea typeface="宋体" panose="02010600030101010101" pitchFamily="2" charset="-122"/>
                </a:rPr>
                <a:t>B</a:t>
              </a:r>
              <a:endParaRPr lang="en-US" altLang="zh-CN" sz="2400" dirty="0">
                <a:solidFill>
                  <a:schemeClr val="bg1"/>
                </a:solidFill>
                <a:latin typeface="Tahoma" panose="020B0604030504040204" charset="0"/>
                <a:ea typeface="宋体" panose="02010600030101010101" pitchFamily="2" charset="-122"/>
              </a:endParaRPr>
            </a:p>
          </p:txBody>
        </p:sp>
        <p:sp>
          <p:nvSpPr>
            <p:cNvPr id="34828" name="Line 21"/>
            <p:cNvSpPr/>
            <p:nvPr/>
          </p:nvSpPr>
          <p:spPr>
            <a:xfrm flipH="1">
              <a:off x="4992" y="3147"/>
              <a:ext cx="264" cy="309"/>
            </a:xfrm>
            <a:prstGeom prst="line">
              <a:avLst/>
            </a:prstGeom>
            <a:ln w="38100" cap="flat" cmpd="sng">
              <a:solidFill>
                <a:srgbClr val="009900"/>
              </a:solidFill>
              <a:prstDash val="solid"/>
              <a:round/>
              <a:headEnd type="none" w="med" len="med"/>
              <a:tailEnd type="none" w="med" len="med"/>
            </a:ln>
          </p:spPr>
        </p:sp>
        <p:sp>
          <p:nvSpPr>
            <p:cNvPr id="34829" name="Oval 22"/>
            <p:cNvSpPr/>
            <p:nvPr/>
          </p:nvSpPr>
          <p:spPr>
            <a:xfrm>
              <a:off x="4752" y="3408"/>
              <a:ext cx="288" cy="288"/>
            </a:xfrm>
            <a:prstGeom prst="ellipse">
              <a:avLst/>
            </a:prstGeom>
            <a:gradFill rotWithShape="0">
              <a:gsLst>
                <a:gs pos="0">
                  <a:srgbClr val="FF6600"/>
                </a:gs>
                <a:gs pos="100000">
                  <a:srgbClr val="762F00"/>
                </a:gs>
              </a:gsLst>
              <a:lin ang="2700000" scaled="1"/>
              <a:tileRect/>
            </a:gradFill>
            <a:ln w="38100">
              <a:noFill/>
            </a:ln>
          </p:spPr>
          <p:txBody>
            <a:bodyPr wrap="none" lIns="0" rIns="0" anchor="ctr" anchorCtr="0"/>
            <a:p>
              <a:pPr algn="ctr"/>
              <a:r>
                <a:rPr lang="en-US" altLang="zh-CN" sz="2400" dirty="0">
                  <a:solidFill>
                    <a:schemeClr val="bg1"/>
                  </a:solidFill>
                  <a:latin typeface="Tahoma" panose="020B0604030504040204" charset="0"/>
                  <a:ea typeface="宋体" panose="02010600030101010101" pitchFamily="2" charset="-122"/>
                </a:rPr>
                <a:t>F</a:t>
              </a:r>
              <a:endParaRPr lang="en-US" altLang="zh-CN" sz="2400" dirty="0">
                <a:solidFill>
                  <a:schemeClr val="bg1"/>
                </a:solidFill>
                <a:latin typeface="Tahoma" panose="020B0604030504040204" charset="0"/>
                <a:ea typeface="宋体" panose="02010600030101010101" pitchFamily="2" charset="-122"/>
              </a:endParaRPr>
            </a:p>
          </p:txBody>
        </p:sp>
        <p:sp>
          <p:nvSpPr>
            <p:cNvPr id="34830" name="Oval 23"/>
            <p:cNvSpPr/>
            <p:nvPr/>
          </p:nvSpPr>
          <p:spPr>
            <a:xfrm>
              <a:off x="5088" y="2976"/>
              <a:ext cx="288" cy="288"/>
            </a:xfrm>
            <a:prstGeom prst="ellipse">
              <a:avLst/>
            </a:prstGeom>
            <a:gradFill rotWithShape="0">
              <a:gsLst>
                <a:gs pos="0">
                  <a:srgbClr val="FF6600"/>
                </a:gs>
                <a:gs pos="100000">
                  <a:srgbClr val="762F00"/>
                </a:gs>
              </a:gsLst>
              <a:lin ang="2700000" scaled="1"/>
              <a:tileRect/>
            </a:gradFill>
            <a:ln w="38100">
              <a:noFill/>
            </a:ln>
          </p:spPr>
          <p:txBody>
            <a:bodyPr wrap="none" lIns="0" rIns="0" anchor="ctr" anchorCtr="0"/>
            <a:p>
              <a:pPr algn="ctr"/>
              <a:r>
                <a:rPr lang="en-US" altLang="zh-CN" sz="2400" dirty="0">
                  <a:solidFill>
                    <a:schemeClr val="bg1"/>
                  </a:solidFill>
                  <a:latin typeface="Tahoma" panose="020B0604030504040204" charset="0"/>
                  <a:ea typeface="宋体" panose="02010600030101010101" pitchFamily="2" charset="-122"/>
                </a:rPr>
                <a:t>C</a:t>
              </a:r>
              <a:endParaRPr lang="en-US" altLang="zh-CN" sz="2400" dirty="0">
                <a:solidFill>
                  <a:schemeClr val="bg1"/>
                </a:solidFill>
                <a:latin typeface="Tahoma" panose="020B0604030504040204" charset="0"/>
                <a:ea typeface="宋体" panose="02010600030101010101" pitchFamily="2" charset="-122"/>
              </a:endParaRPr>
            </a:p>
          </p:txBody>
        </p:sp>
        <p:sp>
          <p:nvSpPr>
            <p:cNvPr id="34831" name="Line 24"/>
            <p:cNvSpPr/>
            <p:nvPr/>
          </p:nvSpPr>
          <p:spPr>
            <a:xfrm flipH="1">
              <a:off x="4176" y="3600"/>
              <a:ext cx="264" cy="309"/>
            </a:xfrm>
            <a:prstGeom prst="line">
              <a:avLst/>
            </a:prstGeom>
            <a:ln w="38100" cap="flat" cmpd="sng">
              <a:solidFill>
                <a:srgbClr val="009900"/>
              </a:solidFill>
              <a:prstDash val="solid"/>
              <a:round/>
              <a:headEnd type="none" w="med" len="med"/>
              <a:tailEnd type="none" w="med" len="med"/>
            </a:ln>
          </p:spPr>
        </p:sp>
        <p:sp>
          <p:nvSpPr>
            <p:cNvPr id="34832" name="Oval 25"/>
            <p:cNvSpPr/>
            <p:nvPr/>
          </p:nvSpPr>
          <p:spPr>
            <a:xfrm>
              <a:off x="3936" y="3861"/>
              <a:ext cx="288" cy="288"/>
            </a:xfrm>
            <a:prstGeom prst="ellipse">
              <a:avLst/>
            </a:prstGeom>
            <a:gradFill rotWithShape="0">
              <a:gsLst>
                <a:gs pos="0">
                  <a:srgbClr val="FF6600"/>
                </a:gs>
                <a:gs pos="100000">
                  <a:srgbClr val="762F00"/>
                </a:gs>
              </a:gsLst>
              <a:lin ang="2700000" scaled="1"/>
              <a:tileRect/>
            </a:gradFill>
            <a:ln w="38100">
              <a:noFill/>
            </a:ln>
          </p:spPr>
          <p:txBody>
            <a:bodyPr wrap="none" lIns="0" rIns="0" anchor="ctr" anchorCtr="0"/>
            <a:p>
              <a:pPr algn="ctr"/>
              <a:r>
                <a:rPr lang="en-US" altLang="zh-CN" sz="2400" dirty="0">
                  <a:solidFill>
                    <a:schemeClr val="bg1"/>
                  </a:solidFill>
                  <a:latin typeface="Tahoma" panose="020B0604030504040204" charset="0"/>
                  <a:ea typeface="宋体" panose="02010600030101010101" pitchFamily="2" charset="-122"/>
                </a:rPr>
                <a:t>G</a:t>
              </a:r>
              <a:endParaRPr lang="en-US" altLang="zh-CN" sz="2400" dirty="0">
                <a:solidFill>
                  <a:schemeClr val="bg1"/>
                </a:solidFill>
                <a:latin typeface="Tahoma" panose="020B0604030504040204" charset="0"/>
                <a:ea typeface="宋体" panose="02010600030101010101" pitchFamily="2" charset="-122"/>
              </a:endParaRPr>
            </a:p>
          </p:txBody>
        </p:sp>
        <p:sp>
          <p:nvSpPr>
            <p:cNvPr id="34833" name="Oval 26"/>
            <p:cNvSpPr/>
            <p:nvPr/>
          </p:nvSpPr>
          <p:spPr>
            <a:xfrm>
              <a:off x="4344" y="3408"/>
              <a:ext cx="288" cy="288"/>
            </a:xfrm>
            <a:prstGeom prst="ellipse">
              <a:avLst/>
            </a:prstGeom>
            <a:gradFill rotWithShape="0">
              <a:gsLst>
                <a:gs pos="0">
                  <a:srgbClr val="FF6600"/>
                </a:gs>
                <a:gs pos="100000">
                  <a:srgbClr val="762F00"/>
                </a:gs>
              </a:gsLst>
              <a:lin ang="2700000" scaled="1"/>
              <a:tileRect/>
            </a:gradFill>
            <a:ln w="38100">
              <a:noFill/>
            </a:ln>
          </p:spPr>
          <p:txBody>
            <a:bodyPr wrap="none" lIns="0" rIns="0" anchor="ctr" anchorCtr="0"/>
            <a:p>
              <a:pPr algn="ctr"/>
              <a:r>
                <a:rPr lang="en-US" altLang="zh-CN" sz="2400" dirty="0">
                  <a:solidFill>
                    <a:schemeClr val="bg1"/>
                  </a:solidFill>
                  <a:latin typeface="Tahoma" panose="020B0604030504040204" charset="0"/>
                  <a:ea typeface="宋体" panose="02010600030101010101" pitchFamily="2" charset="-122"/>
                </a:rPr>
                <a:t>E</a:t>
              </a:r>
              <a:endParaRPr lang="en-US" altLang="zh-CN" sz="2400" dirty="0">
                <a:solidFill>
                  <a:schemeClr val="bg1"/>
                </a:solidFill>
                <a:latin typeface="Tahoma" panose="020B0604030504040204" charset="0"/>
                <a:ea typeface="宋体" panose="02010600030101010101" pitchFamily="2" charset="-122"/>
              </a:endParaRPr>
            </a:p>
          </p:txBody>
        </p:sp>
      </p:grpSp>
      <p:sp>
        <p:nvSpPr>
          <p:cNvPr id="5" name="文本框 4"/>
          <p:cNvSpPr txBox="1"/>
          <p:nvPr/>
        </p:nvSpPr>
        <p:spPr>
          <a:xfrm>
            <a:off x="6036945" y="4295775"/>
            <a:ext cx="5110480" cy="829945"/>
          </a:xfrm>
          <a:prstGeom prst="rect">
            <a:avLst/>
          </a:prstGeom>
        </p:spPr>
        <p:txBody>
          <a:bodyPr vert="horz" wrap="square" lIns="91440" tIns="45720" rIns="91440" bIns="45720" rtlCol="0" anchor="t">
            <a:spAutoFit/>
          </a:bodyPr>
          <a:p>
            <a:pPr marL="609600" marR="0" indent="-609600" algn="l" defTabSz="914400" rtl="0" eaLnBrk="1" fontAlgn="base" latinLnBrk="0" hangingPunct="1">
              <a:lnSpc>
                <a:spcPct val="100000"/>
              </a:lnSpc>
              <a:spcBef>
                <a:spcPct val="0"/>
              </a:spcBef>
              <a:spcAft>
                <a:spcPct val="0"/>
              </a:spcAft>
              <a:buClr>
                <a:schemeClr val="accent1"/>
              </a:buClr>
              <a:buSzTx/>
              <a:buFont typeface="Wingdings" panose="05000000000000000000" pitchFamily="2" charset="2"/>
              <a:buNone/>
            </a:pPr>
            <a:r>
              <a:rPr lang="zh-CN" altLang="en-US" sz="2400" kern="0" dirty="0">
                <a:solidFill>
                  <a:srgbClr val="FF0000"/>
                </a:solidFill>
                <a:latin typeface="黑体" panose="02010609060101010101" pitchFamily="2" charset="-122"/>
                <a:ea typeface="黑体" panose="02010609060101010101" pitchFamily="2" charset="-122"/>
                <a:sym typeface="+mn-ea"/>
              </a:rPr>
              <a:t>中序表遍历结果：</a:t>
            </a:r>
            <a:r>
              <a:rPr lang="en-US" altLang="zh-CN" sz="2400" kern="0" dirty="0">
                <a:solidFill>
                  <a:srgbClr val="FF0000"/>
                </a:solidFill>
                <a:latin typeface="黑体" panose="02010609060101010101" pitchFamily="2" charset="-122"/>
                <a:ea typeface="黑体" panose="02010609060101010101" pitchFamily="2" charset="-122"/>
                <a:sym typeface="+mn-ea"/>
              </a:rPr>
              <a:t>DBGEAFC</a:t>
            </a:r>
            <a:endParaRPr kumimoji="0" lang="en-US" altLang="zh-CN" sz="2400" b="0" i="0" u="none" strike="noStrike" kern="0" cap="none" spc="0" normalizeH="0" baseline="0" noProof="1" dirty="0">
              <a:solidFill>
                <a:srgbClr val="FF0000"/>
              </a:solidFill>
              <a:latin typeface="黑体" panose="02010609060101010101" pitchFamily="2" charset="-122"/>
              <a:ea typeface="黑体" panose="02010609060101010101" pitchFamily="2" charset="-122"/>
              <a:cs typeface="+mn-cs"/>
            </a:endParaRPr>
          </a:p>
          <a:p>
            <a:pPr marL="609600" marR="0" indent="-609600" algn="l" defTabSz="914400" rtl="0" eaLnBrk="1" fontAlgn="base" latinLnBrk="0" hangingPunct="1">
              <a:lnSpc>
                <a:spcPct val="100000"/>
              </a:lnSpc>
              <a:spcBef>
                <a:spcPct val="0"/>
              </a:spcBef>
              <a:spcAft>
                <a:spcPct val="0"/>
              </a:spcAft>
              <a:buClr>
                <a:schemeClr val="accent1"/>
              </a:buClr>
              <a:buSzTx/>
              <a:buFont typeface="Wingdings" panose="05000000000000000000" pitchFamily="2" charset="2"/>
              <a:buNone/>
            </a:pPr>
            <a:r>
              <a:rPr lang="zh-CN" altLang="en-US" sz="2400" b="1" i="1" kern="0" dirty="0">
                <a:latin typeface="黑体" panose="02010609060101010101" pitchFamily="2" charset="-122"/>
                <a:ea typeface="黑体" panose="02010609060101010101" pitchFamily="2" charset="-122"/>
                <a:sym typeface="+mn-ea"/>
              </a:rPr>
              <a:t>根结点</a:t>
            </a:r>
            <a:r>
              <a:rPr lang="en-US" altLang="zh-CN" sz="2400" b="1" i="1" kern="0" dirty="0">
                <a:latin typeface="黑体" panose="02010609060101010101" pitchFamily="2" charset="-122"/>
                <a:ea typeface="黑体" panose="02010609060101010101" pitchFamily="2" charset="-122"/>
                <a:sym typeface="+mn-ea"/>
              </a:rPr>
              <a:t>A</a:t>
            </a:r>
            <a:r>
              <a:rPr lang="zh-CN" altLang="en-US" sz="2400" b="1" i="1" kern="0" dirty="0">
                <a:latin typeface="黑体" panose="02010609060101010101" pitchFamily="2" charset="-122"/>
                <a:ea typeface="黑体" panose="02010609060101010101" pitchFamily="2" charset="-122"/>
                <a:sym typeface="+mn-ea"/>
              </a:rPr>
              <a:t>的左右子树分别在</a:t>
            </a:r>
            <a:r>
              <a:rPr lang="en-US" altLang="zh-CN" sz="2400" b="1" i="1" kern="0" dirty="0">
                <a:latin typeface="黑体" panose="02010609060101010101" pitchFamily="2" charset="-122"/>
                <a:ea typeface="黑体" panose="02010609060101010101" pitchFamily="2" charset="-122"/>
                <a:sym typeface="+mn-ea"/>
              </a:rPr>
              <a:t>A</a:t>
            </a:r>
            <a:r>
              <a:rPr lang="zh-CN" altLang="en-US" sz="2400" b="1" i="1" kern="0" dirty="0">
                <a:latin typeface="黑体" panose="02010609060101010101" pitchFamily="2" charset="-122"/>
                <a:ea typeface="黑体" panose="02010609060101010101" pitchFamily="2" charset="-122"/>
                <a:sym typeface="+mn-ea"/>
              </a:rPr>
              <a:t>的两边</a:t>
            </a:r>
            <a:endParaRPr lang="en-US" altLang="zh-CN" sz="2400" b="1" i="1" kern="0" dirty="0">
              <a:solidFill>
                <a:srgbClr val="FF0000"/>
              </a:solidFill>
              <a:latin typeface="黑体" panose="02010609060101010101" pitchFamily="2" charset="-122"/>
              <a:ea typeface="黑体" panose="02010609060101010101" pitchFamily="2" charset="-122"/>
              <a:sym typeface="+mn-ea"/>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pPr marL="457200" marR="0" lvl="1" indent="-457200" algn="l" defTabSz="1219200" rtl="0" eaLnBrk="1" fontAlgn="base" latinLnBrk="0" hangingPunct="1">
              <a:lnSpc>
                <a:spcPct val="100000"/>
              </a:lnSpc>
              <a:spcBef>
                <a:spcPct val="20000"/>
              </a:spcBef>
              <a:buClrTx/>
              <a:buSzTx/>
              <a:buFont typeface="Wingdings" panose="05000000000000000000" charset="0"/>
              <a:buChar char="l"/>
            </a:pP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中序遍历的递归程序</a:t>
            </a: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实现</a:t>
            </a:r>
            <a:endParaRPr lang="zh-CN" altLang="en-US" sz="2800" dirty="0">
              <a:latin typeface="黑体" panose="02010609060101010101" pitchFamily="2" charset="-122"/>
              <a:ea typeface="黑体" panose="02010609060101010101" pitchFamily="2" charset="-122"/>
              <a:cs typeface="黑体" panose="02010609060101010101" pitchFamily="2" charset="-122"/>
              <a:sym typeface="+mn-ea"/>
            </a:endParaRPr>
          </a:p>
          <a:p>
            <a:pPr marL="609600" marR="0" indent="-609600" algn="l" defTabSz="914400" rtl="0" eaLnBrk="1" fontAlgn="base" latinLnBrk="0" hangingPunct="1">
              <a:lnSpc>
                <a:spcPct val="100000"/>
              </a:lnSpc>
              <a:spcBef>
                <a:spcPct val="30000"/>
              </a:spcBef>
              <a:spcAft>
                <a:spcPct val="0"/>
              </a:spcAft>
              <a:buClr>
                <a:schemeClr val="accent1"/>
              </a:buClr>
              <a:buSzTx/>
              <a:buFont typeface="Wingdings" panose="05000000000000000000" pitchFamily="2" charset="2"/>
              <a:buNone/>
            </a:pPr>
            <a:r>
              <a:rPr lang="en-US" altLang="zh-CN" sz="2400" dirty="0">
                <a:latin typeface="黑体" panose="02010609060101010101" pitchFamily="2" charset="-122"/>
                <a:ea typeface="黑体" panose="02010609060101010101" pitchFamily="2" charset="-122"/>
                <a:cs typeface="+mn-cs"/>
                <a:sym typeface="+mn-ea"/>
              </a:rPr>
              <a:t>void InOrderTraverse ( BinTree T ) {</a:t>
            </a:r>
            <a:endParaRPr kumimoji="0" lang="en-US" altLang="zh-CN" sz="2400" b="0" i="0" u="none" strike="noStrike" kern="0" cap="none" spc="0" normalizeH="0" baseline="0" noProof="1" dirty="0">
              <a:solidFill>
                <a:schemeClr val="tx1"/>
              </a:solidFill>
              <a:latin typeface="黑体" panose="02010609060101010101" pitchFamily="2" charset="-122"/>
              <a:ea typeface="黑体" panose="02010609060101010101" pitchFamily="2" charset="-122"/>
              <a:cs typeface="+mn-cs"/>
            </a:endParaRPr>
          </a:p>
          <a:p>
            <a:pPr marL="609600" marR="0" indent="-609600" algn="l" defTabSz="914400" rtl="0" eaLnBrk="1" fontAlgn="base" latinLnBrk="0" hangingPunct="1">
              <a:lnSpc>
                <a:spcPct val="100000"/>
              </a:lnSpc>
              <a:spcBef>
                <a:spcPct val="30000"/>
              </a:spcBef>
              <a:spcAft>
                <a:spcPct val="0"/>
              </a:spcAft>
              <a:buClr>
                <a:schemeClr val="accent1"/>
              </a:buClr>
              <a:buSzTx/>
              <a:buFont typeface="Wingdings" panose="05000000000000000000" pitchFamily="2" charset="2"/>
              <a:buNone/>
            </a:pPr>
            <a:r>
              <a:rPr lang="en-US" altLang="zh-CN" sz="2400" dirty="0">
                <a:latin typeface="黑体" panose="02010609060101010101" pitchFamily="2" charset="-122"/>
                <a:ea typeface="黑体" panose="02010609060101010101" pitchFamily="2" charset="-122"/>
                <a:cs typeface="+mn-cs"/>
                <a:sym typeface="+mn-ea"/>
              </a:rPr>
              <a:t>    if (T) {</a:t>
            </a:r>
            <a:endParaRPr kumimoji="0" lang="en-US" altLang="zh-CN" sz="2400" b="0" i="0" u="none" strike="noStrike" kern="0" cap="none" spc="0" normalizeH="0" baseline="0" noProof="1" dirty="0">
              <a:solidFill>
                <a:schemeClr val="tx1"/>
              </a:solidFill>
              <a:latin typeface="黑体" panose="02010609060101010101" pitchFamily="2" charset="-122"/>
              <a:ea typeface="黑体" panose="02010609060101010101" pitchFamily="2" charset="-122"/>
              <a:cs typeface="+mn-cs"/>
            </a:endParaRPr>
          </a:p>
          <a:p>
            <a:pPr marL="609600" marR="0" indent="-609600" algn="l" defTabSz="914400" rtl="0" eaLnBrk="1" fontAlgn="base" latinLnBrk="0" hangingPunct="1">
              <a:lnSpc>
                <a:spcPct val="100000"/>
              </a:lnSpc>
              <a:spcBef>
                <a:spcPct val="30000"/>
              </a:spcBef>
              <a:spcAft>
                <a:spcPct val="0"/>
              </a:spcAft>
              <a:buClr>
                <a:schemeClr val="accent1"/>
              </a:buClr>
              <a:buSzTx/>
              <a:buFont typeface="Wingdings" panose="05000000000000000000" pitchFamily="2" charset="2"/>
              <a:buNone/>
            </a:pPr>
            <a:r>
              <a:rPr lang="en-US" altLang="zh-CN" sz="2400" dirty="0">
                <a:latin typeface="黑体" panose="02010609060101010101" pitchFamily="2" charset="-122"/>
                <a:ea typeface="黑体" panose="02010609060101010101" pitchFamily="2" charset="-122"/>
                <a:cs typeface="+mn-cs"/>
                <a:sym typeface="+mn-ea"/>
              </a:rPr>
              <a:t>        </a:t>
            </a:r>
            <a:r>
              <a:rPr lang="en-US" altLang="zh-CN" sz="2400" dirty="0">
                <a:latin typeface="黑体" panose="02010609060101010101" pitchFamily="2" charset="-122"/>
                <a:ea typeface="黑体" panose="02010609060101010101" pitchFamily="2" charset="-122"/>
                <a:sym typeface="+mn-ea"/>
              </a:rPr>
              <a:t>In</a:t>
            </a:r>
            <a:r>
              <a:rPr lang="en-US" altLang="zh-CN" sz="2400" dirty="0">
                <a:latin typeface="黑体" panose="02010609060101010101" pitchFamily="2" charset="-122"/>
                <a:ea typeface="黑体" panose="02010609060101010101" pitchFamily="2" charset="-122"/>
                <a:cs typeface="+mn-cs"/>
                <a:sym typeface="+mn-ea"/>
              </a:rPr>
              <a:t>OrderTraverse ( T-&gt;lChild );</a:t>
            </a:r>
            <a:endParaRPr kumimoji="0" lang="en-US" altLang="zh-CN" sz="2400" b="0" i="0" u="none" strike="noStrike" kern="0" cap="none" spc="0" normalizeH="0" baseline="0" noProof="1" dirty="0">
              <a:solidFill>
                <a:schemeClr val="tx1"/>
              </a:solidFill>
              <a:latin typeface="黑体" panose="02010609060101010101" pitchFamily="2" charset="-122"/>
              <a:ea typeface="黑体" panose="02010609060101010101" pitchFamily="2" charset="-122"/>
              <a:cs typeface="+mn-cs"/>
            </a:endParaRPr>
          </a:p>
          <a:p>
            <a:pPr marL="609600" marR="0" indent="-609600" algn="l" defTabSz="914400" rtl="0" eaLnBrk="1" fontAlgn="base" latinLnBrk="0" hangingPunct="1">
              <a:lnSpc>
                <a:spcPct val="100000"/>
              </a:lnSpc>
              <a:spcBef>
                <a:spcPct val="30000"/>
              </a:spcBef>
              <a:spcAft>
                <a:spcPct val="0"/>
              </a:spcAft>
              <a:buClr>
                <a:schemeClr val="accent1"/>
              </a:buClr>
              <a:buSzTx/>
              <a:buFont typeface="Wingdings" panose="05000000000000000000" pitchFamily="2" charset="2"/>
              <a:buNone/>
            </a:pPr>
            <a:r>
              <a:rPr lang="en-US" altLang="zh-CN" sz="2400" dirty="0">
                <a:latin typeface="黑体" panose="02010609060101010101" pitchFamily="2" charset="-122"/>
                <a:ea typeface="黑体" panose="02010609060101010101" pitchFamily="2" charset="-122"/>
                <a:sym typeface="+mn-ea"/>
              </a:rPr>
              <a:t>        cout &lt;&lt; T-&gt;data;</a:t>
            </a:r>
            <a:endParaRPr kumimoji="0" lang="en-US" altLang="zh-CN" sz="2400" b="0" i="0" u="none" strike="noStrike" kern="0" cap="none" spc="0" normalizeH="0" baseline="0" noProof="1" dirty="0">
              <a:solidFill>
                <a:schemeClr val="tx1"/>
              </a:solidFill>
              <a:latin typeface="黑体" panose="02010609060101010101" pitchFamily="2" charset="-122"/>
              <a:ea typeface="黑体" panose="02010609060101010101" pitchFamily="2" charset="-122"/>
              <a:cs typeface="+mn-cs"/>
            </a:endParaRPr>
          </a:p>
          <a:p>
            <a:pPr marL="609600" marR="0" indent="-609600" algn="l" defTabSz="914400" rtl="0" eaLnBrk="1" fontAlgn="base" latinLnBrk="0" hangingPunct="1">
              <a:lnSpc>
                <a:spcPct val="100000"/>
              </a:lnSpc>
              <a:spcBef>
                <a:spcPct val="30000"/>
              </a:spcBef>
              <a:spcAft>
                <a:spcPct val="0"/>
              </a:spcAft>
              <a:buClr>
                <a:schemeClr val="accent1"/>
              </a:buClr>
              <a:buSzTx/>
              <a:buFont typeface="Wingdings" panose="05000000000000000000" pitchFamily="2" charset="2"/>
              <a:buNone/>
            </a:pPr>
            <a:r>
              <a:rPr lang="en-US" altLang="zh-CN" sz="2400" dirty="0">
                <a:latin typeface="黑体" panose="02010609060101010101" pitchFamily="2" charset="-122"/>
                <a:ea typeface="黑体" panose="02010609060101010101" pitchFamily="2" charset="-122"/>
                <a:cs typeface="+mn-cs"/>
                <a:sym typeface="+mn-ea"/>
              </a:rPr>
              <a:t>        </a:t>
            </a:r>
            <a:r>
              <a:rPr lang="en-US" altLang="zh-CN" sz="2400" dirty="0">
                <a:latin typeface="黑体" panose="02010609060101010101" pitchFamily="2" charset="-122"/>
                <a:ea typeface="黑体" panose="02010609060101010101" pitchFamily="2" charset="-122"/>
                <a:sym typeface="+mn-ea"/>
              </a:rPr>
              <a:t>In</a:t>
            </a:r>
            <a:r>
              <a:rPr lang="en-US" altLang="zh-CN" sz="2400" dirty="0">
                <a:latin typeface="黑体" panose="02010609060101010101" pitchFamily="2" charset="-122"/>
                <a:ea typeface="黑体" panose="02010609060101010101" pitchFamily="2" charset="-122"/>
                <a:cs typeface="+mn-cs"/>
                <a:sym typeface="+mn-ea"/>
              </a:rPr>
              <a:t>OrderTraverse ( T-&gt;rChild );</a:t>
            </a:r>
            <a:endParaRPr kumimoji="0" lang="en-US" altLang="zh-CN" sz="2400" b="0" i="0" u="none" strike="noStrike" kern="0" cap="none" spc="0" normalizeH="0" baseline="0" noProof="1" dirty="0">
              <a:solidFill>
                <a:schemeClr val="tx1"/>
              </a:solidFill>
              <a:latin typeface="黑体" panose="02010609060101010101" pitchFamily="2" charset="-122"/>
              <a:ea typeface="黑体" panose="02010609060101010101" pitchFamily="2" charset="-122"/>
              <a:cs typeface="+mn-cs"/>
            </a:endParaRPr>
          </a:p>
          <a:p>
            <a:pPr marL="609600" marR="0" indent="-609600" algn="l" defTabSz="914400" rtl="0" eaLnBrk="1" fontAlgn="base" latinLnBrk="0" hangingPunct="1">
              <a:lnSpc>
                <a:spcPct val="100000"/>
              </a:lnSpc>
              <a:spcBef>
                <a:spcPct val="30000"/>
              </a:spcBef>
              <a:spcAft>
                <a:spcPct val="0"/>
              </a:spcAft>
              <a:buClr>
                <a:schemeClr val="accent1"/>
              </a:buClr>
              <a:buSzTx/>
              <a:buFont typeface="Wingdings" panose="05000000000000000000" pitchFamily="2" charset="2"/>
              <a:buNone/>
            </a:pPr>
            <a:r>
              <a:rPr lang="en-US" altLang="zh-CN" sz="2400" dirty="0">
                <a:latin typeface="黑体" panose="02010609060101010101" pitchFamily="2" charset="-122"/>
                <a:ea typeface="黑体" panose="02010609060101010101" pitchFamily="2" charset="-122"/>
                <a:cs typeface="+mn-cs"/>
                <a:sym typeface="+mn-ea"/>
              </a:rPr>
              <a:t>    }</a:t>
            </a:r>
            <a:endParaRPr kumimoji="0" lang="en-US" altLang="zh-CN" sz="2400" b="0" i="0" u="none" strike="noStrike" kern="0" cap="none" spc="0" normalizeH="0" baseline="0" noProof="1" dirty="0">
              <a:solidFill>
                <a:schemeClr val="tx1"/>
              </a:solidFill>
              <a:latin typeface="黑体" panose="02010609060101010101" pitchFamily="2" charset="-122"/>
              <a:ea typeface="黑体" panose="02010609060101010101" pitchFamily="2" charset="-122"/>
              <a:cs typeface="+mn-cs"/>
            </a:endParaRPr>
          </a:p>
          <a:p>
            <a:pPr marL="609600" marR="0" indent="-609600" algn="l" defTabSz="914400" rtl="0" eaLnBrk="1" fontAlgn="base" latinLnBrk="0" hangingPunct="1">
              <a:lnSpc>
                <a:spcPct val="100000"/>
              </a:lnSpc>
              <a:spcBef>
                <a:spcPct val="30000"/>
              </a:spcBef>
              <a:spcAft>
                <a:spcPct val="0"/>
              </a:spcAft>
              <a:buClr>
                <a:schemeClr val="accent1"/>
              </a:buClr>
              <a:buSzTx/>
              <a:buFont typeface="Wingdings" panose="05000000000000000000" pitchFamily="2" charset="2"/>
              <a:buNone/>
            </a:pPr>
            <a:r>
              <a:rPr lang="en-US" altLang="zh-CN" sz="2400" dirty="0">
                <a:latin typeface="黑体" panose="02010609060101010101" pitchFamily="2" charset="-122"/>
                <a:ea typeface="黑体" panose="02010609060101010101" pitchFamily="2" charset="-122"/>
                <a:cs typeface="+mn-cs"/>
                <a:sym typeface="+mn-ea"/>
              </a:rPr>
              <a:t>}</a:t>
            </a:r>
            <a:endParaRPr kumimoji="0" lang="en-US" altLang="zh-CN" sz="2400" b="0" i="0" u="none" strike="noStrike" kern="0" cap="none" spc="0" normalizeH="0" baseline="0" noProof="1" dirty="0">
              <a:solidFill>
                <a:schemeClr val="tx1"/>
              </a:solidFill>
              <a:latin typeface="黑体" panose="02010609060101010101" pitchFamily="2" charset="-122"/>
              <a:ea typeface="黑体" panose="02010609060101010101" pitchFamily="2" charset="-122"/>
              <a:cs typeface="+mn-cs"/>
            </a:endParaRPr>
          </a:p>
          <a:p>
            <a:pPr marL="0" marR="0" lvl="1" indent="0" algn="l" defTabSz="1219200" rtl="0" eaLnBrk="1" fontAlgn="base" latinLnBrk="0" hangingPunct="1">
              <a:lnSpc>
                <a:spcPct val="100000"/>
              </a:lnSpc>
              <a:spcBef>
                <a:spcPct val="20000"/>
              </a:spcBef>
              <a:buClrTx/>
              <a:buSzTx/>
              <a:buFont typeface="Wingdings" panose="05000000000000000000" charset="0"/>
              <a:buNone/>
            </a:pPr>
            <a:endParaRPr lang="zh-CN" altLang="en-US" sz="2400" dirty="0">
              <a:latin typeface="黑体" panose="02010609060101010101" pitchFamily="2" charset="-122"/>
              <a:ea typeface="黑体" panose="02010609060101010101" pitchFamily="2" charset="-122"/>
              <a:cs typeface="+mn-ea"/>
              <a:sym typeface="+mn-ea"/>
            </a:endParaRPr>
          </a:p>
        </p:txBody>
      </p:sp>
      <p:sp>
        <p:nvSpPr>
          <p:cNvPr id="4" name="标题 3"/>
          <p:cNvSpPr>
            <a:spLocks noGrp="1"/>
          </p:cNvSpPr>
          <p:nvPr>
            <p:ph type="title"/>
          </p:nvPr>
        </p:nvSpPr>
        <p:spPr>
          <a:xfrm>
            <a:off x="752475" y="222568"/>
            <a:ext cx="10972800" cy="796908"/>
          </a:xfrm>
        </p:spPr>
        <p:txBody>
          <a:bodyPr/>
          <a:p>
            <a:r>
              <a:rPr lang="en-US" altLang="zh-CN">
                <a:latin typeface="楷体" panose="02010609060101010101" charset="-122"/>
                <a:ea typeface="楷体" panose="02010609060101010101" charset="-122"/>
                <a:cs typeface="楷体" panose="02010609060101010101" charset="-122"/>
                <a:sym typeface="+mn-ea"/>
              </a:rPr>
              <a:t>6.3 </a:t>
            </a:r>
            <a:r>
              <a:rPr lang="zh-CN" altLang="en-US">
                <a:latin typeface="楷体" panose="02010609060101010101" charset="-122"/>
                <a:ea typeface="楷体" panose="02010609060101010101" charset="-122"/>
                <a:cs typeface="楷体" panose="02010609060101010101" charset="-122"/>
                <a:sym typeface="+mn-ea"/>
              </a:rPr>
              <a:t>遍历二叉</a:t>
            </a:r>
            <a:r>
              <a:rPr lang="zh-CN" altLang="en-US" dirty="0">
                <a:latin typeface="楷体" panose="02010609060101010101" charset="-122"/>
                <a:ea typeface="楷体" panose="02010609060101010101" charset="-122"/>
                <a:sym typeface="+mn-ea"/>
              </a:rPr>
              <a:t>树和线索二叉树</a:t>
            </a:r>
            <a:endParaRPr lang="en-US" altLang="zh-CN">
              <a:latin typeface="楷体" panose="02010609060101010101" charset="-122"/>
              <a:ea typeface="楷体" panose="02010609060101010101" charset="-122"/>
              <a:cs typeface="楷体" panose="02010609060101010101" charset="-122"/>
            </a:endParaRPr>
          </a:p>
        </p:txBody>
      </p:sp>
      <p:sp>
        <p:nvSpPr>
          <p:cNvPr id="2" name="灯片编号占位符 1"/>
          <p:cNvSpPr>
            <a:spLocks noGrp="1"/>
          </p:cNvSpPr>
          <p:nvPr>
            <p:ph type="sldNum" sz="quarter" idx="4"/>
          </p:nvPr>
        </p:nvSpPr>
        <p:spPr/>
        <p:txBody>
          <a:bodyPr/>
          <a:p>
            <a:fld id="{F18B4237-A20D-4DE2-ADD8-75BCC50A7656}" type="slidenum">
              <a:rPr lang="zh-CN" altLang="en-US"/>
            </a:fld>
            <a:endParaRPr lang="zh-CN" altLang="en-US"/>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pPr marL="457200" marR="0" lvl="1" indent="-457200" algn="l" defTabSz="1219200" rtl="0" eaLnBrk="1" fontAlgn="base" latinLnBrk="0" hangingPunct="1">
              <a:lnSpc>
                <a:spcPct val="100000"/>
              </a:lnSpc>
              <a:spcBef>
                <a:spcPct val="20000"/>
              </a:spcBef>
              <a:buClrTx/>
              <a:buSzTx/>
              <a:buFont typeface="Wingdings" panose="05000000000000000000" charset="0"/>
              <a:buChar char="l"/>
            </a:pP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中序遍历的非递归算法，显示地使用栈</a:t>
            </a:r>
            <a:endParaRPr kumimoji="0" lang="zh-CN" altLang="en-US" sz="2800" i="0" u="none" strike="noStrike" kern="0" cap="none" spc="0" normalizeH="0" baseline="0" noProof="1" dirty="0">
              <a:solidFill>
                <a:schemeClr val="tx1"/>
              </a:solidFill>
              <a:latin typeface="黑体" panose="02010609060101010101" pitchFamily="2" charset="-122"/>
              <a:ea typeface="黑体" panose="02010609060101010101" pitchFamily="2" charset="-122"/>
              <a:cs typeface="黑体" panose="02010609060101010101" pitchFamily="2" charset="-122"/>
            </a:endParaRPr>
          </a:p>
          <a:p>
            <a:pPr marR="0" lvl="1" algn="l" defTabSz="1219200" rtl="0" eaLnBrk="1" fontAlgn="base" latinLnBrk="0" hangingPunct="1">
              <a:lnSpc>
                <a:spcPct val="100000"/>
              </a:lnSpc>
              <a:spcBef>
                <a:spcPct val="20000"/>
              </a:spcBef>
              <a:buClrTx/>
              <a:buSzTx/>
              <a:buChar char="•"/>
            </a:pPr>
            <a:r>
              <a:rPr lang="zh-CN" altLang="en-US" dirty="0">
                <a:latin typeface="黑体" panose="02010609060101010101" pitchFamily="2" charset="-122"/>
                <a:ea typeface="黑体" panose="02010609060101010101" pitchFamily="2" charset="-122"/>
                <a:cs typeface="+mn-ea"/>
                <a:sym typeface="+mn-ea"/>
              </a:rPr>
              <a:t>设T是根结点指针，若二叉树为空，则返回；否则，令p=T，执行以下循环：</a:t>
            </a:r>
            <a:endParaRPr kumimoji="0" lang="zh-CN" altLang="en-US" i="0" u="none" strike="noStrike" kern="0" cap="none" spc="0" normalizeH="0" baseline="0" noProof="1" dirty="0">
              <a:solidFill>
                <a:schemeClr val="tx1"/>
              </a:solidFill>
              <a:latin typeface="黑体" panose="02010609060101010101" pitchFamily="2" charset="-122"/>
              <a:ea typeface="黑体" panose="02010609060101010101" pitchFamily="2" charset="-122"/>
              <a:cs typeface="+mn-ea"/>
            </a:endParaRPr>
          </a:p>
          <a:p>
            <a:pPr marL="609600" marR="0" lvl="1" indent="0" algn="l" defTabSz="1219200" rtl="0" eaLnBrk="1" fontAlgn="base" latinLnBrk="0" hangingPunct="1">
              <a:lnSpc>
                <a:spcPct val="100000"/>
              </a:lnSpc>
              <a:spcBef>
                <a:spcPct val="20000"/>
              </a:spcBef>
              <a:buClrTx/>
              <a:buSzTx/>
              <a:buNone/>
            </a:pPr>
            <a:r>
              <a:rPr lang="zh-CN" altLang="en-US" dirty="0">
                <a:latin typeface="黑体" panose="02010609060101010101" pitchFamily="2" charset="-122"/>
                <a:ea typeface="黑体" panose="02010609060101010101" pitchFamily="2" charset="-122"/>
                <a:cs typeface="+mn-ea"/>
                <a:sym typeface="+mn-ea"/>
              </a:rPr>
              <a:t>⑴ 若p不为空，p进栈， p=p-&gt;Lchild ，转(1) ；</a:t>
            </a:r>
            <a:endParaRPr kumimoji="0" lang="zh-CN" altLang="en-US" i="0" u="none" strike="noStrike" kern="0" cap="none" spc="0" normalizeH="0" baseline="0" noProof="1" dirty="0">
              <a:solidFill>
                <a:schemeClr val="tx1"/>
              </a:solidFill>
              <a:latin typeface="黑体" panose="02010609060101010101" pitchFamily="2" charset="-122"/>
              <a:ea typeface="黑体" panose="02010609060101010101" pitchFamily="2" charset="-122"/>
              <a:cs typeface="+mn-ea"/>
            </a:endParaRPr>
          </a:p>
          <a:p>
            <a:pPr marL="609600" marR="0" lvl="1" indent="0" algn="l" defTabSz="1219200" rtl="0" eaLnBrk="1" fontAlgn="base" latinLnBrk="0" hangingPunct="1">
              <a:lnSpc>
                <a:spcPct val="100000"/>
              </a:lnSpc>
              <a:spcBef>
                <a:spcPct val="20000"/>
              </a:spcBef>
              <a:buClrTx/>
              <a:buSzTx/>
              <a:buNone/>
            </a:pPr>
            <a:r>
              <a:rPr lang="zh-CN" altLang="en-US" dirty="0">
                <a:latin typeface="黑体" panose="02010609060101010101" pitchFamily="2" charset="-122"/>
                <a:ea typeface="黑体" panose="02010609060101010101" pitchFamily="2" charset="-122"/>
                <a:cs typeface="+mn-ea"/>
                <a:sym typeface="+mn-ea"/>
              </a:rPr>
              <a:t>⑵ 否则(即p为空)，退栈到p，访问p所指向的结点；</a:t>
            </a:r>
            <a:endParaRPr kumimoji="0" lang="zh-CN" altLang="en-US" i="0" u="none" strike="noStrike" kern="0" cap="none" spc="0" normalizeH="0" baseline="0" noProof="1" dirty="0">
              <a:solidFill>
                <a:schemeClr val="tx1"/>
              </a:solidFill>
              <a:latin typeface="黑体" panose="02010609060101010101" pitchFamily="2" charset="-122"/>
              <a:ea typeface="黑体" panose="02010609060101010101" pitchFamily="2" charset="-122"/>
              <a:cs typeface="+mn-ea"/>
            </a:endParaRPr>
          </a:p>
          <a:p>
            <a:pPr marL="609600" marR="0" lvl="1" indent="0" algn="l" defTabSz="1219200" rtl="0" eaLnBrk="1" fontAlgn="base" latinLnBrk="0" hangingPunct="1">
              <a:lnSpc>
                <a:spcPct val="100000"/>
              </a:lnSpc>
              <a:spcBef>
                <a:spcPct val="20000"/>
              </a:spcBef>
              <a:buClrTx/>
              <a:buSzTx/>
              <a:buNone/>
            </a:pPr>
            <a:r>
              <a:rPr lang="zh-CN" altLang="en-US" dirty="0">
                <a:latin typeface="黑体" panose="02010609060101010101" pitchFamily="2" charset="-122"/>
                <a:ea typeface="黑体" panose="02010609060101010101" pitchFamily="2" charset="-122"/>
                <a:cs typeface="+mn-ea"/>
                <a:sym typeface="+mn-ea"/>
              </a:rPr>
              <a:t>⑶ p=p-&gt;Rchild ，转(1)；</a:t>
            </a:r>
            <a:endParaRPr kumimoji="0" lang="zh-CN" altLang="en-US" i="0" u="none" strike="noStrike" kern="0" cap="none" spc="0" normalizeH="0" baseline="0" noProof="1" dirty="0">
              <a:solidFill>
                <a:schemeClr val="tx1"/>
              </a:solidFill>
              <a:latin typeface="黑体" panose="02010609060101010101" pitchFamily="2" charset="-122"/>
              <a:ea typeface="黑体" panose="02010609060101010101" pitchFamily="2" charset="-122"/>
              <a:cs typeface="+mn-ea"/>
            </a:endParaRPr>
          </a:p>
          <a:p>
            <a:pPr marL="609600" marR="0" lvl="1" indent="0" algn="l" defTabSz="1219200" rtl="0" eaLnBrk="1" fontAlgn="base" latinLnBrk="0" hangingPunct="1">
              <a:lnSpc>
                <a:spcPct val="100000"/>
              </a:lnSpc>
              <a:spcBef>
                <a:spcPct val="20000"/>
              </a:spcBef>
              <a:buClrTx/>
              <a:buSzTx/>
              <a:buNone/>
            </a:pPr>
            <a:r>
              <a:rPr lang="zh-CN" altLang="en-US" dirty="0">
                <a:latin typeface="黑体" panose="02010609060101010101" pitchFamily="2" charset="-122"/>
                <a:ea typeface="黑体" panose="02010609060101010101" pitchFamily="2" charset="-122"/>
                <a:cs typeface="+mn-ea"/>
                <a:sym typeface="+mn-ea"/>
              </a:rPr>
              <a:t>直到栈空为止。</a:t>
            </a:r>
            <a:endParaRPr kumimoji="0" lang="zh-CN" altLang="en-US" i="0" u="none" strike="noStrike" kern="0" cap="none" spc="0" normalizeH="0" baseline="0" noProof="1" dirty="0">
              <a:solidFill>
                <a:schemeClr val="tx1"/>
              </a:solidFill>
              <a:latin typeface="黑体" panose="02010609060101010101" pitchFamily="2" charset="-122"/>
              <a:ea typeface="黑体" panose="02010609060101010101" pitchFamily="2" charset="-122"/>
              <a:cs typeface="+mn-ea"/>
            </a:endParaRPr>
          </a:p>
          <a:p>
            <a:pPr lvl="1" algn="l" eaLnBrk="1" hangingPunct="1">
              <a:buClrTx/>
              <a:buSzTx/>
              <a:buChar char="•"/>
            </a:pPr>
            <a:endParaRPr lang="zh-CN" altLang="en-US" sz="2400" dirty="0">
              <a:latin typeface="黑体" panose="02010609060101010101" pitchFamily="2" charset="-122"/>
              <a:ea typeface="黑体" panose="02010609060101010101" pitchFamily="2" charset="-122"/>
              <a:cs typeface="+mn-ea"/>
              <a:sym typeface="+mn-ea"/>
            </a:endParaRPr>
          </a:p>
        </p:txBody>
      </p:sp>
      <p:sp>
        <p:nvSpPr>
          <p:cNvPr id="4" name="标题 3"/>
          <p:cNvSpPr>
            <a:spLocks noGrp="1"/>
          </p:cNvSpPr>
          <p:nvPr>
            <p:ph type="title"/>
          </p:nvPr>
        </p:nvSpPr>
        <p:spPr>
          <a:xfrm>
            <a:off x="752475" y="222568"/>
            <a:ext cx="10972800" cy="796908"/>
          </a:xfrm>
        </p:spPr>
        <p:txBody>
          <a:bodyPr/>
          <a:p>
            <a:r>
              <a:rPr lang="en-US" altLang="zh-CN">
                <a:latin typeface="楷体" panose="02010609060101010101" charset="-122"/>
                <a:ea typeface="楷体" panose="02010609060101010101" charset="-122"/>
                <a:cs typeface="楷体" panose="02010609060101010101" charset="-122"/>
                <a:sym typeface="+mn-ea"/>
              </a:rPr>
              <a:t>6.3 </a:t>
            </a:r>
            <a:r>
              <a:rPr lang="zh-CN" altLang="en-US">
                <a:latin typeface="楷体" panose="02010609060101010101" charset="-122"/>
                <a:ea typeface="楷体" panose="02010609060101010101" charset="-122"/>
                <a:cs typeface="楷体" panose="02010609060101010101" charset="-122"/>
                <a:sym typeface="+mn-ea"/>
              </a:rPr>
              <a:t>遍历二叉</a:t>
            </a:r>
            <a:r>
              <a:rPr lang="zh-CN" altLang="en-US" dirty="0">
                <a:latin typeface="楷体" panose="02010609060101010101" charset="-122"/>
                <a:ea typeface="楷体" panose="02010609060101010101" charset="-122"/>
                <a:sym typeface="+mn-ea"/>
              </a:rPr>
              <a:t>树和线索二叉树</a:t>
            </a:r>
            <a:endParaRPr lang="en-US" altLang="zh-CN">
              <a:latin typeface="楷体" panose="02010609060101010101" charset="-122"/>
              <a:ea typeface="楷体" panose="02010609060101010101" charset="-122"/>
              <a:cs typeface="楷体" panose="02010609060101010101" charset="-122"/>
            </a:endParaRPr>
          </a:p>
        </p:txBody>
      </p:sp>
      <p:sp>
        <p:nvSpPr>
          <p:cNvPr id="2" name="灯片编号占位符 1"/>
          <p:cNvSpPr>
            <a:spLocks noGrp="1"/>
          </p:cNvSpPr>
          <p:nvPr>
            <p:ph type="sldNum" sz="quarter" idx="4"/>
          </p:nvPr>
        </p:nvSpPr>
        <p:spPr/>
        <p:txBody>
          <a:bodyPr/>
          <a:p>
            <a:fld id="{F18B4237-A20D-4DE2-ADD8-75BCC50A7656}" type="slidenum">
              <a:rPr lang="zh-CN" altLang="en-US"/>
            </a:fld>
            <a:endParaRPr lang="zh-CN" altLang="en-US"/>
          </a:p>
        </p:txBody>
      </p:sp>
      <p:grpSp>
        <p:nvGrpSpPr>
          <p:cNvPr id="34820" name="Group 13"/>
          <p:cNvGrpSpPr/>
          <p:nvPr/>
        </p:nvGrpSpPr>
        <p:grpSpPr>
          <a:xfrm>
            <a:off x="9069388" y="3445193"/>
            <a:ext cx="2667000" cy="2514600"/>
            <a:chOff x="3696" y="2565"/>
            <a:chExt cx="1680" cy="1584"/>
          </a:xfrm>
        </p:grpSpPr>
        <p:sp>
          <p:nvSpPr>
            <p:cNvPr id="34821" name="Line 14"/>
            <p:cNvSpPr/>
            <p:nvPr/>
          </p:nvSpPr>
          <p:spPr>
            <a:xfrm>
              <a:off x="4776" y="2736"/>
              <a:ext cx="360" cy="288"/>
            </a:xfrm>
            <a:prstGeom prst="line">
              <a:avLst/>
            </a:prstGeom>
            <a:ln w="38100" cap="flat" cmpd="sng">
              <a:solidFill>
                <a:srgbClr val="009900"/>
              </a:solidFill>
              <a:prstDash val="solid"/>
              <a:round/>
              <a:headEnd type="none" w="med" len="med"/>
              <a:tailEnd type="none" w="med" len="med"/>
            </a:ln>
          </p:spPr>
        </p:sp>
        <p:sp>
          <p:nvSpPr>
            <p:cNvPr id="34822" name="Line 15"/>
            <p:cNvSpPr/>
            <p:nvPr/>
          </p:nvSpPr>
          <p:spPr>
            <a:xfrm flipH="1">
              <a:off x="4272" y="2736"/>
              <a:ext cx="360" cy="336"/>
            </a:xfrm>
            <a:prstGeom prst="line">
              <a:avLst/>
            </a:prstGeom>
            <a:ln w="38100" cap="flat" cmpd="sng">
              <a:solidFill>
                <a:srgbClr val="009900"/>
              </a:solidFill>
              <a:prstDash val="solid"/>
              <a:round/>
              <a:headEnd type="none" w="med" len="med"/>
              <a:tailEnd type="none" w="med" len="med"/>
            </a:ln>
          </p:spPr>
        </p:sp>
        <p:sp>
          <p:nvSpPr>
            <p:cNvPr id="34823" name="Oval 16"/>
            <p:cNvSpPr/>
            <p:nvPr/>
          </p:nvSpPr>
          <p:spPr>
            <a:xfrm>
              <a:off x="4560" y="2565"/>
              <a:ext cx="288" cy="288"/>
            </a:xfrm>
            <a:prstGeom prst="ellipse">
              <a:avLst/>
            </a:prstGeom>
            <a:gradFill rotWithShape="0">
              <a:gsLst>
                <a:gs pos="0">
                  <a:srgbClr val="FF6600"/>
                </a:gs>
                <a:gs pos="100000">
                  <a:srgbClr val="762F00"/>
                </a:gs>
              </a:gsLst>
              <a:lin ang="2700000" scaled="1"/>
              <a:tileRect/>
            </a:gradFill>
            <a:ln w="38100">
              <a:noFill/>
            </a:ln>
          </p:spPr>
          <p:txBody>
            <a:bodyPr wrap="none" lIns="0" rIns="0" anchor="ctr" anchorCtr="0"/>
            <a:p>
              <a:pPr algn="ctr"/>
              <a:r>
                <a:rPr lang="en-US" altLang="zh-CN" sz="2400" dirty="0">
                  <a:solidFill>
                    <a:schemeClr val="bg1"/>
                  </a:solidFill>
                  <a:latin typeface="Tahoma" panose="020B0604030504040204" charset="0"/>
                  <a:ea typeface="宋体" panose="02010600030101010101" pitchFamily="2" charset="-122"/>
                </a:rPr>
                <a:t>A</a:t>
              </a:r>
              <a:endParaRPr lang="en-US" altLang="zh-CN" sz="2400" dirty="0">
                <a:solidFill>
                  <a:schemeClr val="bg1"/>
                </a:solidFill>
                <a:latin typeface="Tahoma" panose="020B0604030504040204" charset="0"/>
                <a:ea typeface="宋体" panose="02010600030101010101" pitchFamily="2" charset="-122"/>
              </a:endParaRPr>
            </a:p>
          </p:txBody>
        </p:sp>
        <p:sp>
          <p:nvSpPr>
            <p:cNvPr id="34824" name="Line 17"/>
            <p:cNvSpPr/>
            <p:nvPr/>
          </p:nvSpPr>
          <p:spPr>
            <a:xfrm flipH="1">
              <a:off x="3936" y="3126"/>
              <a:ext cx="264" cy="309"/>
            </a:xfrm>
            <a:prstGeom prst="line">
              <a:avLst/>
            </a:prstGeom>
            <a:ln w="38100" cap="flat" cmpd="sng">
              <a:solidFill>
                <a:srgbClr val="009900"/>
              </a:solidFill>
              <a:prstDash val="solid"/>
              <a:round/>
              <a:headEnd type="none" w="med" len="med"/>
              <a:tailEnd type="none" w="med" len="med"/>
            </a:ln>
          </p:spPr>
        </p:sp>
        <p:sp>
          <p:nvSpPr>
            <p:cNvPr id="34825" name="Oval 18"/>
            <p:cNvSpPr/>
            <p:nvPr/>
          </p:nvSpPr>
          <p:spPr>
            <a:xfrm>
              <a:off x="3696" y="3387"/>
              <a:ext cx="288" cy="288"/>
            </a:xfrm>
            <a:prstGeom prst="ellipse">
              <a:avLst/>
            </a:prstGeom>
            <a:gradFill rotWithShape="0">
              <a:gsLst>
                <a:gs pos="0">
                  <a:srgbClr val="FF6600"/>
                </a:gs>
                <a:gs pos="100000">
                  <a:srgbClr val="762F00"/>
                </a:gs>
              </a:gsLst>
              <a:lin ang="2700000" scaled="1"/>
              <a:tileRect/>
            </a:gradFill>
            <a:ln w="38100">
              <a:noFill/>
            </a:ln>
          </p:spPr>
          <p:txBody>
            <a:bodyPr wrap="none" lIns="0" rIns="0" anchor="ctr" anchorCtr="0"/>
            <a:p>
              <a:pPr algn="ctr"/>
              <a:r>
                <a:rPr lang="en-US" altLang="zh-CN" sz="2400" dirty="0">
                  <a:solidFill>
                    <a:schemeClr val="bg1"/>
                  </a:solidFill>
                  <a:latin typeface="Tahoma" panose="020B0604030504040204" charset="0"/>
                  <a:ea typeface="宋体" panose="02010600030101010101" pitchFamily="2" charset="-122"/>
                </a:rPr>
                <a:t>D</a:t>
              </a:r>
              <a:endParaRPr lang="en-US" altLang="zh-CN" sz="2400" dirty="0">
                <a:solidFill>
                  <a:schemeClr val="bg1"/>
                </a:solidFill>
                <a:latin typeface="Tahoma" panose="020B0604030504040204" charset="0"/>
                <a:ea typeface="宋体" panose="02010600030101010101" pitchFamily="2" charset="-122"/>
              </a:endParaRPr>
            </a:p>
          </p:txBody>
        </p:sp>
        <p:sp>
          <p:nvSpPr>
            <p:cNvPr id="34826" name="Line 19"/>
            <p:cNvSpPr/>
            <p:nvPr/>
          </p:nvSpPr>
          <p:spPr>
            <a:xfrm>
              <a:off x="4224" y="3147"/>
              <a:ext cx="216" cy="288"/>
            </a:xfrm>
            <a:prstGeom prst="line">
              <a:avLst/>
            </a:prstGeom>
            <a:ln w="38100" cap="flat" cmpd="sng">
              <a:solidFill>
                <a:srgbClr val="009900"/>
              </a:solidFill>
              <a:prstDash val="solid"/>
              <a:round/>
              <a:headEnd type="none" w="med" len="med"/>
              <a:tailEnd type="none" w="med" len="med"/>
            </a:ln>
          </p:spPr>
        </p:sp>
        <p:sp>
          <p:nvSpPr>
            <p:cNvPr id="34827" name="Oval 20"/>
            <p:cNvSpPr/>
            <p:nvPr/>
          </p:nvSpPr>
          <p:spPr>
            <a:xfrm>
              <a:off x="4032" y="2976"/>
              <a:ext cx="288" cy="288"/>
            </a:xfrm>
            <a:prstGeom prst="ellipse">
              <a:avLst/>
            </a:prstGeom>
            <a:gradFill rotWithShape="0">
              <a:gsLst>
                <a:gs pos="0">
                  <a:srgbClr val="FF6600"/>
                </a:gs>
                <a:gs pos="100000">
                  <a:srgbClr val="762F00"/>
                </a:gs>
              </a:gsLst>
              <a:lin ang="2700000" scaled="1"/>
              <a:tileRect/>
            </a:gradFill>
            <a:ln w="38100">
              <a:noFill/>
            </a:ln>
          </p:spPr>
          <p:txBody>
            <a:bodyPr wrap="none" lIns="0" rIns="0" anchor="ctr" anchorCtr="0"/>
            <a:p>
              <a:pPr algn="ctr"/>
              <a:r>
                <a:rPr lang="en-US" altLang="zh-CN" sz="2400" dirty="0">
                  <a:solidFill>
                    <a:schemeClr val="bg1"/>
                  </a:solidFill>
                  <a:latin typeface="Tahoma" panose="020B0604030504040204" charset="0"/>
                  <a:ea typeface="宋体" panose="02010600030101010101" pitchFamily="2" charset="-122"/>
                </a:rPr>
                <a:t>B</a:t>
              </a:r>
              <a:endParaRPr lang="en-US" altLang="zh-CN" sz="2400" dirty="0">
                <a:solidFill>
                  <a:schemeClr val="bg1"/>
                </a:solidFill>
                <a:latin typeface="Tahoma" panose="020B0604030504040204" charset="0"/>
                <a:ea typeface="宋体" panose="02010600030101010101" pitchFamily="2" charset="-122"/>
              </a:endParaRPr>
            </a:p>
          </p:txBody>
        </p:sp>
        <p:sp>
          <p:nvSpPr>
            <p:cNvPr id="34828" name="Line 21"/>
            <p:cNvSpPr/>
            <p:nvPr/>
          </p:nvSpPr>
          <p:spPr>
            <a:xfrm flipH="1">
              <a:off x="4992" y="3147"/>
              <a:ext cx="264" cy="309"/>
            </a:xfrm>
            <a:prstGeom prst="line">
              <a:avLst/>
            </a:prstGeom>
            <a:ln w="38100" cap="flat" cmpd="sng">
              <a:solidFill>
                <a:srgbClr val="009900"/>
              </a:solidFill>
              <a:prstDash val="solid"/>
              <a:round/>
              <a:headEnd type="none" w="med" len="med"/>
              <a:tailEnd type="none" w="med" len="med"/>
            </a:ln>
          </p:spPr>
        </p:sp>
        <p:sp>
          <p:nvSpPr>
            <p:cNvPr id="34829" name="Oval 22"/>
            <p:cNvSpPr/>
            <p:nvPr/>
          </p:nvSpPr>
          <p:spPr>
            <a:xfrm>
              <a:off x="4752" y="3408"/>
              <a:ext cx="288" cy="288"/>
            </a:xfrm>
            <a:prstGeom prst="ellipse">
              <a:avLst/>
            </a:prstGeom>
            <a:gradFill rotWithShape="0">
              <a:gsLst>
                <a:gs pos="0">
                  <a:srgbClr val="FF6600"/>
                </a:gs>
                <a:gs pos="100000">
                  <a:srgbClr val="762F00"/>
                </a:gs>
              </a:gsLst>
              <a:lin ang="2700000" scaled="1"/>
              <a:tileRect/>
            </a:gradFill>
            <a:ln w="38100">
              <a:noFill/>
            </a:ln>
          </p:spPr>
          <p:txBody>
            <a:bodyPr wrap="none" lIns="0" rIns="0" anchor="ctr" anchorCtr="0"/>
            <a:p>
              <a:pPr algn="ctr"/>
              <a:r>
                <a:rPr lang="en-US" altLang="zh-CN" sz="2400" dirty="0">
                  <a:solidFill>
                    <a:schemeClr val="bg1"/>
                  </a:solidFill>
                  <a:latin typeface="Tahoma" panose="020B0604030504040204" charset="0"/>
                  <a:ea typeface="宋体" panose="02010600030101010101" pitchFamily="2" charset="-122"/>
                </a:rPr>
                <a:t>F</a:t>
              </a:r>
              <a:endParaRPr lang="en-US" altLang="zh-CN" sz="2400" dirty="0">
                <a:solidFill>
                  <a:schemeClr val="bg1"/>
                </a:solidFill>
                <a:latin typeface="Tahoma" panose="020B0604030504040204" charset="0"/>
                <a:ea typeface="宋体" panose="02010600030101010101" pitchFamily="2" charset="-122"/>
              </a:endParaRPr>
            </a:p>
          </p:txBody>
        </p:sp>
        <p:sp>
          <p:nvSpPr>
            <p:cNvPr id="34830" name="Oval 23"/>
            <p:cNvSpPr/>
            <p:nvPr/>
          </p:nvSpPr>
          <p:spPr>
            <a:xfrm>
              <a:off x="5088" y="2976"/>
              <a:ext cx="288" cy="288"/>
            </a:xfrm>
            <a:prstGeom prst="ellipse">
              <a:avLst/>
            </a:prstGeom>
            <a:gradFill rotWithShape="0">
              <a:gsLst>
                <a:gs pos="0">
                  <a:srgbClr val="FF6600"/>
                </a:gs>
                <a:gs pos="100000">
                  <a:srgbClr val="762F00"/>
                </a:gs>
              </a:gsLst>
              <a:lin ang="2700000" scaled="1"/>
              <a:tileRect/>
            </a:gradFill>
            <a:ln w="38100">
              <a:noFill/>
            </a:ln>
          </p:spPr>
          <p:txBody>
            <a:bodyPr wrap="none" lIns="0" rIns="0" anchor="ctr" anchorCtr="0"/>
            <a:p>
              <a:pPr algn="ctr"/>
              <a:r>
                <a:rPr lang="en-US" altLang="zh-CN" sz="2400" dirty="0">
                  <a:solidFill>
                    <a:schemeClr val="bg1"/>
                  </a:solidFill>
                  <a:latin typeface="Tahoma" panose="020B0604030504040204" charset="0"/>
                  <a:ea typeface="宋体" panose="02010600030101010101" pitchFamily="2" charset="-122"/>
                </a:rPr>
                <a:t>C</a:t>
              </a:r>
              <a:endParaRPr lang="en-US" altLang="zh-CN" sz="2400" dirty="0">
                <a:solidFill>
                  <a:schemeClr val="bg1"/>
                </a:solidFill>
                <a:latin typeface="Tahoma" panose="020B0604030504040204" charset="0"/>
                <a:ea typeface="宋体" panose="02010600030101010101" pitchFamily="2" charset="-122"/>
              </a:endParaRPr>
            </a:p>
          </p:txBody>
        </p:sp>
        <p:sp>
          <p:nvSpPr>
            <p:cNvPr id="34831" name="Line 24"/>
            <p:cNvSpPr/>
            <p:nvPr/>
          </p:nvSpPr>
          <p:spPr>
            <a:xfrm flipH="1">
              <a:off x="4176" y="3600"/>
              <a:ext cx="264" cy="309"/>
            </a:xfrm>
            <a:prstGeom prst="line">
              <a:avLst/>
            </a:prstGeom>
            <a:ln w="38100" cap="flat" cmpd="sng">
              <a:solidFill>
                <a:srgbClr val="009900"/>
              </a:solidFill>
              <a:prstDash val="solid"/>
              <a:round/>
              <a:headEnd type="none" w="med" len="med"/>
              <a:tailEnd type="none" w="med" len="med"/>
            </a:ln>
          </p:spPr>
        </p:sp>
        <p:sp>
          <p:nvSpPr>
            <p:cNvPr id="34832" name="Oval 25"/>
            <p:cNvSpPr/>
            <p:nvPr/>
          </p:nvSpPr>
          <p:spPr>
            <a:xfrm>
              <a:off x="3936" y="3861"/>
              <a:ext cx="288" cy="288"/>
            </a:xfrm>
            <a:prstGeom prst="ellipse">
              <a:avLst/>
            </a:prstGeom>
            <a:gradFill rotWithShape="0">
              <a:gsLst>
                <a:gs pos="0">
                  <a:srgbClr val="FF6600"/>
                </a:gs>
                <a:gs pos="100000">
                  <a:srgbClr val="762F00"/>
                </a:gs>
              </a:gsLst>
              <a:lin ang="2700000" scaled="1"/>
              <a:tileRect/>
            </a:gradFill>
            <a:ln w="38100">
              <a:noFill/>
            </a:ln>
          </p:spPr>
          <p:txBody>
            <a:bodyPr wrap="none" lIns="0" rIns="0" anchor="ctr" anchorCtr="0"/>
            <a:p>
              <a:pPr algn="ctr"/>
              <a:r>
                <a:rPr lang="en-US" altLang="zh-CN" sz="2400" dirty="0">
                  <a:solidFill>
                    <a:schemeClr val="bg1"/>
                  </a:solidFill>
                  <a:latin typeface="Tahoma" panose="020B0604030504040204" charset="0"/>
                  <a:ea typeface="宋体" panose="02010600030101010101" pitchFamily="2" charset="-122"/>
                </a:rPr>
                <a:t>G</a:t>
              </a:r>
              <a:endParaRPr lang="en-US" altLang="zh-CN" sz="2400" dirty="0">
                <a:solidFill>
                  <a:schemeClr val="bg1"/>
                </a:solidFill>
                <a:latin typeface="Tahoma" panose="020B0604030504040204" charset="0"/>
                <a:ea typeface="宋体" panose="02010600030101010101" pitchFamily="2" charset="-122"/>
              </a:endParaRPr>
            </a:p>
          </p:txBody>
        </p:sp>
        <p:sp>
          <p:nvSpPr>
            <p:cNvPr id="34833" name="Oval 26"/>
            <p:cNvSpPr/>
            <p:nvPr/>
          </p:nvSpPr>
          <p:spPr>
            <a:xfrm>
              <a:off x="4344" y="3408"/>
              <a:ext cx="288" cy="288"/>
            </a:xfrm>
            <a:prstGeom prst="ellipse">
              <a:avLst/>
            </a:prstGeom>
            <a:gradFill rotWithShape="0">
              <a:gsLst>
                <a:gs pos="0">
                  <a:srgbClr val="FF6600"/>
                </a:gs>
                <a:gs pos="100000">
                  <a:srgbClr val="762F00"/>
                </a:gs>
              </a:gsLst>
              <a:lin ang="2700000" scaled="1"/>
              <a:tileRect/>
            </a:gradFill>
            <a:ln w="38100">
              <a:noFill/>
            </a:ln>
          </p:spPr>
          <p:txBody>
            <a:bodyPr wrap="none" lIns="0" rIns="0" anchor="ctr" anchorCtr="0"/>
            <a:p>
              <a:pPr algn="ctr"/>
              <a:r>
                <a:rPr lang="en-US" altLang="zh-CN" sz="2400" dirty="0">
                  <a:solidFill>
                    <a:schemeClr val="bg1"/>
                  </a:solidFill>
                  <a:latin typeface="Tahoma" panose="020B0604030504040204" charset="0"/>
                  <a:ea typeface="宋体" panose="02010600030101010101" pitchFamily="2" charset="-122"/>
                </a:rPr>
                <a:t>E</a:t>
              </a:r>
              <a:endParaRPr lang="en-US" altLang="zh-CN" sz="2400" dirty="0">
                <a:solidFill>
                  <a:schemeClr val="bg1"/>
                </a:solidFill>
                <a:latin typeface="Tahoma" panose="020B0604030504040204" charset="0"/>
                <a:ea typeface="宋体" panose="02010600030101010101" pitchFamily="2" charset="-122"/>
              </a:endParaRPr>
            </a:p>
          </p:txBody>
        </p:sp>
      </p:gr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pPr marL="457200" marR="0" lvl="1" indent="-457200" algn="l" defTabSz="1219200" rtl="0" eaLnBrk="1" fontAlgn="base" latinLnBrk="0" hangingPunct="1">
              <a:lnSpc>
                <a:spcPct val="100000"/>
              </a:lnSpc>
              <a:spcBef>
                <a:spcPct val="20000"/>
              </a:spcBef>
              <a:buClrTx/>
              <a:buSzTx/>
              <a:buFont typeface="Wingdings" panose="05000000000000000000" charset="0"/>
              <a:buChar char="l"/>
            </a:pP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中序遍历的非递归程序实现，算法</a:t>
            </a:r>
            <a:r>
              <a:rPr lang="en-US" altLang="zh-CN" sz="2800" dirty="0">
                <a:latin typeface="黑体" panose="02010609060101010101" pitchFamily="2" charset="-122"/>
                <a:ea typeface="黑体" panose="02010609060101010101" pitchFamily="2" charset="-122"/>
                <a:cs typeface="黑体" panose="02010609060101010101" pitchFamily="2" charset="-122"/>
                <a:sym typeface="+mn-ea"/>
              </a:rPr>
              <a:t>6.3</a:t>
            </a:r>
            <a:endParaRPr lang="zh-CN" altLang="en-US" sz="2800" dirty="0">
              <a:latin typeface="黑体" panose="02010609060101010101" pitchFamily="2" charset="-122"/>
              <a:ea typeface="黑体" panose="02010609060101010101" pitchFamily="2" charset="-122"/>
              <a:cs typeface="黑体" panose="02010609060101010101" pitchFamily="2" charset="-122"/>
              <a:sym typeface="+mn-ea"/>
            </a:endParaRPr>
          </a:p>
          <a:p>
            <a:pPr marL="609600" marR="0" indent="-609600" algn="l" defTabSz="914400" rtl="0" eaLnBrk="1" latinLnBrk="0" hangingPunct="1">
              <a:lnSpc>
                <a:spcPct val="100000"/>
              </a:lnSpc>
              <a:spcBef>
                <a:spcPts val="0"/>
              </a:spcBef>
              <a:spcAft>
                <a:spcPct val="0"/>
              </a:spcAft>
              <a:buClr>
                <a:schemeClr val="accent1"/>
              </a:buClr>
              <a:buSzTx/>
              <a:buFont typeface="Wingdings" panose="05000000000000000000" pitchFamily="2" charset="2"/>
              <a:buNone/>
            </a:pPr>
            <a:r>
              <a:rPr lang="en-US" altLang="zh-CN" sz="2400" dirty="0">
                <a:latin typeface="黑体" panose="02010609060101010101" pitchFamily="2" charset="-122"/>
                <a:ea typeface="黑体" panose="02010609060101010101" pitchFamily="2" charset="-122"/>
                <a:sym typeface="+mn-ea"/>
              </a:rPr>
              <a:t>Status InOrderTraverse(BiTree T, Status (*Visit)(ElemType)) {  </a:t>
            </a:r>
            <a:endParaRPr kumimoji="0" lang="en-US" altLang="zh-CN" sz="2400" b="0" i="0" u="none" strike="noStrike" kern="0" cap="none" spc="0" normalizeH="0" baseline="0" noProof="1" dirty="0">
              <a:solidFill>
                <a:schemeClr val="tx1"/>
              </a:solidFill>
              <a:latin typeface="黑体" panose="02010609060101010101" pitchFamily="2" charset="-122"/>
              <a:ea typeface="黑体" panose="02010609060101010101" pitchFamily="2" charset="-122"/>
              <a:cs typeface="+mn-cs"/>
            </a:endParaRPr>
          </a:p>
          <a:p>
            <a:pPr marL="609600" marR="0" indent="-609600" algn="l" defTabSz="914400" rtl="0" eaLnBrk="1" latinLnBrk="0" hangingPunct="1">
              <a:lnSpc>
                <a:spcPct val="100000"/>
              </a:lnSpc>
              <a:spcBef>
                <a:spcPts val="0"/>
              </a:spcBef>
              <a:spcAft>
                <a:spcPct val="0"/>
              </a:spcAft>
              <a:buClr>
                <a:schemeClr val="accent1"/>
              </a:buClr>
              <a:buSzTx/>
              <a:buFont typeface="Wingdings" panose="05000000000000000000" pitchFamily="2" charset="2"/>
              <a:buNone/>
            </a:pPr>
            <a:r>
              <a:rPr lang="en-US" altLang="zh-CN" sz="2400" dirty="0">
                <a:latin typeface="黑体" panose="02010609060101010101" pitchFamily="2" charset="-122"/>
                <a:ea typeface="黑体" panose="02010609060101010101" pitchFamily="2" charset="-122"/>
                <a:sym typeface="+mn-ea"/>
              </a:rPr>
              <a:t>  Stack S;  BiTree p;</a:t>
            </a:r>
            <a:endParaRPr kumimoji="0" lang="en-US" altLang="zh-CN" sz="2400" b="0" i="0" u="none" strike="noStrike" kern="0" cap="none" spc="0" normalizeH="0" baseline="0" noProof="1" dirty="0">
              <a:solidFill>
                <a:schemeClr val="tx1"/>
              </a:solidFill>
              <a:latin typeface="黑体" panose="02010609060101010101" pitchFamily="2" charset="-122"/>
              <a:ea typeface="黑体" panose="02010609060101010101" pitchFamily="2" charset="-122"/>
              <a:cs typeface="+mn-cs"/>
            </a:endParaRPr>
          </a:p>
          <a:p>
            <a:pPr marL="609600" marR="0" indent="-609600" algn="l" defTabSz="914400" rtl="0" eaLnBrk="1" latinLnBrk="0" hangingPunct="1">
              <a:lnSpc>
                <a:spcPct val="100000"/>
              </a:lnSpc>
              <a:spcBef>
                <a:spcPts val="0"/>
              </a:spcBef>
              <a:spcAft>
                <a:spcPct val="0"/>
              </a:spcAft>
              <a:buClr>
                <a:schemeClr val="accent1"/>
              </a:buClr>
              <a:buSzTx/>
              <a:buFont typeface="Wingdings" panose="05000000000000000000" pitchFamily="2" charset="2"/>
              <a:buNone/>
            </a:pPr>
            <a:r>
              <a:rPr lang="en-US" altLang="zh-CN" sz="2400" dirty="0">
                <a:latin typeface="黑体" panose="02010609060101010101" pitchFamily="2" charset="-122"/>
                <a:ea typeface="黑体" panose="02010609060101010101" pitchFamily="2" charset="-122"/>
                <a:sym typeface="+mn-ea"/>
              </a:rPr>
              <a:t>  InitStack(S);  p = T;</a:t>
            </a:r>
            <a:endParaRPr kumimoji="0" lang="en-US" altLang="zh-CN" sz="2400" b="0" i="0" u="none" strike="noStrike" kern="0" cap="none" spc="0" normalizeH="0" baseline="0" noProof="1" dirty="0">
              <a:solidFill>
                <a:schemeClr val="tx1"/>
              </a:solidFill>
              <a:latin typeface="黑体" panose="02010609060101010101" pitchFamily="2" charset="-122"/>
              <a:ea typeface="黑体" panose="02010609060101010101" pitchFamily="2" charset="-122"/>
              <a:cs typeface="+mn-cs"/>
            </a:endParaRPr>
          </a:p>
          <a:p>
            <a:pPr marL="609600" marR="0" indent="-609600" algn="l" defTabSz="914400" rtl="0" eaLnBrk="1" latinLnBrk="0" hangingPunct="1">
              <a:lnSpc>
                <a:spcPct val="100000"/>
              </a:lnSpc>
              <a:spcBef>
                <a:spcPts val="0"/>
              </a:spcBef>
              <a:spcAft>
                <a:spcPct val="0"/>
              </a:spcAft>
              <a:buClr>
                <a:schemeClr val="accent1"/>
              </a:buClr>
              <a:buSzTx/>
              <a:buFont typeface="Wingdings" panose="05000000000000000000" pitchFamily="2" charset="2"/>
              <a:buNone/>
            </a:pPr>
            <a:r>
              <a:rPr lang="en-US" altLang="zh-CN" sz="2400" dirty="0">
                <a:latin typeface="黑体" panose="02010609060101010101" pitchFamily="2" charset="-122"/>
                <a:ea typeface="黑体" panose="02010609060101010101" pitchFamily="2" charset="-122"/>
                <a:sym typeface="+mn-ea"/>
              </a:rPr>
              <a:t>  while (p || !StackEmpty(S)) {</a:t>
            </a:r>
            <a:endParaRPr kumimoji="0" lang="en-US" altLang="zh-CN" sz="2400" b="0" i="0" u="none" strike="noStrike" kern="0" cap="none" spc="0" normalizeH="0" baseline="0" noProof="1" dirty="0">
              <a:solidFill>
                <a:schemeClr val="tx1"/>
              </a:solidFill>
              <a:latin typeface="黑体" panose="02010609060101010101" pitchFamily="2" charset="-122"/>
              <a:ea typeface="黑体" panose="02010609060101010101" pitchFamily="2" charset="-122"/>
              <a:cs typeface="+mn-cs"/>
            </a:endParaRPr>
          </a:p>
          <a:p>
            <a:pPr marL="609600" marR="0" indent="-609600" algn="l" defTabSz="914400" rtl="0" eaLnBrk="1" latinLnBrk="0" hangingPunct="1">
              <a:lnSpc>
                <a:spcPct val="100000"/>
              </a:lnSpc>
              <a:spcBef>
                <a:spcPts val="0"/>
              </a:spcBef>
              <a:spcAft>
                <a:spcPct val="0"/>
              </a:spcAft>
              <a:buClr>
                <a:schemeClr val="accent1"/>
              </a:buClr>
              <a:buSzTx/>
              <a:buFont typeface="Wingdings" panose="05000000000000000000" pitchFamily="2" charset="2"/>
              <a:buNone/>
            </a:pPr>
            <a:r>
              <a:rPr lang="en-US" altLang="zh-CN" sz="2400" dirty="0">
                <a:latin typeface="黑体" panose="02010609060101010101" pitchFamily="2" charset="-122"/>
                <a:ea typeface="黑体" panose="02010609060101010101" pitchFamily="2" charset="-122"/>
                <a:sym typeface="+mn-ea"/>
              </a:rPr>
              <a:t>    if (p) { Push(S, p);  p = p-&gt;lchild; }  // </a:t>
            </a:r>
            <a:r>
              <a:rPr lang="zh-CN" altLang="en-US" sz="2400" dirty="0">
                <a:latin typeface="黑体" panose="02010609060101010101" pitchFamily="2" charset="-122"/>
                <a:ea typeface="黑体" panose="02010609060101010101" pitchFamily="2" charset="-122"/>
                <a:sym typeface="+mn-ea"/>
              </a:rPr>
              <a:t>非空指针进栈，继续左进</a:t>
            </a:r>
            <a:endParaRPr kumimoji="0" lang="zh-CN" altLang="en-US" sz="2400" b="0" i="0" u="none" strike="noStrike" kern="0" cap="none" spc="0" normalizeH="0" baseline="0" noProof="1" dirty="0">
              <a:solidFill>
                <a:schemeClr val="tx1"/>
              </a:solidFill>
              <a:latin typeface="黑体" panose="02010609060101010101" pitchFamily="2" charset="-122"/>
              <a:ea typeface="黑体" panose="02010609060101010101" pitchFamily="2" charset="-122"/>
              <a:cs typeface="+mn-cs"/>
            </a:endParaRPr>
          </a:p>
          <a:p>
            <a:pPr marL="609600" marR="0" indent="-609600" algn="l" defTabSz="914400" rtl="0" eaLnBrk="1" latinLnBrk="0" hangingPunct="1">
              <a:lnSpc>
                <a:spcPct val="100000"/>
              </a:lnSpc>
              <a:spcBef>
                <a:spcPts val="0"/>
              </a:spcBef>
              <a:spcAft>
                <a:spcPct val="0"/>
              </a:spcAft>
              <a:buClr>
                <a:schemeClr val="accent1"/>
              </a:buClr>
              <a:buSzTx/>
              <a:buFont typeface="Wingdings" panose="05000000000000000000" pitchFamily="2" charset="2"/>
              <a:buNone/>
            </a:pPr>
            <a:r>
              <a:rPr lang="zh-CN" altLang="en-US" sz="2400" dirty="0">
                <a:latin typeface="黑体" panose="02010609060101010101" pitchFamily="2" charset="-122"/>
                <a:ea typeface="黑体" panose="02010609060101010101" pitchFamily="2" charset="-122"/>
                <a:sym typeface="+mn-ea"/>
              </a:rPr>
              <a:t>    </a:t>
            </a:r>
            <a:r>
              <a:rPr lang="en-US" altLang="zh-CN" sz="2400" dirty="0">
                <a:latin typeface="黑体" panose="02010609060101010101" pitchFamily="2" charset="-122"/>
                <a:ea typeface="黑体" panose="02010609060101010101" pitchFamily="2" charset="-122"/>
                <a:sym typeface="+mn-ea"/>
              </a:rPr>
              <a:t>else {       // </a:t>
            </a:r>
            <a:r>
              <a:rPr lang="zh-CN" altLang="en-US" sz="2400" dirty="0">
                <a:latin typeface="黑体" panose="02010609060101010101" pitchFamily="2" charset="-122"/>
                <a:ea typeface="黑体" panose="02010609060101010101" pitchFamily="2" charset="-122"/>
                <a:sym typeface="+mn-ea"/>
              </a:rPr>
              <a:t>上层指针退栈，访问其所指结点，再向右进</a:t>
            </a:r>
            <a:endParaRPr kumimoji="0" lang="zh-CN" altLang="en-US" sz="2400" b="0" i="0" u="none" strike="noStrike" kern="0" cap="none" spc="0" normalizeH="0" baseline="0" noProof="1" dirty="0">
              <a:solidFill>
                <a:schemeClr val="tx1"/>
              </a:solidFill>
              <a:latin typeface="黑体" panose="02010609060101010101" pitchFamily="2" charset="-122"/>
              <a:ea typeface="黑体" panose="02010609060101010101" pitchFamily="2" charset="-122"/>
              <a:cs typeface="+mn-cs"/>
            </a:endParaRPr>
          </a:p>
          <a:p>
            <a:pPr marL="609600" marR="0" indent="-609600" algn="l" defTabSz="914400" rtl="0" eaLnBrk="1" latinLnBrk="0" hangingPunct="1">
              <a:lnSpc>
                <a:spcPct val="100000"/>
              </a:lnSpc>
              <a:spcBef>
                <a:spcPts val="0"/>
              </a:spcBef>
              <a:spcAft>
                <a:spcPct val="0"/>
              </a:spcAft>
              <a:buClr>
                <a:schemeClr val="accent1"/>
              </a:buClr>
              <a:buSzTx/>
              <a:buFont typeface="Wingdings" panose="05000000000000000000" pitchFamily="2" charset="2"/>
              <a:buNone/>
            </a:pPr>
            <a:r>
              <a:rPr lang="zh-CN" altLang="en-US" sz="2400" dirty="0">
                <a:latin typeface="黑体" panose="02010609060101010101" pitchFamily="2" charset="-122"/>
                <a:ea typeface="黑体" panose="02010609060101010101" pitchFamily="2" charset="-122"/>
                <a:sym typeface="+mn-ea"/>
              </a:rPr>
              <a:t>      </a:t>
            </a:r>
            <a:r>
              <a:rPr lang="en-US" altLang="zh-CN" sz="2400" dirty="0">
                <a:latin typeface="黑体" panose="02010609060101010101" pitchFamily="2" charset="-122"/>
                <a:ea typeface="黑体" panose="02010609060101010101" pitchFamily="2" charset="-122"/>
                <a:sym typeface="+mn-ea"/>
              </a:rPr>
              <a:t>Pop(S, p);  </a:t>
            </a:r>
            <a:endParaRPr kumimoji="0" lang="en-US" altLang="zh-CN" sz="2400" b="0" i="0" u="none" strike="noStrike" kern="0" cap="none" spc="0" normalizeH="0" baseline="0" noProof="1" dirty="0">
              <a:solidFill>
                <a:schemeClr val="tx1"/>
              </a:solidFill>
              <a:latin typeface="黑体" panose="02010609060101010101" pitchFamily="2" charset="-122"/>
              <a:ea typeface="黑体" panose="02010609060101010101" pitchFamily="2" charset="-122"/>
              <a:cs typeface="+mn-cs"/>
            </a:endParaRPr>
          </a:p>
          <a:p>
            <a:pPr marL="609600" marR="0" indent="-609600" algn="l" defTabSz="914400" rtl="0" eaLnBrk="1" latinLnBrk="0" hangingPunct="1">
              <a:lnSpc>
                <a:spcPct val="100000"/>
              </a:lnSpc>
              <a:spcBef>
                <a:spcPts val="0"/>
              </a:spcBef>
              <a:spcAft>
                <a:spcPct val="0"/>
              </a:spcAft>
              <a:buClr>
                <a:schemeClr val="accent1"/>
              </a:buClr>
              <a:buSzTx/>
              <a:buFont typeface="Wingdings" panose="05000000000000000000" pitchFamily="2" charset="2"/>
              <a:buNone/>
            </a:pPr>
            <a:r>
              <a:rPr lang="en-US" altLang="zh-CN" sz="2400" dirty="0">
                <a:latin typeface="黑体" panose="02010609060101010101" pitchFamily="2" charset="-122"/>
                <a:ea typeface="黑体" panose="02010609060101010101" pitchFamily="2" charset="-122"/>
                <a:sym typeface="+mn-ea"/>
              </a:rPr>
              <a:t>      if (!Visit(p-&gt;data)) return ERROR;</a:t>
            </a:r>
            <a:endParaRPr kumimoji="0" lang="en-US" altLang="zh-CN" sz="2400" b="0" i="0" u="none" strike="noStrike" kern="0" cap="none" spc="0" normalizeH="0" baseline="0" noProof="1" dirty="0">
              <a:solidFill>
                <a:schemeClr val="tx1"/>
              </a:solidFill>
              <a:latin typeface="黑体" panose="02010609060101010101" pitchFamily="2" charset="-122"/>
              <a:ea typeface="黑体" panose="02010609060101010101" pitchFamily="2" charset="-122"/>
              <a:cs typeface="+mn-cs"/>
            </a:endParaRPr>
          </a:p>
          <a:p>
            <a:pPr marL="609600" marR="0" indent="-609600" algn="l" defTabSz="914400" rtl="0" eaLnBrk="1" latinLnBrk="0" hangingPunct="1">
              <a:lnSpc>
                <a:spcPct val="100000"/>
              </a:lnSpc>
              <a:spcBef>
                <a:spcPts val="0"/>
              </a:spcBef>
              <a:spcAft>
                <a:spcPct val="0"/>
              </a:spcAft>
              <a:buClr>
                <a:schemeClr val="accent1"/>
              </a:buClr>
              <a:buSzTx/>
              <a:buFont typeface="Wingdings" panose="05000000000000000000" pitchFamily="2" charset="2"/>
              <a:buNone/>
            </a:pPr>
            <a:r>
              <a:rPr lang="en-US" altLang="zh-CN" sz="2400" dirty="0">
                <a:latin typeface="黑体" panose="02010609060101010101" pitchFamily="2" charset="-122"/>
                <a:ea typeface="黑体" panose="02010609060101010101" pitchFamily="2" charset="-122"/>
                <a:sym typeface="+mn-ea"/>
              </a:rPr>
              <a:t>      p = p-&gt;rchild;</a:t>
            </a:r>
            <a:endParaRPr kumimoji="0" lang="en-US" altLang="zh-CN" sz="2400" b="0" i="0" u="none" strike="noStrike" kern="0" cap="none" spc="0" normalizeH="0" baseline="0" noProof="1" dirty="0">
              <a:solidFill>
                <a:schemeClr val="tx1"/>
              </a:solidFill>
              <a:latin typeface="黑体" panose="02010609060101010101" pitchFamily="2" charset="-122"/>
              <a:ea typeface="黑体" panose="02010609060101010101" pitchFamily="2" charset="-122"/>
              <a:cs typeface="+mn-cs"/>
            </a:endParaRPr>
          </a:p>
          <a:p>
            <a:pPr marL="609600" marR="0" indent="-609600" algn="l" defTabSz="914400" rtl="0" eaLnBrk="1" latinLnBrk="0" hangingPunct="1">
              <a:lnSpc>
                <a:spcPct val="100000"/>
              </a:lnSpc>
              <a:spcBef>
                <a:spcPts val="0"/>
              </a:spcBef>
              <a:spcAft>
                <a:spcPct val="0"/>
              </a:spcAft>
              <a:buClr>
                <a:schemeClr val="accent1"/>
              </a:buClr>
              <a:buSzTx/>
              <a:buFont typeface="Wingdings" panose="05000000000000000000" pitchFamily="2" charset="2"/>
              <a:buNone/>
            </a:pPr>
            <a:r>
              <a:rPr lang="en-US" altLang="zh-CN" sz="2400" dirty="0">
                <a:latin typeface="黑体" panose="02010609060101010101" pitchFamily="2" charset="-122"/>
                <a:ea typeface="黑体" panose="02010609060101010101" pitchFamily="2" charset="-122"/>
                <a:sym typeface="+mn-ea"/>
              </a:rPr>
              <a:t>    }</a:t>
            </a:r>
            <a:endParaRPr kumimoji="0" lang="en-US" altLang="zh-CN" sz="2400" b="0" i="0" u="none" strike="noStrike" kern="0" cap="none" spc="0" normalizeH="0" baseline="0" noProof="1" dirty="0">
              <a:solidFill>
                <a:schemeClr val="tx1"/>
              </a:solidFill>
              <a:latin typeface="黑体" panose="02010609060101010101" pitchFamily="2" charset="-122"/>
              <a:ea typeface="黑体" panose="02010609060101010101" pitchFamily="2" charset="-122"/>
              <a:cs typeface="+mn-cs"/>
            </a:endParaRPr>
          </a:p>
          <a:p>
            <a:pPr marL="609600" marR="0" indent="-609600" algn="l" defTabSz="914400" rtl="0" eaLnBrk="1" latinLnBrk="0" hangingPunct="1">
              <a:lnSpc>
                <a:spcPct val="100000"/>
              </a:lnSpc>
              <a:spcBef>
                <a:spcPts val="0"/>
              </a:spcBef>
              <a:spcAft>
                <a:spcPct val="0"/>
              </a:spcAft>
              <a:buClr>
                <a:schemeClr val="accent1"/>
              </a:buClr>
              <a:buSzTx/>
              <a:buFont typeface="Wingdings" panose="05000000000000000000" pitchFamily="2" charset="2"/>
              <a:buNone/>
            </a:pPr>
            <a:r>
              <a:rPr lang="en-US" altLang="zh-CN" sz="2400" dirty="0">
                <a:latin typeface="黑体" panose="02010609060101010101" pitchFamily="2" charset="-122"/>
                <a:ea typeface="黑体" panose="02010609060101010101" pitchFamily="2" charset="-122"/>
                <a:sym typeface="+mn-ea"/>
              </a:rPr>
              <a:t>  }</a:t>
            </a:r>
            <a:endParaRPr kumimoji="0" lang="en-US" altLang="zh-CN" sz="2400" b="0" i="0" u="none" strike="noStrike" kern="0" cap="none" spc="0" normalizeH="0" baseline="0" noProof="1" dirty="0">
              <a:solidFill>
                <a:schemeClr val="tx1"/>
              </a:solidFill>
              <a:latin typeface="黑体" panose="02010609060101010101" pitchFamily="2" charset="-122"/>
              <a:ea typeface="黑体" panose="02010609060101010101" pitchFamily="2" charset="-122"/>
              <a:cs typeface="+mn-cs"/>
            </a:endParaRPr>
          </a:p>
          <a:p>
            <a:pPr marL="609600" marR="0" indent="-609600" algn="l" defTabSz="914400" rtl="0" eaLnBrk="1" latinLnBrk="0" hangingPunct="1">
              <a:lnSpc>
                <a:spcPct val="100000"/>
              </a:lnSpc>
              <a:spcBef>
                <a:spcPts val="0"/>
              </a:spcBef>
              <a:spcAft>
                <a:spcPct val="0"/>
              </a:spcAft>
              <a:buClr>
                <a:schemeClr val="accent1"/>
              </a:buClr>
              <a:buSzTx/>
              <a:buFont typeface="Wingdings" panose="05000000000000000000" pitchFamily="2" charset="2"/>
              <a:buNone/>
            </a:pPr>
            <a:r>
              <a:rPr lang="en-US" altLang="zh-CN" sz="2400" dirty="0">
                <a:latin typeface="黑体" panose="02010609060101010101" pitchFamily="2" charset="-122"/>
                <a:ea typeface="黑体" panose="02010609060101010101" pitchFamily="2" charset="-122"/>
                <a:sym typeface="+mn-ea"/>
              </a:rPr>
              <a:t>  return OK;</a:t>
            </a:r>
            <a:endParaRPr kumimoji="0" lang="en-US" altLang="zh-CN" sz="2400" b="0" i="0" u="none" strike="noStrike" kern="0" cap="none" spc="0" normalizeH="0" baseline="0" noProof="1" dirty="0">
              <a:solidFill>
                <a:schemeClr val="tx1"/>
              </a:solidFill>
              <a:latin typeface="黑体" panose="02010609060101010101" pitchFamily="2" charset="-122"/>
              <a:ea typeface="黑体" panose="02010609060101010101" pitchFamily="2" charset="-122"/>
              <a:cs typeface="+mn-cs"/>
            </a:endParaRPr>
          </a:p>
          <a:p>
            <a:pPr marL="609600" marR="0" indent="-609600" algn="l" defTabSz="914400" rtl="0" eaLnBrk="1" latinLnBrk="0" hangingPunct="1">
              <a:lnSpc>
                <a:spcPct val="100000"/>
              </a:lnSpc>
              <a:spcBef>
                <a:spcPts val="0"/>
              </a:spcBef>
              <a:spcAft>
                <a:spcPct val="0"/>
              </a:spcAft>
              <a:buClr>
                <a:schemeClr val="accent1"/>
              </a:buClr>
              <a:buSzTx/>
              <a:buFont typeface="Wingdings" panose="05000000000000000000" pitchFamily="2" charset="2"/>
              <a:buNone/>
            </a:pPr>
            <a:r>
              <a:rPr lang="en-US" altLang="zh-CN" sz="2400" dirty="0">
                <a:latin typeface="黑体" panose="02010609060101010101" pitchFamily="2" charset="-122"/>
                <a:ea typeface="黑体" panose="02010609060101010101" pitchFamily="2" charset="-122"/>
                <a:sym typeface="+mn-ea"/>
              </a:rPr>
              <a:t>} </a:t>
            </a:r>
            <a:r>
              <a:rPr lang="en-US" altLang="zh-CN" sz="2000" dirty="0">
                <a:latin typeface="黑体" panose="02010609060101010101" pitchFamily="2" charset="-122"/>
                <a:ea typeface="黑体" panose="02010609060101010101" pitchFamily="2" charset="-122"/>
                <a:sym typeface="+mn-ea"/>
              </a:rPr>
              <a:t>//</a:t>
            </a:r>
            <a:r>
              <a:rPr lang="zh-CN" altLang="en-US" sz="2000" dirty="0">
                <a:latin typeface="黑体" panose="02010609060101010101" pitchFamily="2" charset="-122"/>
                <a:ea typeface="黑体" panose="02010609060101010101" pitchFamily="2" charset="-122"/>
                <a:sym typeface="+mn-ea"/>
              </a:rPr>
              <a:t>代码理解：出栈结点是之前的左孩子，同时也是右子树</a:t>
            </a:r>
            <a:r>
              <a:rPr lang="zh-CN" altLang="en-US" sz="2000" dirty="0">
                <a:latin typeface="黑体" panose="02010609060101010101" pitchFamily="2" charset="-122"/>
                <a:ea typeface="黑体" panose="02010609060101010101" pitchFamily="2" charset="-122"/>
                <a:sym typeface="+mn-ea"/>
              </a:rPr>
              <a:t>的双亲</a:t>
            </a:r>
            <a:endParaRPr kumimoji="0" lang="zh-CN" altLang="en-US" sz="2000" b="0" i="0" u="none" strike="noStrike" kern="0" cap="none" spc="0" normalizeH="0" baseline="0" noProof="1" dirty="0">
              <a:solidFill>
                <a:schemeClr val="tx1"/>
              </a:solidFill>
              <a:latin typeface="黑体" panose="02010609060101010101" pitchFamily="2" charset="-122"/>
              <a:ea typeface="黑体" panose="02010609060101010101" pitchFamily="2" charset="-122"/>
              <a:cs typeface="+mn-cs"/>
            </a:endParaRPr>
          </a:p>
          <a:p>
            <a:pPr marL="0" marR="0" lvl="1" indent="0" algn="l" defTabSz="1219200" rtl="0" eaLnBrk="1" fontAlgn="base" latinLnBrk="0" hangingPunct="1">
              <a:lnSpc>
                <a:spcPct val="100000"/>
              </a:lnSpc>
              <a:spcBef>
                <a:spcPct val="20000"/>
              </a:spcBef>
              <a:buClrTx/>
              <a:buSzTx/>
              <a:buFont typeface="Wingdings" panose="05000000000000000000" charset="0"/>
              <a:buNone/>
            </a:pPr>
            <a:endParaRPr lang="zh-CN" altLang="en-US" sz="2000" dirty="0">
              <a:latin typeface="黑体" panose="02010609060101010101" pitchFamily="2" charset="-122"/>
              <a:ea typeface="黑体" panose="02010609060101010101" pitchFamily="2" charset="-122"/>
              <a:cs typeface="+mn-ea"/>
              <a:sym typeface="+mn-ea"/>
            </a:endParaRPr>
          </a:p>
        </p:txBody>
      </p:sp>
      <p:sp>
        <p:nvSpPr>
          <p:cNvPr id="4" name="标题 3"/>
          <p:cNvSpPr>
            <a:spLocks noGrp="1"/>
          </p:cNvSpPr>
          <p:nvPr>
            <p:ph type="title"/>
          </p:nvPr>
        </p:nvSpPr>
        <p:spPr>
          <a:xfrm>
            <a:off x="752475" y="222568"/>
            <a:ext cx="10972800" cy="796908"/>
          </a:xfrm>
        </p:spPr>
        <p:txBody>
          <a:bodyPr/>
          <a:p>
            <a:r>
              <a:rPr lang="en-US" altLang="zh-CN">
                <a:latin typeface="楷体" panose="02010609060101010101" charset="-122"/>
                <a:ea typeface="楷体" panose="02010609060101010101" charset="-122"/>
                <a:cs typeface="楷体" panose="02010609060101010101" charset="-122"/>
                <a:sym typeface="+mn-ea"/>
              </a:rPr>
              <a:t>6.3 </a:t>
            </a:r>
            <a:r>
              <a:rPr lang="zh-CN" altLang="en-US">
                <a:latin typeface="楷体" panose="02010609060101010101" charset="-122"/>
                <a:ea typeface="楷体" panose="02010609060101010101" charset="-122"/>
                <a:cs typeface="楷体" panose="02010609060101010101" charset="-122"/>
                <a:sym typeface="+mn-ea"/>
              </a:rPr>
              <a:t>遍历二叉</a:t>
            </a:r>
            <a:r>
              <a:rPr lang="zh-CN" altLang="en-US" dirty="0">
                <a:latin typeface="楷体" panose="02010609060101010101" charset="-122"/>
                <a:ea typeface="楷体" panose="02010609060101010101" charset="-122"/>
                <a:sym typeface="+mn-ea"/>
              </a:rPr>
              <a:t>树和线索二叉树</a:t>
            </a:r>
            <a:endParaRPr lang="en-US" altLang="zh-CN">
              <a:latin typeface="楷体" panose="02010609060101010101" charset="-122"/>
              <a:ea typeface="楷体" panose="02010609060101010101" charset="-122"/>
              <a:cs typeface="楷体" panose="02010609060101010101" charset="-122"/>
            </a:endParaRPr>
          </a:p>
        </p:txBody>
      </p:sp>
      <p:sp>
        <p:nvSpPr>
          <p:cNvPr id="2" name="灯片编号占位符 1"/>
          <p:cNvSpPr>
            <a:spLocks noGrp="1"/>
          </p:cNvSpPr>
          <p:nvPr>
            <p:ph type="sldNum" sz="quarter" idx="4"/>
          </p:nvPr>
        </p:nvSpPr>
        <p:spPr/>
        <p:txBody>
          <a:bodyPr/>
          <a:p>
            <a:fld id="{F18B4237-A20D-4DE2-ADD8-75BCC50A7656}" type="slidenum">
              <a:rPr lang="zh-CN" altLang="en-US"/>
            </a:fld>
            <a:endParaRPr lang="zh-CN" altLang="en-US"/>
          </a:p>
        </p:txBody>
      </p:sp>
      <p:grpSp>
        <p:nvGrpSpPr>
          <p:cNvPr id="34820" name="Group 13"/>
          <p:cNvGrpSpPr/>
          <p:nvPr/>
        </p:nvGrpSpPr>
        <p:grpSpPr>
          <a:xfrm>
            <a:off x="8327708" y="3428683"/>
            <a:ext cx="2667000" cy="2514600"/>
            <a:chOff x="3696" y="2565"/>
            <a:chExt cx="1680" cy="1584"/>
          </a:xfrm>
        </p:grpSpPr>
        <p:sp>
          <p:nvSpPr>
            <p:cNvPr id="34821" name="Line 14"/>
            <p:cNvSpPr/>
            <p:nvPr/>
          </p:nvSpPr>
          <p:spPr>
            <a:xfrm>
              <a:off x="4776" y="2736"/>
              <a:ext cx="360" cy="288"/>
            </a:xfrm>
            <a:prstGeom prst="line">
              <a:avLst/>
            </a:prstGeom>
            <a:ln w="38100" cap="flat" cmpd="sng">
              <a:solidFill>
                <a:srgbClr val="009900"/>
              </a:solidFill>
              <a:prstDash val="solid"/>
              <a:round/>
              <a:headEnd type="none" w="med" len="med"/>
              <a:tailEnd type="none" w="med" len="med"/>
            </a:ln>
          </p:spPr>
        </p:sp>
        <p:sp>
          <p:nvSpPr>
            <p:cNvPr id="34822" name="Line 15"/>
            <p:cNvSpPr/>
            <p:nvPr/>
          </p:nvSpPr>
          <p:spPr>
            <a:xfrm flipH="1">
              <a:off x="4272" y="2736"/>
              <a:ext cx="360" cy="336"/>
            </a:xfrm>
            <a:prstGeom prst="line">
              <a:avLst/>
            </a:prstGeom>
            <a:ln w="38100" cap="flat" cmpd="sng">
              <a:solidFill>
                <a:srgbClr val="009900"/>
              </a:solidFill>
              <a:prstDash val="solid"/>
              <a:round/>
              <a:headEnd type="none" w="med" len="med"/>
              <a:tailEnd type="none" w="med" len="med"/>
            </a:ln>
          </p:spPr>
        </p:sp>
        <p:sp>
          <p:nvSpPr>
            <p:cNvPr id="34823" name="Oval 16"/>
            <p:cNvSpPr/>
            <p:nvPr/>
          </p:nvSpPr>
          <p:spPr>
            <a:xfrm>
              <a:off x="4560" y="2565"/>
              <a:ext cx="288" cy="288"/>
            </a:xfrm>
            <a:prstGeom prst="ellipse">
              <a:avLst/>
            </a:prstGeom>
            <a:gradFill rotWithShape="0">
              <a:gsLst>
                <a:gs pos="0">
                  <a:srgbClr val="FF6600"/>
                </a:gs>
                <a:gs pos="100000">
                  <a:srgbClr val="762F00"/>
                </a:gs>
              </a:gsLst>
              <a:lin ang="2700000" scaled="1"/>
              <a:tileRect/>
            </a:gradFill>
            <a:ln w="38100">
              <a:noFill/>
            </a:ln>
          </p:spPr>
          <p:txBody>
            <a:bodyPr wrap="none" lIns="0" rIns="0" anchor="ctr" anchorCtr="0"/>
            <a:p>
              <a:pPr algn="ctr"/>
              <a:r>
                <a:rPr lang="en-US" altLang="zh-CN" sz="2400" dirty="0">
                  <a:solidFill>
                    <a:schemeClr val="bg1"/>
                  </a:solidFill>
                  <a:latin typeface="Tahoma" panose="020B0604030504040204" charset="0"/>
                  <a:ea typeface="宋体" panose="02010600030101010101" pitchFamily="2" charset="-122"/>
                </a:rPr>
                <a:t>A</a:t>
              </a:r>
              <a:endParaRPr lang="en-US" altLang="zh-CN" sz="2400" dirty="0">
                <a:solidFill>
                  <a:schemeClr val="bg1"/>
                </a:solidFill>
                <a:latin typeface="Tahoma" panose="020B0604030504040204" charset="0"/>
                <a:ea typeface="宋体" panose="02010600030101010101" pitchFamily="2" charset="-122"/>
              </a:endParaRPr>
            </a:p>
          </p:txBody>
        </p:sp>
        <p:sp>
          <p:nvSpPr>
            <p:cNvPr id="34824" name="Line 17"/>
            <p:cNvSpPr/>
            <p:nvPr/>
          </p:nvSpPr>
          <p:spPr>
            <a:xfrm flipH="1">
              <a:off x="3936" y="3126"/>
              <a:ext cx="264" cy="309"/>
            </a:xfrm>
            <a:prstGeom prst="line">
              <a:avLst/>
            </a:prstGeom>
            <a:ln w="38100" cap="flat" cmpd="sng">
              <a:solidFill>
                <a:srgbClr val="009900"/>
              </a:solidFill>
              <a:prstDash val="solid"/>
              <a:round/>
              <a:headEnd type="none" w="med" len="med"/>
              <a:tailEnd type="none" w="med" len="med"/>
            </a:ln>
          </p:spPr>
        </p:sp>
        <p:sp>
          <p:nvSpPr>
            <p:cNvPr id="34825" name="Oval 18"/>
            <p:cNvSpPr/>
            <p:nvPr/>
          </p:nvSpPr>
          <p:spPr>
            <a:xfrm>
              <a:off x="3696" y="3387"/>
              <a:ext cx="288" cy="288"/>
            </a:xfrm>
            <a:prstGeom prst="ellipse">
              <a:avLst/>
            </a:prstGeom>
            <a:gradFill rotWithShape="0">
              <a:gsLst>
                <a:gs pos="0">
                  <a:srgbClr val="FF6600"/>
                </a:gs>
                <a:gs pos="100000">
                  <a:srgbClr val="762F00"/>
                </a:gs>
              </a:gsLst>
              <a:lin ang="2700000" scaled="1"/>
              <a:tileRect/>
            </a:gradFill>
            <a:ln w="38100">
              <a:noFill/>
            </a:ln>
          </p:spPr>
          <p:txBody>
            <a:bodyPr wrap="none" lIns="0" rIns="0" anchor="ctr" anchorCtr="0"/>
            <a:p>
              <a:pPr algn="ctr"/>
              <a:r>
                <a:rPr lang="en-US" altLang="zh-CN" sz="2400" dirty="0">
                  <a:solidFill>
                    <a:schemeClr val="bg1"/>
                  </a:solidFill>
                  <a:latin typeface="Tahoma" panose="020B0604030504040204" charset="0"/>
                  <a:ea typeface="宋体" panose="02010600030101010101" pitchFamily="2" charset="-122"/>
                </a:rPr>
                <a:t>D</a:t>
              </a:r>
              <a:endParaRPr lang="en-US" altLang="zh-CN" sz="2400" dirty="0">
                <a:solidFill>
                  <a:schemeClr val="bg1"/>
                </a:solidFill>
                <a:latin typeface="Tahoma" panose="020B0604030504040204" charset="0"/>
                <a:ea typeface="宋体" panose="02010600030101010101" pitchFamily="2" charset="-122"/>
              </a:endParaRPr>
            </a:p>
          </p:txBody>
        </p:sp>
        <p:sp>
          <p:nvSpPr>
            <p:cNvPr id="34826" name="Line 19"/>
            <p:cNvSpPr/>
            <p:nvPr/>
          </p:nvSpPr>
          <p:spPr>
            <a:xfrm>
              <a:off x="4224" y="3147"/>
              <a:ext cx="216" cy="288"/>
            </a:xfrm>
            <a:prstGeom prst="line">
              <a:avLst/>
            </a:prstGeom>
            <a:ln w="38100" cap="flat" cmpd="sng">
              <a:solidFill>
                <a:srgbClr val="009900"/>
              </a:solidFill>
              <a:prstDash val="solid"/>
              <a:round/>
              <a:headEnd type="none" w="med" len="med"/>
              <a:tailEnd type="none" w="med" len="med"/>
            </a:ln>
          </p:spPr>
        </p:sp>
        <p:sp>
          <p:nvSpPr>
            <p:cNvPr id="34827" name="Oval 20"/>
            <p:cNvSpPr/>
            <p:nvPr/>
          </p:nvSpPr>
          <p:spPr>
            <a:xfrm>
              <a:off x="4032" y="2976"/>
              <a:ext cx="288" cy="288"/>
            </a:xfrm>
            <a:prstGeom prst="ellipse">
              <a:avLst/>
            </a:prstGeom>
            <a:gradFill rotWithShape="0">
              <a:gsLst>
                <a:gs pos="0">
                  <a:srgbClr val="FF6600"/>
                </a:gs>
                <a:gs pos="100000">
                  <a:srgbClr val="762F00"/>
                </a:gs>
              </a:gsLst>
              <a:lin ang="2700000" scaled="1"/>
              <a:tileRect/>
            </a:gradFill>
            <a:ln w="38100">
              <a:noFill/>
            </a:ln>
          </p:spPr>
          <p:txBody>
            <a:bodyPr wrap="none" lIns="0" rIns="0" anchor="ctr" anchorCtr="0"/>
            <a:p>
              <a:pPr algn="ctr"/>
              <a:r>
                <a:rPr lang="en-US" altLang="zh-CN" sz="2400" dirty="0">
                  <a:solidFill>
                    <a:schemeClr val="bg1"/>
                  </a:solidFill>
                  <a:latin typeface="Tahoma" panose="020B0604030504040204" charset="0"/>
                  <a:ea typeface="宋体" panose="02010600030101010101" pitchFamily="2" charset="-122"/>
                </a:rPr>
                <a:t>B</a:t>
              </a:r>
              <a:endParaRPr lang="en-US" altLang="zh-CN" sz="2400" dirty="0">
                <a:solidFill>
                  <a:schemeClr val="bg1"/>
                </a:solidFill>
                <a:latin typeface="Tahoma" panose="020B0604030504040204" charset="0"/>
                <a:ea typeface="宋体" panose="02010600030101010101" pitchFamily="2" charset="-122"/>
              </a:endParaRPr>
            </a:p>
          </p:txBody>
        </p:sp>
        <p:sp>
          <p:nvSpPr>
            <p:cNvPr id="34828" name="Line 21"/>
            <p:cNvSpPr/>
            <p:nvPr/>
          </p:nvSpPr>
          <p:spPr>
            <a:xfrm flipH="1">
              <a:off x="4992" y="3147"/>
              <a:ext cx="264" cy="309"/>
            </a:xfrm>
            <a:prstGeom prst="line">
              <a:avLst/>
            </a:prstGeom>
            <a:ln w="38100" cap="flat" cmpd="sng">
              <a:solidFill>
                <a:srgbClr val="009900"/>
              </a:solidFill>
              <a:prstDash val="solid"/>
              <a:round/>
              <a:headEnd type="none" w="med" len="med"/>
              <a:tailEnd type="none" w="med" len="med"/>
            </a:ln>
          </p:spPr>
        </p:sp>
        <p:sp>
          <p:nvSpPr>
            <p:cNvPr id="34829" name="Oval 22"/>
            <p:cNvSpPr/>
            <p:nvPr/>
          </p:nvSpPr>
          <p:spPr>
            <a:xfrm>
              <a:off x="4752" y="3408"/>
              <a:ext cx="288" cy="288"/>
            </a:xfrm>
            <a:prstGeom prst="ellipse">
              <a:avLst/>
            </a:prstGeom>
            <a:gradFill rotWithShape="0">
              <a:gsLst>
                <a:gs pos="0">
                  <a:srgbClr val="FF6600"/>
                </a:gs>
                <a:gs pos="100000">
                  <a:srgbClr val="762F00"/>
                </a:gs>
              </a:gsLst>
              <a:lin ang="2700000" scaled="1"/>
              <a:tileRect/>
            </a:gradFill>
            <a:ln w="38100">
              <a:noFill/>
            </a:ln>
          </p:spPr>
          <p:txBody>
            <a:bodyPr wrap="none" lIns="0" rIns="0" anchor="ctr" anchorCtr="0"/>
            <a:p>
              <a:pPr algn="ctr"/>
              <a:r>
                <a:rPr lang="en-US" altLang="zh-CN" sz="2400" dirty="0">
                  <a:solidFill>
                    <a:schemeClr val="bg1"/>
                  </a:solidFill>
                  <a:latin typeface="Tahoma" panose="020B0604030504040204" charset="0"/>
                  <a:ea typeface="宋体" panose="02010600030101010101" pitchFamily="2" charset="-122"/>
                </a:rPr>
                <a:t>F</a:t>
              </a:r>
              <a:endParaRPr lang="en-US" altLang="zh-CN" sz="2400" dirty="0">
                <a:solidFill>
                  <a:schemeClr val="bg1"/>
                </a:solidFill>
                <a:latin typeface="Tahoma" panose="020B0604030504040204" charset="0"/>
                <a:ea typeface="宋体" panose="02010600030101010101" pitchFamily="2" charset="-122"/>
              </a:endParaRPr>
            </a:p>
          </p:txBody>
        </p:sp>
        <p:sp>
          <p:nvSpPr>
            <p:cNvPr id="34830" name="Oval 23"/>
            <p:cNvSpPr/>
            <p:nvPr/>
          </p:nvSpPr>
          <p:spPr>
            <a:xfrm>
              <a:off x="5088" y="2976"/>
              <a:ext cx="288" cy="288"/>
            </a:xfrm>
            <a:prstGeom prst="ellipse">
              <a:avLst/>
            </a:prstGeom>
            <a:gradFill rotWithShape="0">
              <a:gsLst>
                <a:gs pos="0">
                  <a:srgbClr val="FF6600"/>
                </a:gs>
                <a:gs pos="100000">
                  <a:srgbClr val="762F00"/>
                </a:gs>
              </a:gsLst>
              <a:lin ang="2700000" scaled="1"/>
              <a:tileRect/>
            </a:gradFill>
            <a:ln w="38100">
              <a:noFill/>
            </a:ln>
          </p:spPr>
          <p:txBody>
            <a:bodyPr wrap="none" lIns="0" rIns="0" anchor="ctr" anchorCtr="0"/>
            <a:p>
              <a:pPr algn="ctr"/>
              <a:r>
                <a:rPr lang="en-US" altLang="zh-CN" sz="2400" dirty="0">
                  <a:solidFill>
                    <a:schemeClr val="bg1"/>
                  </a:solidFill>
                  <a:latin typeface="Tahoma" panose="020B0604030504040204" charset="0"/>
                  <a:ea typeface="宋体" panose="02010600030101010101" pitchFamily="2" charset="-122"/>
                </a:rPr>
                <a:t>C</a:t>
              </a:r>
              <a:endParaRPr lang="en-US" altLang="zh-CN" sz="2400" dirty="0">
                <a:solidFill>
                  <a:schemeClr val="bg1"/>
                </a:solidFill>
                <a:latin typeface="Tahoma" panose="020B0604030504040204" charset="0"/>
                <a:ea typeface="宋体" panose="02010600030101010101" pitchFamily="2" charset="-122"/>
              </a:endParaRPr>
            </a:p>
          </p:txBody>
        </p:sp>
        <p:sp>
          <p:nvSpPr>
            <p:cNvPr id="34831" name="Line 24"/>
            <p:cNvSpPr/>
            <p:nvPr/>
          </p:nvSpPr>
          <p:spPr>
            <a:xfrm flipH="1">
              <a:off x="4176" y="3600"/>
              <a:ext cx="264" cy="309"/>
            </a:xfrm>
            <a:prstGeom prst="line">
              <a:avLst/>
            </a:prstGeom>
            <a:ln w="38100" cap="flat" cmpd="sng">
              <a:solidFill>
                <a:srgbClr val="009900"/>
              </a:solidFill>
              <a:prstDash val="solid"/>
              <a:round/>
              <a:headEnd type="none" w="med" len="med"/>
              <a:tailEnd type="none" w="med" len="med"/>
            </a:ln>
          </p:spPr>
        </p:sp>
        <p:sp>
          <p:nvSpPr>
            <p:cNvPr id="34832" name="Oval 25"/>
            <p:cNvSpPr/>
            <p:nvPr/>
          </p:nvSpPr>
          <p:spPr>
            <a:xfrm>
              <a:off x="3936" y="3861"/>
              <a:ext cx="288" cy="288"/>
            </a:xfrm>
            <a:prstGeom prst="ellipse">
              <a:avLst/>
            </a:prstGeom>
            <a:gradFill rotWithShape="0">
              <a:gsLst>
                <a:gs pos="0">
                  <a:srgbClr val="FF6600"/>
                </a:gs>
                <a:gs pos="100000">
                  <a:srgbClr val="762F00"/>
                </a:gs>
              </a:gsLst>
              <a:lin ang="2700000" scaled="1"/>
              <a:tileRect/>
            </a:gradFill>
            <a:ln w="38100">
              <a:noFill/>
            </a:ln>
          </p:spPr>
          <p:txBody>
            <a:bodyPr wrap="none" lIns="0" rIns="0" anchor="ctr" anchorCtr="0"/>
            <a:p>
              <a:pPr algn="ctr"/>
              <a:r>
                <a:rPr lang="en-US" altLang="zh-CN" sz="2400" dirty="0">
                  <a:solidFill>
                    <a:schemeClr val="bg1"/>
                  </a:solidFill>
                  <a:latin typeface="Tahoma" panose="020B0604030504040204" charset="0"/>
                  <a:ea typeface="宋体" panose="02010600030101010101" pitchFamily="2" charset="-122"/>
                </a:rPr>
                <a:t>G</a:t>
              </a:r>
              <a:endParaRPr lang="en-US" altLang="zh-CN" sz="2400" dirty="0">
                <a:solidFill>
                  <a:schemeClr val="bg1"/>
                </a:solidFill>
                <a:latin typeface="Tahoma" panose="020B0604030504040204" charset="0"/>
                <a:ea typeface="宋体" panose="02010600030101010101" pitchFamily="2" charset="-122"/>
              </a:endParaRPr>
            </a:p>
          </p:txBody>
        </p:sp>
        <p:sp>
          <p:nvSpPr>
            <p:cNvPr id="34833" name="Oval 26"/>
            <p:cNvSpPr/>
            <p:nvPr/>
          </p:nvSpPr>
          <p:spPr>
            <a:xfrm>
              <a:off x="4344" y="3408"/>
              <a:ext cx="288" cy="288"/>
            </a:xfrm>
            <a:prstGeom prst="ellipse">
              <a:avLst/>
            </a:prstGeom>
            <a:gradFill rotWithShape="0">
              <a:gsLst>
                <a:gs pos="0">
                  <a:srgbClr val="FF6600"/>
                </a:gs>
                <a:gs pos="100000">
                  <a:srgbClr val="762F00"/>
                </a:gs>
              </a:gsLst>
              <a:lin ang="2700000" scaled="1"/>
              <a:tileRect/>
            </a:gradFill>
            <a:ln w="38100">
              <a:noFill/>
            </a:ln>
          </p:spPr>
          <p:txBody>
            <a:bodyPr wrap="none" lIns="0" rIns="0" anchor="ctr" anchorCtr="0"/>
            <a:p>
              <a:pPr algn="ctr"/>
              <a:r>
                <a:rPr lang="en-US" altLang="zh-CN" sz="2400" dirty="0">
                  <a:solidFill>
                    <a:schemeClr val="bg1"/>
                  </a:solidFill>
                  <a:latin typeface="Tahoma" panose="020B0604030504040204" charset="0"/>
                  <a:ea typeface="宋体" panose="02010600030101010101" pitchFamily="2" charset="-122"/>
                </a:rPr>
                <a:t>E</a:t>
              </a:r>
              <a:endParaRPr lang="en-US" altLang="zh-CN" sz="2400" dirty="0">
                <a:solidFill>
                  <a:schemeClr val="bg1"/>
                </a:solidFill>
                <a:latin typeface="Tahoma" panose="020B0604030504040204" charset="0"/>
                <a:ea typeface="宋体" panose="02010600030101010101" pitchFamily="2" charset="-122"/>
              </a:endParaRPr>
            </a:p>
          </p:txBody>
        </p:sp>
      </p:gr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pPr marL="457200" marR="0" lvl="1" indent="-457200" algn="l" defTabSz="1219200" rtl="0" eaLnBrk="1" fontAlgn="base" latinLnBrk="0" hangingPunct="1">
              <a:lnSpc>
                <a:spcPct val="100000"/>
              </a:lnSpc>
              <a:spcBef>
                <a:spcPct val="20000"/>
              </a:spcBef>
              <a:buClrTx/>
              <a:buSzTx/>
              <a:buFont typeface="Wingdings" panose="05000000000000000000" charset="0"/>
              <a:buChar char="l"/>
            </a:pP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后序遍历的递归算法</a:t>
            </a:r>
            <a:endParaRPr kumimoji="0" lang="zh-CN" altLang="en-US" sz="2800" i="0" u="none" strike="noStrike" kern="0" cap="none" spc="0" normalizeH="0" baseline="0" noProof="1" dirty="0">
              <a:solidFill>
                <a:schemeClr val="tx1"/>
              </a:solidFill>
              <a:latin typeface="黑体" panose="02010609060101010101" pitchFamily="2" charset="-122"/>
              <a:ea typeface="黑体" panose="02010609060101010101" pitchFamily="2" charset="-122"/>
              <a:cs typeface="黑体" panose="02010609060101010101" pitchFamily="2" charset="-122"/>
            </a:endParaRPr>
          </a:p>
          <a:p>
            <a:pPr marR="0" lvl="1" algn="l" defTabSz="1219200" rtl="0" eaLnBrk="1" fontAlgn="base" latinLnBrk="0" hangingPunct="1">
              <a:lnSpc>
                <a:spcPct val="100000"/>
              </a:lnSpc>
              <a:spcBef>
                <a:spcPct val="20000"/>
              </a:spcBef>
              <a:buClrTx/>
              <a:buSzTx/>
              <a:buChar char="•"/>
            </a:pPr>
            <a:r>
              <a:rPr lang="zh-CN" altLang="en-US" sz="2400" dirty="0">
                <a:latin typeface="黑体" panose="02010609060101010101" pitchFamily="2" charset="-122"/>
                <a:ea typeface="黑体" panose="02010609060101010101" pitchFamily="2" charset="-122"/>
                <a:cs typeface="+mn-ea"/>
                <a:sym typeface="+mn-ea"/>
              </a:rPr>
              <a:t>若二叉树为空，则返回；否则：</a:t>
            </a:r>
            <a:endParaRPr kumimoji="0" lang="zh-CN" altLang="en-US" sz="2400" b="0" i="0" u="none" strike="noStrike" kern="0" cap="none" spc="0" normalizeH="0" baseline="0" noProof="1" dirty="0">
              <a:solidFill>
                <a:schemeClr val="tx1"/>
              </a:solidFill>
              <a:latin typeface="黑体" panose="02010609060101010101" pitchFamily="2" charset="-122"/>
              <a:ea typeface="黑体" panose="02010609060101010101" pitchFamily="2" charset="-122"/>
              <a:cs typeface="+mn-ea"/>
            </a:endParaRPr>
          </a:p>
          <a:p>
            <a:pPr marR="0" lvl="1" algn="l" defTabSz="1219200" rtl="0" eaLnBrk="1" fontAlgn="base" latinLnBrk="0" hangingPunct="1">
              <a:lnSpc>
                <a:spcPct val="100000"/>
              </a:lnSpc>
              <a:spcBef>
                <a:spcPct val="20000"/>
              </a:spcBef>
              <a:buClrTx/>
              <a:buSzTx/>
              <a:buChar char="•"/>
            </a:pPr>
            <a:r>
              <a:rPr lang="zh-CN" altLang="en-US" sz="2400" dirty="0">
                <a:latin typeface="黑体" panose="02010609060101010101" pitchFamily="2" charset="-122"/>
                <a:ea typeface="黑体" panose="02010609060101010101" pitchFamily="2" charset="-122"/>
                <a:cs typeface="+mn-ea"/>
                <a:sym typeface="+mn-ea"/>
              </a:rPr>
              <a:t>后序遍历左子树(L)</a:t>
            </a:r>
            <a:endParaRPr kumimoji="0" lang="zh-CN" altLang="en-US" sz="2400" b="0" i="0" u="none" strike="noStrike" kern="0" cap="none" spc="0" normalizeH="0" baseline="0" noProof="1" dirty="0">
              <a:solidFill>
                <a:schemeClr val="tx1"/>
              </a:solidFill>
              <a:latin typeface="黑体" panose="02010609060101010101" pitchFamily="2" charset="-122"/>
              <a:ea typeface="黑体" panose="02010609060101010101" pitchFamily="2" charset="-122"/>
              <a:cs typeface="+mn-ea"/>
            </a:endParaRPr>
          </a:p>
          <a:p>
            <a:pPr marR="0" lvl="1" algn="l" defTabSz="1219200" rtl="0" eaLnBrk="1" fontAlgn="base" latinLnBrk="0" hangingPunct="1">
              <a:lnSpc>
                <a:spcPct val="100000"/>
              </a:lnSpc>
              <a:spcBef>
                <a:spcPct val="20000"/>
              </a:spcBef>
              <a:buClrTx/>
              <a:buSzTx/>
              <a:buChar char="•"/>
            </a:pPr>
            <a:r>
              <a:rPr lang="zh-CN" altLang="en-US" sz="2400" dirty="0">
                <a:latin typeface="黑体" panose="02010609060101010101" pitchFamily="2" charset="-122"/>
                <a:ea typeface="黑体" panose="02010609060101010101" pitchFamily="2" charset="-122"/>
                <a:cs typeface="+mn-ea"/>
                <a:sym typeface="+mn-ea"/>
              </a:rPr>
              <a:t>后序遍历右子树(R)</a:t>
            </a:r>
            <a:endParaRPr lang="zh-CN" altLang="en-US" sz="2400" dirty="0">
              <a:latin typeface="黑体" panose="02010609060101010101" pitchFamily="2" charset="-122"/>
              <a:ea typeface="黑体" panose="02010609060101010101" pitchFamily="2" charset="-122"/>
              <a:cs typeface="+mn-ea"/>
              <a:sym typeface="+mn-ea"/>
            </a:endParaRPr>
          </a:p>
          <a:p>
            <a:pPr marR="0" lvl="1" algn="l" defTabSz="1219200" rtl="0" eaLnBrk="1" fontAlgn="base" latinLnBrk="0" hangingPunct="1">
              <a:lnSpc>
                <a:spcPct val="100000"/>
              </a:lnSpc>
              <a:spcBef>
                <a:spcPct val="20000"/>
              </a:spcBef>
              <a:buClrTx/>
              <a:buSzTx/>
              <a:buChar char="•"/>
            </a:pPr>
            <a:r>
              <a:rPr lang="zh-CN" altLang="en-US" dirty="0">
                <a:latin typeface="黑体" panose="02010609060101010101" pitchFamily="2" charset="-122"/>
                <a:ea typeface="黑体" panose="02010609060101010101" pitchFamily="2" charset="-122"/>
                <a:cs typeface="+mn-ea"/>
                <a:sym typeface="+mn-ea"/>
              </a:rPr>
              <a:t>访问当前结点(D)</a:t>
            </a:r>
            <a:endParaRPr kumimoji="0" lang="zh-CN" altLang="en-US" sz="2400" b="0" i="0" u="none" strike="noStrike" kern="0" cap="none" spc="0" normalizeH="0" baseline="0" noProof="1" dirty="0">
              <a:solidFill>
                <a:schemeClr val="tx1"/>
              </a:solidFill>
              <a:latin typeface="黑体" panose="02010609060101010101" pitchFamily="2" charset="-122"/>
              <a:ea typeface="黑体" panose="02010609060101010101" pitchFamily="2" charset="-122"/>
              <a:cs typeface="+mn-ea"/>
            </a:endParaRPr>
          </a:p>
          <a:p>
            <a:pPr lvl="1" algn="l" eaLnBrk="1" hangingPunct="1">
              <a:buClrTx/>
              <a:buSzTx/>
              <a:buChar char="•"/>
            </a:pPr>
            <a:endParaRPr lang="zh-CN" altLang="en-US" sz="2400" dirty="0">
              <a:latin typeface="黑体" panose="02010609060101010101" pitchFamily="2" charset="-122"/>
              <a:ea typeface="黑体" panose="02010609060101010101" pitchFamily="2" charset="-122"/>
              <a:cs typeface="+mn-ea"/>
              <a:sym typeface="+mn-ea"/>
            </a:endParaRPr>
          </a:p>
        </p:txBody>
      </p:sp>
      <p:sp>
        <p:nvSpPr>
          <p:cNvPr id="4" name="标题 3"/>
          <p:cNvSpPr>
            <a:spLocks noGrp="1"/>
          </p:cNvSpPr>
          <p:nvPr>
            <p:ph type="title"/>
          </p:nvPr>
        </p:nvSpPr>
        <p:spPr>
          <a:xfrm>
            <a:off x="752475" y="222568"/>
            <a:ext cx="10972800" cy="796908"/>
          </a:xfrm>
        </p:spPr>
        <p:txBody>
          <a:bodyPr/>
          <a:p>
            <a:r>
              <a:rPr lang="en-US" altLang="zh-CN">
                <a:latin typeface="楷体" panose="02010609060101010101" charset="-122"/>
                <a:ea typeface="楷体" panose="02010609060101010101" charset="-122"/>
                <a:cs typeface="楷体" panose="02010609060101010101" charset="-122"/>
                <a:sym typeface="+mn-ea"/>
              </a:rPr>
              <a:t>6.3 </a:t>
            </a:r>
            <a:r>
              <a:rPr lang="zh-CN" altLang="en-US">
                <a:latin typeface="楷体" panose="02010609060101010101" charset="-122"/>
                <a:ea typeface="楷体" panose="02010609060101010101" charset="-122"/>
                <a:cs typeface="楷体" panose="02010609060101010101" charset="-122"/>
                <a:sym typeface="+mn-ea"/>
              </a:rPr>
              <a:t>遍历二叉</a:t>
            </a:r>
            <a:r>
              <a:rPr lang="zh-CN" altLang="en-US" dirty="0">
                <a:latin typeface="楷体" panose="02010609060101010101" charset="-122"/>
                <a:ea typeface="楷体" panose="02010609060101010101" charset="-122"/>
                <a:sym typeface="+mn-ea"/>
              </a:rPr>
              <a:t>树和线索二叉树</a:t>
            </a:r>
            <a:endParaRPr lang="en-US" altLang="zh-CN">
              <a:latin typeface="楷体" panose="02010609060101010101" charset="-122"/>
              <a:ea typeface="楷体" panose="02010609060101010101" charset="-122"/>
              <a:cs typeface="楷体" panose="02010609060101010101" charset="-122"/>
            </a:endParaRPr>
          </a:p>
        </p:txBody>
      </p:sp>
      <p:sp>
        <p:nvSpPr>
          <p:cNvPr id="2" name="灯片编号占位符 1"/>
          <p:cNvSpPr>
            <a:spLocks noGrp="1"/>
          </p:cNvSpPr>
          <p:nvPr>
            <p:ph type="sldNum" sz="quarter" idx="4"/>
          </p:nvPr>
        </p:nvSpPr>
        <p:spPr/>
        <p:txBody>
          <a:bodyPr/>
          <a:p>
            <a:fld id="{F18B4237-A20D-4DE2-ADD8-75BCC50A7656}" type="slidenum">
              <a:rPr lang="zh-CN" altLang="en-US"/>
            </a:fld>
            <a:endParaRPr lang="zh-CN" altLang="en-US"/>
          </a:p>
        </p:txBody>
      </p:sp>
      <p:grpSp>
        <p:nvGrpSpPr>
          <p:cNvPr id="34820" name="Group 13"/>
          <p:cNvGrpSpPr/>
          <p:nvPr/>
        </p:nvGrpSpPr>
        <p:grpSpPr>
          <a:xfrm>
            <a:off x="7391718" y="1628458"/>
            <a:ext cx="2667000" cy="2514600"/>
            <a:chOff x="3696" y="2565"/>
            <a:chExt cx="1680" cy="1584"/>
          </a:xfrm>
        </p:grpSpPr>
        <p:sp>
          <p:nvSpPr>
            <p:cNvPr id="34821" name="Line 14"/>
            <p:cNvSpPr/>
            <p:nvPr/>
          </p:nvSpPr>
          <p:spPr>
            <a:xfrm>
              <a:off x="4776" y="2736"/>
              <a:ext cx="360" cy="288"/>
            </a:xfrm>
            <a:prstGeom prst="line">
              <a:avLst/>
            </a:prstGeom>
            <a:ln w="38100" cap="flat" cmpd="sng">
              <a:solidFill>
                <a:srgbClr val="009900"/>
              </a:solidFill>
              <a:prstDash val="solid"/>
              <a:round/>
              <a:headEnd type="none" w="med" len="med"/>
              <a:tailEnd type="none" w="med" len="med"/>
            </a:ln>
          </p:spPr>
        </p:sp>
        <p:sp>
          <p:nvSpPr>
            <p:cNvPr id="34822" name="Line 15"/>
            <p:cNvSpPr/>
            <p:nvPr/>
          </p:nvSpPr>
          <p:spPr>
            <a:xfrm flipH="1">
              <a:off x="4272" y="2736"/>
              <a:ext cx="360" cy="336"/>
            </a:xfrm>
            <a:prstGeom prst="line">
              <a:avLst/>
            </a:prstGeom>
            <a:ln w="38100" cap="flat" cmpd="sng">
              <a:solidFill>
                <a:srgbClr val="009900"/>
              </a:solidFill>
              <a:prstDash val="solid"/>
              <a:round/>
              <a:headEnd type="none" w="med" len="med"/>
              <a:tailEnd type="none" w="med" len="med"/>
            </a:ln>
          </p:spPr>
        </p:sp>
        <p:sp>
          <p:nvSpPr>
            <p:cNvPr id="34823" name="Oval 16"/>
            <p:cNvSpPr/>
            <p:nvPr/>
          </p:nvSpPr>
          <p:spPr>
            <a:xfrm>
              <a:off x="4560" y="2565"/>
              <a:ext cx="288" cy="288"/>
            </a:xfrm>
            <a:prstGeom prst="ellipse">
              <a:avLst/>
            </a:prstGeom>
            <a:gradFill rotWithShape="0">
              <a:gsLst>
                <a:gs pos="0">
                  <a:srgbClr val="FF6600"/>
                </a:gs>
                <a:gs pos="100000">
                  <a:srgbClr val="762F00"/>
                </a:gs>
              </a:gsLst>
              <a:lin ang="2700000" scaled="1"/>
              <a:tileRect/>
            </a:gradFill>
            <a:ln w="38100">
              <a:noFill/>
            </a:ln>
          </p:spPr>
          <p:txBody>
            <a:bodyPr wrap="none" lIns="0" rIns="0" anchor="ctr" anchorCtr="0"/>
            <a:p>
              <a:pPr algn="ctr"/>
              <a:r>
                <a:rPr lang="en-US" altLang="zh-CN" sz="2400" dirty="0">
                  <a:solidFill>
                    <a:schemeClr val="bg1"/>
                  </a:solidFill>
                  <a:latin typeface="Tahoma" panose="020B0604030504040204" charset="0"/>
                  <a:ea typeface="宋体" panose="02010600030101010101" pitchFamily="2" charset="-122"/>
                </a:rPr>
                <a:t>A</a:t>
              </a:r>
              <a:endParaRPr lang="en-US" altLang="zh-CN" sz="2400" dirty="0">
                <a:solidFill>
                  <a:schemeClr val="bg1"/>
                </a:solidFill>
                <a:latin typeface="Tahoma" panose="020B0604030504040204" charset="0"/>
                <a:ea typeface="宋体" panose="02010600030101010101" pitchFamily="2" charset="-122"/>
              </a:endParaRPr>
            </a:p>
          </p:txBody>
        </p:sp>
        <p:sp>
          <p:nvSpPr>
            <p:cNvPr id="34824" name="Line 17"/>
            <p:cNvSpPr/>
            <p:nvPr/>
          </p:nvSpPr>
          <p:spPr>
            <a:xfrm flipH="1">
              <a:off x="3936" y="3126"/>
              <a:ext cx="264" cy="309"/>
            </a:xfrm>
            <a:prstGeom prst="line">
              <a:avLst/>
            </a:prstGeom>
            <a:ln w="38100" cap="flat" cmpd="sng">
              <a:solidFill>
                <a:srgbClr val="009900"/>
              </a:solidFill>
              <a:prstDash val="solid"/>
              <a:round/>
              <a:headEnd type="none" w="med" len="med"/>
              <a:tailEnd type="none" w="med" len="med"/>
            </a:ln>
          </p:spPr>
        </p:sp>
        <p:sp>
          <p:nvSpPr>
            <p:cNvPr id="34825" name="Oval 18"/>
            <p:cNvSpPr/>
            <p:nvPr/>
          </p:nvSpPr>
          <p:spPr>
            <a:xfrm>
              <a:off x="3696" y="3387"/>
              <a:ext cx="288" cy="288"/>
            </a:xfrm>
            <a:prstGeom prst="ellipse">
              <a:avLst/>
            </a:prstGeom>
            <a:gradFill rotWithShape="0">
              <a:gsLst>
                <a:gs pos="0">
                  <a:srgbClr val="FF6600"/>
                </a:gs>
                <a:gs pos="100000">
                  <a:srgbClr val="762F00"/>
                </a:gs>
              </a:gsLst>
              <a:lin ang="2700000" scaled="1"/>
              <a:tileRect/>
            </a:gradFill>
            <a:ln w="38100">
              <a:noFill/>
            </a:ln>
          </p:spPr>
          <p:txBody>
            <a:bodyPr wrap="none" lIns="0" rIns="0" anchor="ctr" anchorCtr="0"/>
            <a:p>
              <a:pPr algn="ctr"/>
              <a:r>
                <a:rPr lang="en-US" altLang="zh-CN" sz="2400" dirty="0">
                  <a:solidFill>
                    <a:schemeClr val="bg1"/>
                  </a:solidFill>
                  <a:latin typeface="Tahoma" panose="020B0604030504040204" charset="0"/>
                  <a:ea typeface="宋体" panose="02010600030101010101" pitchFamily="2" charset="-122"/>
                </a:rPr>
                <a:t>D</a:t>
              </a:r>
              <a:endParaRPr lang="en-US" altLang="zh-CN" sz="2400" dirty="0">
                <a:solidFill>
                  <a:schemeClr val="bg1"/>
                </a:solidFill>
                <a:latin typeface="Tahoma" panose="020B0604030504040204" charset="0"/>
                <a:ea typeface="宋体" panose="02010600030101010101" pitchFamily="2" charset="-122"/>
              </a:endParaRPr>
            </a:p>
          </p:txBody>
        </p:sp>
        <p:sp>
          <p:nvSpPr>
            <p:cNvPr id="34826" name="Line 19"/>
            <p:cNvSpPr/>
            <p:nvPr/>
          </p:nvSpPr>
          <p:spPr>
            <a:xfrm>
              <a:off x="4224" y="3147"/>
              <a:ext cx="216" cy="288"/>
            </a:xfrm>
            <a:prstGeom prst="line">
              <a:avLst/>
            </a:prstGeom>
            <a:ln w="38100" cap="flat" cmpd="sng">
              <a:solidFill>
                <a:srgbClr val="009900"/>
              </a:solidFill>
              <a:prstDash val="solid"/>
              <a:round/>
              <a:headEnd type="none" w="med" len="med"/>
              <a:tailEnd type="none" w="med" len="med"/>
            </a:ln>
          </p:spPr>
        </p:sp>
        <p:sp>
          <p:nvSpPr>
            <p:cNvPr id="34827" name="Oval 20"/>
            <p:cNvSpPr/>
            <p:nvPr/>
          </p:nvSpPr>
          <p:spPr>
            <a:xfrm>
              <a:off x="4032" y="2976"/>
              <a:ext cx="288" cy="288"/>
            </a:xfrm>
            <a:prstGeom prst="ellipse">
              <a:avLst/>
            </a:prstGeom>
            <a:gradFill rotWithShape="0">
              <a:gsLst>
                <a:gs pos="0">
                  <a:srgbClr val="FF6600"/>
                </a:gs>
                <a:gs pos="100000">
                  <a:srgbClr val="762F00"/>
                </a:gs>
              </a:gsLst>
              <a:lin ang="2700000" scaled="1"/>
              <a:tileRect/>
            </a:gradFill>
            <a:ln w="38100">
              <a:noFill/>
            </a:ln>
          </p:spPr>
          <p:txBody>
            <a:bodyPr wrap="none" lIns="0" rIns="0" anchor="ctr" anchorCtr="0"/>
            <a:p>
              <a:pPr algn="ctr"/>
              <a:r>
                <a:rPr lang="en-US" altLang="zh-CN" sz="2400" dirty="0">
                  <a:solidFill>
                    <a:schemeClr val="bg1"/>
                  </a:solidFill>
                  <a:latin typeface="Tahoma" panose="020B0604030504040204" charset="0"/>
                  <a:ea typeface="宋体" panose="02010600030101010101" pitchFamily="2" charset="-122"/>
                </a:rPr>
                <a:t>B</a:t>
              </a:r>
              <a:endParaRPr lang="en-US" altLang="zh-CN" sz="2400" dirty="0">
                <a:solidFill>
                  <a:schemeClr val="bg1"/>
                </a:solidFill>
                <a:latin typeface="Tahoma" panose="020B0604030504040204" charset="0"/>
                <a:ea typeface="宋体" panose="02010600030101010101" pitchFamily="2" charset="-122"/>
              </a:endParaRPr>
            </a:p>
          </p:txBody>
        </p:sp>
        <p:sp>
          <p:nvSpPr>
            <p:cNvPr id="34828" name="Line 21"/>
            <p:cNvSpPr/>
            <p:nvPr/>
          </p:nvSpPr>
          <p:spPr>
            <a:xfrm flipH="1">
              <a:off x="4992" y="3147"/>
              <a:ext cx="264" cy="309"/>
            </a:xfrm>
            <a:prstGeom prst="line">
              <a:avLst/>
            </a:prstGeom>
            <a:ln w="38100" cap="flat" cmpd="sng">
              <a:solidFill>
                <a:srgbClr val="009900"/>
              </a:solidFill>
              <a:prstDash val="solid"/>
              <a:round/>
              <a:headEnd type="none" w="med" len="med"/>
              <a:tailEnd type="none" w="med" len="med"/>
            </a:ln>
          </p:spPr>
        </p:sp>
        <p:sp>
          <p:nvSpPr>
            <p:cNvPr id="34829" name="Oval 22"/>
            <p:cNvSpPr/>
            <p:nvPr/>
          </p:nvSpPr>
          <p:spPr>
            <a:xfrm>
              <a:off x="4752" y="3408"/>
              <a:ext cx="288" cy="288"/>
            </a:xfrm>
            <a:prstGeom prst="ellipse">
              <a:avLst/>
            </a:prstGeom>
            <a:gradFill rotWithShape="0">
              <a:gsLst>
                <a:gs pos="0">
                  <a:srgbClr val="FF6600"/>
                </a:gs>
                <a:gs pos="100000">
                  <a:srgbClr val="762F00"/>
                </a:gs>
              </a:gsLst>
              <a:lin ang="2700000" scaled="1"/>
              <a:tileRect/>
            </a:gradFill>
            <a:ln w="38100">
              <a:noFill/>
            </a:ln>
          </p:spPr>
          <p:txBody>
            <a:bodyPr wrap="none" lIns="0" rIns="0" anchor="ctr" anchorCtr="0"/>
            <a:p>
              <a:pPr algn="ctr"/>
              <a:r>
                <a:rPr lang="en-US" altLang="zh-CN" sz="2400" dirty="0">
                  <a:solidFill>
                    <a:schemeClr val="bg1"/>
                  </a:solidFill>
                  <a:latin typeface="Tahoma" panose="020B0604030504040204" charset="0"/>
                  <a:ea typeface="宋体" panose="02010600030101010101" pitchFamily="2" charset="-122"/>
                </a:rPr>
                <a:t>F</a:t>
              </a:r>
              <a:endParaRPr lang="en-US" altLang="zh-CN" sz="2400" dirty="0">
                <a:solidFill>
                  <a:schemeClr val="bg1"/>
                </a:solidFill>
                <a:latin typeface="Tahoma" panose="020B0604030504040204" charset="0"/>
                <a:ea typeface="宋体" panose="02010600030101010101" pitchFamily="2" charset="-122"/>
              </a:endParaRPr>
            </a:p>
          </p:txBody>
        </p:sp>
        <p:sp>
          <p:nvSpPr>
            <p:cNvPr id="34830" name="Oval 23"/>
            <p:cNvSpPr/>
            <p:nvPr/>
          </p:nvSpPr>
          <p:spPr>
            <a:xfrm>
              <a:off x="5088" y="2976"/>
              <a:ext cx="288" cy="288"/>
            </a:xfrm>
            <a:prstGeom prst="ellipse">
              <a:avLst/>
            </a:prstGeom>
            <a:gradFill rotWithShape="0">
              <a:gsLst>
                <a:gs pos="0">
                  <a:srgbClr val="FF6600"/>
                </a:gs>
                <a:gs pos="100000">
                  <a:srgbClr val="762F00"/>
                </a:gs>
              </a:gsLst>
              <a:lin ang="2700000" scaled="1"/>
              <a:tileRect/>
            </a:gradFill>
            <a:ln w="38100">
              <a:noFill/>
            </a:ln>
          </p:spPr>
          <p:txBody>
            <a:bodyPr wrap="none" lIns="0" rIns="0" anchor="ctr" anchorCtr="0"/>
            <a:p>
              <a:pPr algn="ctr"/>
              <a:r>
                <a:rPr lang="en-US" altLang="zh-CN" sz="2400" dirty="0">
                  <a:solidFill>
                    <a:schemeClr val="bg1"/>
                  </a:solidFill>
                  <a:latin typeface="Tahoma" panose="020B0604030504040204" charset="0"/>
                  <a:ea typeface="宋体" panose="02010600030101010101" pitchFamily="2" charset="-122"/>
                </a:rPr>
                <a:t>C</a:t>
              </a:r>
              <a:endParaRPr lang="en-US" altLang="zh-CN" sz="2400" dirty="0">
                <a:solidFill>
                  <a:schemeClr val="bg1"/>
                </a:solidFill>
                <a:latin typeface="Tahoma" panose="020B0604030504040204" charset="0"/>
                <a:ea typeface="宋体" panose="02010600030101010101" pitchFamily="2" charset="-122"/>
              </a:endParaRPr>
            </a:p>
          </p:txBody>
        </p:sp>
        <p:sp>
          <p:nvSpPr>
            <p:cNvPr id="34831" name="Line 24"/>
            <p:cNvSpPr/>
            <p:nvPr/>
          </p:nvSpPr>
          <p:spPr>
            <a:xfrm flipH="1">
              <a:off x="4176" y="3600"/>
              <a:ext cx="264" cy="309"/>
            </a:xfrm>
            <a:prstGeom prst="line">
              <a:avLst/>
            </a:prstGeom>
            <a:ln w="38100" cap="flat" cmpd="sng">
              <a:solidFill>
                <a:srgbClr val="009900"/>
              </a:solidFill>
              <a:prstDash val="solid"/>
              <a:round/>
              <a:headEnd type="none" w="med" len="med"/>
              <a:tailEnd type="none" w="med" len="med"/>
            </a:ln>
          </p:spPr>
        </p:sp>
        <p:sp>
          <p:nvSpPr>
            <p:cNvPr id="34832" name="Oval 25"/>
            <p:cNvSpPr/>
            <p:nvPr/>
          </p:nvSpPr>
          <p:spPr>
            <a:xfrm>
              <a:off x="3936" y="3861"/>
              <a:ext cx="288" cy="288"/>
            </a:xfrm>
            <a:prstGeom prst="ellipse">
              <a:avLst/>
            </a:prstGeom>
            <a:gradFill rotWithShape="0">
              <a:gsLst>
                <a:gs pos="0">
                  <a:srgbClr val="FF6600"/>
                </a:gs>
                <a:gs pos="100000">
                  <a:srgbClr val="762F00"/>
                </a:gs>
              </a:gsLst>
              <a:lin ang="2700000" scaled="1"/>
              <a:tileRect/>
            </a:gradFill>
            <a:ln w="38100">
              <a:noFill/>
            </a:ln>
          </p:spPr>
          <p:txBody>
            <a:bodyPr wrap="none" lIns="0" rIns="0" anchor="ctr" anchorCtr="0"/>
            <a:p>
              <a:pPr algn="ctr"/>
              <a:r>
                <a:rPr lang="en-US" altLang="zh-CN" sz="2400" dirty="0">
                  <a:solidFill>
                    <a:schemeClr val="bg1"/>
                  </a:solidFill>
                  <a:latin typeface="Tahoma" panose="020B0604030504040204" charset="0"/>
                  <a:ea typeface="宋体" panose="02010600030101010101" pitchFamily="2" charset="-122"/>
                </a:rPr>
                <a:t>G</a:t>
              </a:r>
              <a:endParaRPr lang="en-US" altLang="zh-CN" sz="2400" dirty="0">
                <a:solidFill>
                  <a:schemeClr val="bg1"/>
                </a:solidFill>
                <a:latin typeface="Tahoma" panose="020B0604030504040204" charset="0"/>
                <a:ea typeface="宋体" panose="02010600030101010101" pitchFamily="2" charset="-122"/>
              </a:endParaRPr>
            </a:p>
          </p:txBody>
        </p:sp>
        <p:sp>
          <p:nvSpPr>
            <p:cNvPr id="34833" name="Oval 26"/>
            <p:cNvSpPr/>
            <p:nvPr/>
          </p:nvSpPr>
          <p:spPr>
            <a:xfrm>
              <a:off x="4344" y="3408"/>
              <a:ext cx="288" cy="288"/>
            </a:xfrm>
            <a:prstGeom prst="ellipse">
              <a:avLst/>
            </a:prstGeom>
            <a:gradFill rotWithShape="0">
              <a:gsLst>
                <a:gs pos="0">
                  <a:srgbClr val="FF6600"/>
                </a:gs>
                <a:gs pos="100000">
                  <a:srgbClr val="762F00"/>
                </a:gs>
              </a:gsLst>
              <a:lin ang="2700000" scaled="1"/>
              <a:tileRect/>
            </a:gradFill>
            <a:ln w="38100">
              <a:noFill/>
            </a:ln>
          </p:spPr>
          <p:txBody>
            <a:bodyPr wrap="none" lIns="0" rIns="0" anchor="ctr" anchorCtr="0"/>
            <a:p>
              <a:pPr algn="ctr"/>
              <a:r>
                <a:rPr lang="en-US" altLang="zh-CN" sz="2400" dirty="0">
                  <a:solidFill>
                    <a:schemeClr val="bg1"/>
                  </a:solidFill>
                  <a:latin typeface="Tahoma" panose="020B0604030504040204" charset="0"/>
                  <a:ea typeface="宋体" panose="02010600030101010101" pitchFamily="2" charset="-122"/>
                </a:rPr>
                <a:t>E</a:t>
              </a:r>
              <a:endParaRPr lang="en-US" altLang="zh-CN" sz="2400" dirty="0">
                <a:solidFill>
                  <a:schemeClr val="bg1"/>
                </a:solidFill>
                <a:latin typeface="Tahoma" panose="020B0604030504040204" charset="0"/>
                <a:ea typeface="宋体" panose="02010600030101010101" pitchFamily="2" charset="-122"/>
              </a:endParaRPr>
            </a:p>
          </p:txBody>
        </p:sp>
      </p:grpSp>
      <p:sp>
        <p:nvSpPr>
          <p:cNvPr id="5" name="文本框 4"/>
          <p:cNvSpPr txBox="1"/>
          <p:nvPr/>
        </p:nvSpPr>
        <p:spPr>
          <a:xfrm>
            <a:off x="7176770" y="4220845"/>
            <a:ext cx="4010660" cy="829945"/>
          </a:xfrm>
          <a:prstGeom prst="rect">
            <a:avLst/>
          </a:prstGeom>
        </p:spPr>
        <p:txBody>
          <a:bodyPr vert="horz" wrap="square" lIns="91440" tIns="45720" rIns="91440" bIns="45720" rtlCol="0" anchor="t">
            <a:spAutoFit/>
          </a:bodyPr>
          <a:p>
            <a:pPr marL="609600" marR="0" indent="-609600" algn="l" defTabSz="914400" rtl="0" eaLnBrk="1" fontAlgn="base" latinLnBrk="0" hangingPunct="1">
              <a:lnSpc>
                <a:spcPct val="100000"/>
              </a:lnSpc>
              <a:spcBef>
                <a:spcPct val="0"/>
              </a:spcBef>
              <a:spcAft>
                <a:spcPct val="0"/>
              </a:spcAft>
              <a:buClr>
                <a:schemeClr val="accent1"/>
              </a:buClr>
              <a:buSzTx/>
              <a:buFont typeface="Wingdings" panose="05000000000000000000" pitchFamily="2" charset="2"/>
              <a:buNone/>
            </a:pPr>
            <a:r>
              <a:rPr lang="zh-CN" altLang="en-US" sz="2400" kern="0" dirty="0">
                <a:solidFill>
                  <a:srgbClr val="FF0000"/>
                </a:solidFill>
                <a:latin typeface="黑体" panose="02010609060101010101" pitchFamily="2" charset="-122"/>
                <a:ea typeface="黑体" panose="02010609060101010101" pitchFamily="2" charset="-122"/>
                <a:sym typeface="+mn-ea"/>
              </a:rPr>
              <a:t>后序表遍历结果：</a:t>
            </a:r>
            <a:r>
              <a:rPr lang="en-US" altLang="zh-CN" sz="2400" kern="0" dirty="0">
                <a:solidFill>
                  <a:srgbClr val="FF0000"/>
                </a:solidFill>
                <a:latin typeface="黑体" panose="02010609060101010101" pitchFamily="2" charset="-122"/>
                <a:ea typeface="黑体" panose="02010609060101010101" pitchFamily="2" charset="-122"/>
                <a:sym typeface="+mn-ea"/>
              </a:rPr>
              <a:t>DGEBFCA</a:t>
            </a:r>
            <a:endParaRPr kumimoji="0" lang="en-US" altLang="zh-CN" sz="2400" b="0" i="0" u="none" strike="noStrike" kern="0" cap="none" spc="0" normalizeH="0" baseline="0" noProof="1" dirty="0">
              <a:solidFill>
                <a:srgbClr val="FF0000"/>
              </a:solidFill>
              <a:latin typeface="黑体" panose="02010609060101010101" pitchFamily="2" charset="-122"/>
              <a:ea typeface="黑体" panose="02010609060101010101" pitchFamily="2" charset="-122"/>
              <a:cs typeface="+mn-cs"/>
            </a:endParaRPr>
          </a:p>
          <a:p>
            <a:pPr marL="609600" marR="0" indent="-609600" algn="l" defTabSz="914400" rtl="0" eaLnBrk="1" fontAlgn="base" latinLnBrk="0" hangingPunct="1">
              <a:lnSpc>
                <a:spcPct val="100000"/>
              </a:lnSpc>
              <a:spcBef>
                <a:spcPct val="0"/>
              </a:spcBef>
              <a:spcAft>
                <a:spcPct val="0"/>
              </a:spcAft>
              <a:buClr>
                <a:schemeClr val="accent1"/>
              </a:buClr>
              <a:buSzTx/>
              <a:buFont typeface="Wingdings" panose="05000000000000000000" pitchFamily="2" charset="2"/>
              <a:buNone/>
            </a:pPr>
            <a:r>
              <a:rPr lang="zh-CN" altLang="en-US" sz="2400" i="1" kern="0" dirty="0">
                <a:solidFill>
                  <a:schemeClr val="tx1"/>
                </a:solidFill>
                <a:latin typeface="黑体" panose="02010609060101010101" pitchFamily="2" charset="-122"/>
                <a:ea typeface="黑体" panose="02010609060101010101" pitchFamily="2" charset="-122"/>
                <a:sym typeface="+mn-ea"/>
              </a:rPr>
              <a:t>最后</a:t>
            </a:r>
            <a:r>
              <a:rPr lang="zh-CN" altLang="en-US" sz="2400" i="1" kern="0" dirty="0">
                <a:solidFill>
                  <a:schemeClr val="tx1"/>
                </a:solidFill>
                <a:latin typeface="黑体" panose="02010609060101010101" pitchFamily="2" charset="-122"/>
                <a:ea typeface="黑体" panose="02010609060101010101" pitchFamily="2" charset="-122"/>
                <a:sym typeface="+mn-ea"/>
              </a:rPr>
              <a:t>一个输出结点必为根</a:t>
            </a:r>
            <a:endParaRPr lang="zh-CN" altLang="en-US" sz="2400" i="1" kern="0" dirty="0">
              <a:solidFill>
                <a:schemeClr val="tx1"/>
              </a:solidFill>
              <a:latin typeface="黑体" panose="02010609060101010101" pitchFamily="2" charset="-122"/>
              <a:ea typeface="黑体" panose="02010609060101010101" pitchFamily="2" charset="-122"/>
              <a:sym typeface="+mn-ea"/>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pPr marL="457200" marR="0" lvl="1" indent="-457200" algn="l" defTabSz="1219200" rtl="0" eaLnBrk="1" fontAlgn="base" latinLnBrk="0" hangingPunct="1">
              <a:lnSpc>
                <a:spcPct val="100000"/>
              </a:lnSpc>
              <a:spcBef>
                <a:spcPct val="20000"/>
              </a:spcBef>
              <a:buClrTx/>
              <a:buSzTx/>
              <a:buFont typeface="Wingdings" panose="05000000000000000000" charset="0"/>
              <a:buChar char="l"/>
            </a:pP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后序遍历的递归程序</a:t>
            </a: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实现</a:t>
            </a:r>
            <a:endParaRPr lang="zh-CN" altLang="en-US" sz="2800" dirty="0">
              <a:latin typeface="黑体" panose="02010609060101010101" pitchFamily="2" charset="-122"/>
              <a:ea typeface="黑体" panose="02010609060101010101" pitchFamily="2" charset="-122"/>
              <a:cs typeface="黑体" panose="02010609060101010101" pitchFamily="2" charset="-122"/>
              <a:sym typeface="+mn-ea"/>
            </a:endParaRPr>
          </a:p>
          <a:p>
            <a:pPr marL="609600" marR="0" indent="-609600" algn="l" defTabSz="914400" rtl="0" eaLnBrk="1" fontAlgn="base" latinLnBrk="0" hangingPunct="1">
              <a:lnSpc>
                <a:spcPct val="100000"/>
              </a:lnSpc>
              <a:spcBef>
                <a:spcPct val="30000"/>
              </a:spcBef>
              <a:spcAft>
                <a:spcPct val="0"/>
              </a:spcAft>
              <a:buClr>
                <a:schemeClr val="accent1"/>
              </a:buClr>
              <a:buSzTx/>
              <a:buFont typeface="Wingdings" panose="05000000000000000000" pitchFamily="2" charset="2"/>
              <a:buNone/>
            </a:pPr>
            <a:r>
              <a:rPr lang="en-US" altLang="zh-CN" sz="2400" dirty="0">
                <a:latin typeface="黑体" panose="02010609060101010101" pitchFamily="2" charset="-122"/>
                <a:ea typeface="黑体" panose="02010609060101010101" pitchFamily="2" charset="-122"/>
                <a:cs typeface="+mn-cs"/>
                <a:sym typeface="+mn-ea"/>
              </a:rPr>
              <a:t>void PostOrderTraverse ( BinTree T ) {</a:t>
            </a:r>
            <a:endParaRPr kumimoji="0" lang="en-US" altLang="zh-CN" sz="2400" b="0" i="0" u="none" strike="noStrike" kern="0" cap="none" spc="0" normalizeH="0" baseline="0" noProof="1" dirty="0">
              <a:solidFill>
                <a:schemeClr val="tx1"/>
              </a:solidFill>
              <a:latin typeface="黑体" panose="02010609060101010101" pitchFamily="2" charset="-122"/>
              <a:ea typeface="黑体" panose="02010609060101010101" pitchFamily="2" charset="-122"/>
              <a:cs typeface="+mn-cs"/>
            </a:endParaRPr>
          </a:p>
          <a:p>
            <a:pPr marL="609600" marR="0" indent="-609600" algn="l" defTabSz="914400" rtl="0" eaLnBrk="1" fontAlgn="base" latinLnBrk="0" hangingPunct="1">
              <a:lnSpc>
                <a:spcPct val="100000"/>
              </a:lnSpc>
              <a:spcBef>
                <a:spcPct val="30000"/>
              </a:spcBef>
              <a:spcAft>
                <a:spcPct val="0"/>
              </a:spcAft>
              <a:buClr>
                <a:schemeClr val="accent1"/>
              </a:buClr>
              <a:buSzTx/>
              <a:buFont typeface="Wingdings" panose="05000000000000000000" pitchFamily="2" charset="2"/>
              <a:buNone/>
            </a:pPr>
            <a:r>
              <a:rPr lang="en-US" altLang="zh-CN" sz="2400" dirty="0">
                <a:latin typeface="黑体" panose="02010609060101010101" pitchFamily="2" charset="-122"/>
                <a:ea typeface="黑体" panose="02010609060101010101" pitchFamily="2" charset="-122"/>
                <a:cs typeface="+mn-cs"/>
                <a:sym typeface="+mn-ea"/>
              </a:rPr>
              <a:t>    if (T) {</a:t>
            </a:r>
            <a:endParaRPr kumimoji="0" lang="en-US" altLang="zh-CN" sz="2400" b="0" i="0" u="none" strike="noStrike" kern="0" cap="none" spc="0" normalizeH="0" baseline="0" noProof="1" dirty="0">
              <a:solidFill>
                <a:schemeClr val="tx1"/>
              </a:solidFill>
              <a:latin typeface="黑体" panose="02010609060101010101" pitchFamily="2" charset="-122"/>
              <a:ea typeface="黑体" panose="02010609060101010101" pitchFamily="2" charset="-122"/>
              <a:cs typeface="+mn-cs"/>
            </a:endParaRPr>
          </a:p>
          <a:p>
            <a:pPr marL="609600" marR="0" indent="-609600" algn="l" defTabSz="914400" rtl="0" eaLnBrk="1" fontAlgn="base" latinLnBrk="0" hangingPunct="1">
              <a:lnSpc>
                <a:spcPct val="100000"/>
              </a:lnSpc>
              <a:spcBef>
                <a:spcPct val="30000"/>
              </a:spcBef>
              <a:spcAft>
                <a:spcPct val="0"/>
              </a:spcAft>
              <a:buClr>
                <a:schemeClr val="accent1"/>
              </a:buClr>
              <a:buSzTx/>
              <a:buFont typeface="Wingdings" panose="05000000000000000000" pitchFamily="2" charset="2"/>
              <a:buNone/>
            </a:pPr>
            <a:r>
              <a:rPr lang="en-US" altLang="zh-CN" sz="2400" dirty="0">
                <a:latin typeface="黑体" panose="02010609060101010101" pitchFamily="2" charset="-122"/>
                <a:ea typeface="黑体" panose="02010609060101010101" pitchFamily="2" charset="-122"/>
                <a:cs typeface="+mn-cs"/>
                <a:sym typeface="+mn-ea"/>
              </a:rPr>
              <a:t>        </a:t>
            </a:r>
            <a:r>
              <a:rPr lang="en-US" altLang="zh-CN" sz="2400" dirty="0">
                <a:latin typeface="黑体" panose="02010609060101010101" pitchFamily="2" charset="-122"/>
                <a:ea typeface="黑体" panose="02010609060101010101" pitchFamily="2" charset="-122"/>
                <a:sym typeface="+mn-ea"/>
              </a:rPr>
              <a:t>Post</a:t>
            </a:r>
            <a:r>
              <a:rPr lang="en-US" altLang="zh-CN" sz="2400" dirty="0">
                <a:latin typeface="黑体" panose="02010609060101010101" pitchFamily="2" charset="-122"/>
                <a:ea typeface="黑体" panose="02010609060101010101" pitchFamily="2" charset="-122"/>
                <a:cs typeface="+mn-cs"/>
                <a:sym typeface="+mn-ea"/>
              </a:rPr>
              <a:t>OrderTraverse ( T-&gt;lChild );</a:t>
            </a:r>
            <a:endParaRPr kumimoji="0" lang="en-US" altLang="zh-CN" sz="2400" b="0" i="0" u="none" strike="noStrike" kern="0" cap="none" spc="0" normalizeH="0" baseline="0" noProof="1" dirty="0">
              <a:solidFill>
                <a:schemeClr val="tx1"/>
              </a:solidFill>
              <a:latin typeface="黑体" panose="02010609060101010101" pitchFamily="2" charset="-122"/>
              <a:ea typeface="黑体" panose="02010609060101010101" pitchFamily="2" charset="-122"/>
              <a:cs typeface="+mn-cs"/>
            </a:endParaRPr>
          </a:p>
          <a:p>
            <a:pPr marL="609600" marR="0" indent="-609600" algn="l" defTabSz="914400" rtl="0" eaLnBrk="1" fontAlgn="base" latinLnBrk="0" hangingPunct="1">
              <a:lnSpc>
                <a:spcPct val="100000"/>
              </a:lnSpc>
              <a:spcBef>
                <a:spcPct val="30000"/>
              </a:spcBef>
              <a:spcAft>
                <a:spcPct val="0"/>
              </a:spcAft>
              <a:buClr>
                <a:schemeClr val="accent1"/>
              </a:buClr>
              <a:buSzTx/>
              <a:buFont typeface="Wingdings" panose="05000000000000000000" pitchFamily="2" charset="2"/>
              <a:buNone/>
            </a:pPr>
            <a:r>
              <a:rPr lang="en-US" altLang="zh-CN" sz="2400" dirty="0">
                <a:latin typeface="黑体" panose="02010609060101010101" pitchFamily="2" charset="-122"/>
                <a:ea typeface="黑体" panose="02010609060101010101" pitchFamily="2" charset="-122"/>
                <a:cs typeface="+mn-cs"/>
                <a:sym typeface="+mn-ea"/>
              </a:rPr>
              <a:t>        </a:t>
            </a:r>
            <a:r>
              <a:rPr lang="en-US" altLang="zh-CN" sz="2400" dirty="0">
                <a:latin typeface="黑体" panose="02010609060101010101" pitchFamily="2" charset="-122"/>
                <a:ea typeface="黑体" panose="02010609060101010101" pitchFamily="2" charset="-122"/>
                <a:sym typeface="+mn-ea"/>
              </a:rPr>
              <a:t>Post</a:t>
            </a:r>
            <a:r>
              <a:rPr lang="en-US" altLang="zh-CN" sz="2400" dirty="0">
                <a:latin typeface="黑体" panose="02010609060101010101" pitchFamily="2" charset="-122"/>
                <a:ea typeface="黑体" panose="02010609060101010101" pitchFamily="2" charset="-122"/>
                <a:cs typeface="+mn-cs"/>
                <a:sym typeface="+mn-ea"/>
              </a:rPr>
              <a:t>OrderTraverse ( T-&gt;rChild );</a:t>
            </a:r>
            <a:endParaRPr kumimoji="0" lang="en-US" altLang="zh-CN" sz="2400" b="0" i="0" u="none" strike="noStrike" kern="0" cap="none" spc="0" normalizeH="0" baseline="0" noProof="1" dirty="0">
              <a:solidFill>
                <a:schemeClr val="tx1"/>
              </a:solidFill>
              <a:latin typeface="黑体" panose="02010609060101010101" pitchFamily="2" charset="-122"/>
              <a:ea typeface="黑体" panose="02010609060101010101" pitchFamily="2" charset="-122"/>
              <a:cs typeface="+mn-cs"/>
            </a:endParaRPr>
          </a:p>
          <a:p>
            <a:pPr marL="609600" marR="0" indent="-609600" algn="l" defTabSz="914400" rtl="0" eaLnBrk="1" fontAlgn="base" latinLnBrk="0" hangingPunct="1">
              <a:lnSpc>
                <a:spcPct val="100000"/>
              </a:lnSpc>
              <a:spcBef>
                <a:spcPct val="30000"/>
              </a:spcBef>
              <a:spcAft>
                <a:spcPct val="0"/>
              </a:spcAft>
              <a:buClr>
                <a:schemeClr val="accent1"/>
              </a:buClr>
              <a:buSzTx/>
              <a:buFont typeface="Wingdings" panose="05000000000000000000" pitchFamily="2" charset="2"/>
              <a:buNone/>
            </a:pPr>
            <a:r>
              <a:rPr lang="en-US" altLang="zh-CN" sz="2400" dirty="0">
                <a:latin typeface="黑体" panose="02010609060101010101" pitchFamily="2" charset="-122"/>
                <a:ea typeface="黑体" panose="02010609060101010101" pitchFamily="2" charset="-122"/>
                <a:sym typeface="+mn-ea"/>
              </a:rPr>
              <a:t>        cout &lt;&lt; T-&gt;data;</a:t>
            </a:r>
            <a:endParaRPr kumimoji="0" lang="en-US" altLang="zh-CN" sz="2400" b="0" i="0" u="none" strike="noStrike" kern="0" cap="none" spc="0" normalizeH="0" baseline="0" noProof="1" dirty="0">
              <a:solidFill>
                <a:schemeClr val="tx1"/>
              </a:solidFill>
              <a:latin typeface="黑体" panose="02010609060101010101" pitchFamily="2" charset="-122"/>
              <a:ea typeface="黑体" panose="02010609060101010101" pitchFamily="2" charset="-122"/>
              <a:cs typeface="+mn-cs"/>
            </a:endParaRPr>
          </a:p>
          <a:p>
            <a:pPr marL="609600" marR="0" indent="-609600" algn="l" defTabSz="914400" rtl="0" eaLnBrk="1" fontAlgn="base" latinLnBrk="0" hangingPunct="1">
              <a:lnSpc>
                <a:spcPct val="100000"/>
              </a:lnSpc>
              <a:spcBef>
                <a:spcPct val="30000"/>
              </a:spcBef>
              <a:spcAft>
                <a:spcPct val="0"/>
              </a:spcAft>
              <a:buClr>
                <a:schemeClr val="accent1"/>
              </a:buClr>
              <a:buSzTx/>
              <a:buFont typeface="Wingdings" panose="05000000000000000000" pitchFamily="2" charset="2"/>
              <a:buNone/>
            </a:pPr>
            <a:r>
              <a:rPr lang="en-US" altLang="zh-CN" sz="2400" dirty="0">
                <a:latin typeface="黑体" panose="02010609060101010101" pitchFamily="2" charset="-122"/>
                <a:ea typeface="黑体" panose="02010609060101010101" pitchFamily="2" charset="-122"/>
                <a:cs typeface="+mn-cs"/>
                <a:sym typeface="+mn-ea"/>
              </a:rPr>
              <a:t>    }</a:t>
            </a:r>
            <a:endParaRPr kumimoji="0" lang="en-US" altLang="zh-CN" sz="2400" b="0" i="0" u="none" strike="noStrike" kern="0" cap="none" spc="0" normalizeH="0" baseline="0" noProof="1" dirty="0">
              <a:solidFill>
                <a:schemeClr val="tx1"/>
              </a:solidFill>
              <a:latin typeface="黑体" panose="02010609060101010101" pitchFamily="2" charset="-122"/>
              <a:ea typeface="黑体" panose="02010609060101010101" pitchFamily="2" charset="-122"/>
              <a:cs typeface="+mn-cs"/>
            </a:endParaRPr>
          </a:p>
          <a:p>
            <a:pPr marL="609600" marR="0" indent="-609600" algn="l" defTabSz="914400" rtl="0" eaLnBrk="1" fontAlgn="base" latinLnBrk="0" hangingPunct="1">
              <a:lnSpc>
                <a:spcPct val="100000"/>
              </a:lnSpc>
              <a:spcBef>
                <a:spcPct val="30000"/>
              </a:spcBef>
              <a:spcAft>
                <a:spcPct val="0"/>
              </a:spcAft>
              <a:buClr>
                <a:schemeClr val="accent1"/>
              </a:buClr>
              <a:buSzTx/>
              <a:buFont typeface="Wingdings" panose="05000000000000000000" pitchFamily="2" charset="2"/>
              <a:buNone/>
            </a:pPr>
            <a:r>
              <a:rPr lang="en-US" altLang="zh-CN" sz="2400" dirty="0">
                <a:latin typeface="黑体" panose="02010609060101010101" pitchFamily="2" charset="-122"/>
                <a:ea typeface="黑体" panose="02010609060101010101" pitchFamily="2" charset="-122"/>
                <a:cs typeface="+mn-cs"/>
                <a:sym typeface="+mn-ea"/>
              </a:rPr>
              <a:t>}</a:t>
            </a:r>
            <a:endParaRPr kumimoji="0" lang="en-US" altLang="zh-CN" sz="2400" b="0" i="0" u="none" strike="noStrike" kern="0" cap="none" spc="0" normalizeH="0" baseline="0" noProof="1" dirty="0">
              <a:solidFill>
                <a:schemeClr val="tx1"/>
              </a:solidFill>
              <a:latin typeface="黑体" panose="02010609060101010101" pitchFamily="2" charset="-122"/>
              <a:ea typeface="黑体" panose="02010609060101010101" pitchFamily="2" charset="-122"/>
              <a:cs typeface="+mn-cs"/>
            </a:endParaRPr>
          </a:p>
          <a:p>
            <a:pPr marL="0" marR="0" lvl="1" indent="0" algn="l" defTabSz="1219200" rtl="0" eaLnBrk="1" fontAlgn="base" latinLnBrk="0" hangingPunct="1">
              <a:lnSpc>
                <a:spcPct val="100000"/>
              </a:lnSpc>
              <a:spcBef>
                <a:spcPct val="20000"/>
              </a:spcBef>
              <a:buClrTx/>
              <a:buSzTx/>
              <a:buFont typeface="Wingdings" panose="05000000000000000000" charset="0"/>
              <a:buNone/>
            </a:pPr>
            <a:endParaRPr lang="zh-CN" altLang="en-US" sz="2400" dirty="0">
              <a:latin typeface="黑体" panose="02010609060101010101" pitchFamily="2" charset="-122"/>
              <a:ea typeface="黑体" panose="02010609060101010101" pitchFamily="2" charset="-122"/>
              <a:cs typeface="+mn-ea"/>
              <a:sym typeface="+mn-ea"/>
            </a:endParaRPr>
          </a:p>
        </p:txBody>
      </p:sp>
      <p:sp>
        <p:nvSpPr>
          <p:cNvPr id="4" name="标题 3"/>
          <p:cNvSpPr>
            <a:spLocks noGrp="1"/>
          </p:cNvSpPr>
          <p:nvPr>
            <p:ph type="title"/>
          </p:nvPr>
        </p:nvSpPr>
        <p:spPr>
          <a:xfrm>
            <a:off x="752475" y="222568"/>
            <a:ext cx="10972800" cy="796908"/>
          </a:xfrm>
        </p:spPr>
        <p:txBody>
          <a:bodyPr/>
          <a:p>
            <a:r>
              <a:rPr lang="en-US" altLang="zh-CN">
                <a:latin typeface="楷体" panose="02010609060101010101" charset="-122"/>
                <a:ea typeface="楷体" panose="02010609060101010101" charset="-122"/>
                <a:cs typeface="楷体" panose="02010609060101010101" charset="-122"/>
                <a:sym typeface="+mn-ea"/>
              </a:rPr>
              <a:t>6.3 </a:t>
            </a:r>
            <a:r>
              <a:rPr lang="zh-CN" altLang="en-US">
                <a:latin typeface="楷体" panose="02010609060101010101" charset="-122"/>
                <a:ea typeface="楷体" panose="02010609060101010101" charset="-122"/>
                <a:cs typeface="楷体" panose="02010609060101010101" charset="-122"/>
                <a:sym typeface="+mn-ea"/>
              </a:rPr>
              <a:t>遍历二叉</a:t>
            </a:r>
            <a:r>
              <a:rPr lang="zh-CN" altLang="en-US" dirty="0">
                <a:latin typeface="楷体" panose="02010609060101010101" charset="-122"/>
                <a:ea typeface="楷体" panose="02010609060101010101" charset="-122"/>
                <a:sym typeface="+mn-ea"/>
              </a:rPr>
              <a:t>树和线索二叉树</a:t>
            </a:r>
            <a:endParaRPr lang="en-US" altLang="zh-CN">
              <a:latin typeface="楷体" panose="02010609060101010101" charset="-122"/>
              <a:ea typeface="楷体" panose="02010609060101010101" charset="-122"/>
              <a:cs typeface="楷体" panose="02010609060101010101" charset="-122"/>
            </a:endParaRPr>
          </a:p>
        </p:txBody>
      </p:sp>
      <p:sp>
        <p:nvSpPr>
          <p:cNvPr id="2" name="灯片编号占位符 1"/>
          <p:cNvSpPr>
            <a:spLocks noGrp="1"/>
          </p:cNvSpPr>
          <p:nvPr>
            <p:ph type="sldNum" sz="quarter" idx="4"/>
          </p:nvPr>
        </p:nvSpPr>
        <p:spPr/>
        <p:txBody>
          <a:bodyPr/>
          <a:p>
            <a:fld id="{F18B4237-A20D-4DE2-ADD8-75BCC50A7656}" type="slidenum">
              <a:rPr lang="zh-CN" altLang="en-US"/>
            </a:fld>
            <a:endParaRPr lang="zh-CN" altLang="en-US"/>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pPr marL="457200" marR="0" lvl="1" indent="-457200" algn="l" defTabSz="1219200" rtl="0" eaLnBrk="1" fontAlgn="base" latinLnBrk="0" hangingPunct="1">
              <a:lnSpc>
                <a:spcPct val="100000"/>
              </a:lnSpc>
              <a:spcBef>
                <a:spcPct val="20000"/>
              </a:spcBef>
              <a:buClrTx/>
              <a:buSzTx/>
              <a:buFont typeface="Wingdings" panose="05000000000000000000" charset="0"/>
              <a:buChar char="l"/>
            </a:pP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二叉树层次</a:t>
            </a: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遍历</a:t>
            </a: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，从根结点开始遍历，按层次“自上而下，从左至右”访问树中的各结点。</a:t>
            </a:r>
            <a:endParaRPr kumimoji="0" lang="zh-CN" altLang="en-US" sz="2800" i="0" u="none" strike="noStrike" kern="0" cap="none" spc="0" normalizeH="0" baseline="0" noProof="1" dirty="0">
              <a:solidFill>
                <a:schemeClr val="tx1"/>
              </a:solidFill>
              <a:latin typeface="黑体" panose="02010609060101010101" pitchFamily="2" charset="-122"/>
              <a:ea typeface="黑体" panose="02010609060101010101" pitchFamily="2" charset="-122"/>
              <a:cs typeface="黑体" panose="02010609060101010101" pitchFamily="2" charset="-122"/>
            </a:endParaRPr>
          </a:p>
          <a:p>
            <a:pPr marL="457200" marR="0" lvl="1" indent="-457200" algn="l" defTabSz="1219200" rtl="0" eaLnBrk="1" fontAlgn="base" latinLnBrk="0" hangingPunct="1">
              <a:lnSpc>
                <a:spcPct val="100000"/>
              </a:lnSpc>
              <a:spcBef>
                <a:spcPct val="20000"/>
              </a:spcBef>
              <a:buClrTx/>
              <a:buSzTx/>
              <a:buFont typeface="Wingdings" panose="05000000000000000000" charset="0"/>
              <a:buChar char="l"/>
            </a:pP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层次遍历的实现</a:t>
            </a: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算法，设置一个队列：</a:t>
            </a:r>
            <a:endParaRPr kumimoji="0" lang="zh-CN" altLang="en-US" sz="2800" i="0" u="none" strike="noStrike" kern="0" cap="none" spc="0" normalizeH="0" baseline="0" noProof="1" dirty="0">
              <a:solidFill>
                <a:schemeClr val="tx1"/>
              </a:solidFill>
              <a:latin typeface="黑体" panose="02010609060101010101" pitchFamily="2" charset="-122"/>
              <a:ea typeface="黑体" panose="02010609060101010101" pitchFamily="2" charset="-122"/>
              <a:cs typeface="黑体" panose="02010609060101010101" pitchFamily="2" charset="-122"/>
            </a:endParaRPr>
          </a:p>
          <a:p>
            <a:pPr marR="0" lvl="1" algn="l" defTabSz="1219200" rtl="0" eaLnBrk="1" fontAlgn="base" latinLnBrk="0" hangingPunct="1">
              <a:lnSpc>
                <a:spcPct val="100000"/>
              </a:lnSpc>
              <a:spcBef>
                <a:spcPct val="20000"/>
              </a:spcBef>
              <a:buClrTx/>
              <a:buSzTx/>
              <a:buChar char="•"/>
            </a:pPr>
            <a:r>
              <a:rPr lang="zh-CN" altLang="en-US" sz="2400" dirty="0">
                <a:latin typeface="黑体" panose="02010609060101010101" pitchFamily="2" charset="-122"/>
                <a:ea typeface="黑体" panose="02010609060101010101" pitchFamily="2" charset="-122"/>
                <a:cs typeface="+mn-ea"/>
                <a:sym typeface="+mn-ea"/>
              </a:rPr>
              <a:t>设T是指向根结点的指针变量，若二叉树为空，则返回；否则，令p=T，p入队，执行以下循环：</a:t>
            </a:r>
            <a:endParaRPr kumimoji="0" lang="zh-CN" altLang="en-US" sz="2400" i="0" u="none" strike="noStrike" kern="0" cap="none" spc="0" normalizeH="0" baseline="0" noProof="1" dirty="0">
              <a:solidFill>
                <a:schemeClr val="tx1"/>
              </a:solidFill>
              <a:latin typeface="黑体" panose="02010609060101010101" pitchFamily="2" charset="-122"/>
              <a:ea typeface="黑体" panose="02010609060101010101" pitchFamily="2" charset="-122"/>
              <a:cs typeface="+mn-ea"/>
            </a:endParaRPr>
          </a:p>
          <a:p>
            <a:pPr marL="609600" marR="0" lvl="1" indent="0" algn="l" defTabSz="1219200" rtl="0" eaLnBrk="1" fontAlgn="base" latinLnBrk="0" hangingPunct="1">
              <a:lnSpc>
                <a:spcPct val="100000"/>
              </a:lnSpc>
              <a:spcBef>
                <a:spcPct val="20000"/>
              </a:spcBef>
              <a:buClrTx/>
              <a:buSzTx/>
              <a:buNone/>
            </a:pPr>
            <a:r>
              <a:rPr lang="en-US" altLang="zh-CN" sz="2400" dirty="0">
                <a:latin typeface="黑体" panose="02010609060101010101" pitchFamily="2" charset="-122"/>
                <a:ea typeface="黑体" panose="02010609060101010101" pitchFamily="2" charset="-122"/>
                <a:cs typeface="+mn-ea"/>
                <a:sym typeface="+mn-ea"/>
              </a:rPr>
              <a:t>(1)</a:t>
            </a:r>
            <a:r>
              <a:rPr lang="zh-CN" altLang="en-US" sz="2400" dirty="0">
                <a:latin typeface="黑体" panose="02010609060101010101" pitchFamily="2" charset="-122"/>
                <a:ea typeface="黑体" panose="02010609060101010101" pitchFamily="2" charset="-122"/>
                <a:cs typeface="+mn-ea"/>
                <a:sym typeface="+mn-ea"/>
              </a:rPr>
              <a:t>队首元素出队到p；</a:t>
            </a:r>
            <a:endParaRPr lang="zh-CN" altLang="en-US" sz="2400" dirty="0">
              <a:latin typeface="黑体" panose="02010609060101010101" pitchFamily="2" charset="-122"/>
              <a:ea typeface="黑体" panose="02010609060101010101" pitchFamily="2" charset="-122"/>
              <a:cs typeface="+mn-ea"/>
              <a:sym typeface="+mn-ea"/>
            </a:endParaRPr>
          </a:p>
          <a:p>
            <a:pPr marL="609600" marR="0" lvl="1" indent="0" algn="l" defTabSz="1219200" rtl="0" eaLnBrk="1" fontAlgn="base" latinLnBrk="0" hangingPunct="1">
              <a:lnSpc>
                <a:spcPct val="100000"/>
              </a:lnSpc>
              <a:spcBef>
                <a:spcPct val="20000"/>
              </a:spcBef>
              <a:buClrTx/>
              <a:buSzTx/>
              <a:buNone/>
            </a:pPr>
            <a:r>
              <a:rPr lang="en-US" altLang="zh-CN" sz="2400" dirty="0">
                <a:latin typeface="黑体" panose="02010609060101010101" pitchFamily="2" charset="-122"/>
                <a:ea typeface="黑体" panose="02010609060101010101" pitchFamily="2" charset="-122"/>
                <a:cs typeface="+mn-ea"/>
                <a:sym typeface="+mn-ea"/>
              </a:rPr>
              <a:t>(2)</a:t>
            </a:r>
            <a:r>
              <a:rPr lang="zh-CN" altLang="en-US" sz="2400" dirty="0">
                <a:latin typeface="黑体" panose="02010609060101010101" pitchFamily="2" charset="-122"/>
                <a:ea typeface="黑体" panose="02010609060101010101" pitchFamily="2" charset="-122"/>
                <a:cs typeface="+mn-ea"/>
                <a:sym typeface="+mn-ea"/>
              </a:rPr>
              <a:t>访问p所指向的结点； </a:t>
            </a:r>
            <a:endParaRPr kumimoji="0" lang="zh-CN" altLang="en-US" sz="2400" i="0" u="none" strike="noStrike" kern="0" cap="none" spc="0" normalizeH="0" baseline="0" noProof="1" dirty="0">
              <a:solidFill>
                <a:schemeClr val="tx1"/>
              </a:solidFill>
              <a:latin typeface="黑体" panose="02010609060101010101" pitchFamily="2" charset="-122"/>
              <a:ea typeface="黑体" panose="02010609060101010101" pitchFamily="2" charset="-122"/>
              <a:cs typeface="+mn-ea"/>
            </a:endParaRPr>
          </a:p>
          <a:p>
            <a:pPr marL="609600" marR="0" lvl="1" indent="0" algn="l" defTabSz="1219200" rtl="0" eaLnBrk="1" fontAlgn="base" latinLnBrk="0" hangingPunct="1">
              <a:lnSpc>
                <a:spcPct val="100000"/>
              </a:lnSpc>
              <a:spcBef>
                <a:spcPct val="20000"/>
              </a:spcBef>
              <a:buClrTx/>
              <a:buSzTx/>
              <a:buNone/>
            </a:pPr>
            <a:r>
              <a:rPr lang="en-US" altLang="zh-CN" sz="2400" dirty="0">
                <a:latin typeface="黑体" panose="02010609060101010101" pitchFamily="2" charset="-122"/>
                <a:ea typeface="黑体" panose="02010609060101010101" pitchFamily="2" charset="-122"/>
                <a:cs typeface="+mn-ea"/>
                <a:sym typeface="+mn-ea"/>
              </a:rPr>
              <a:t>(3)</a:t>
            </a:r>
            <a:r>
              <a:rPr lang="zh-CN" altLang="en-US" sz="2400" dirty="0">
                <a:latin typeface="黑体" panose="02010609060101010101" pitchFamily="2" charset="-122"/>
                <a:ea typeface="黑体" panose="02010609060101010101" pitchFamily="2" charset="-122"/>
                <a:cs typeface="+mn-ea"/>
                <a:sym typeface="+mn-ea"/>
              </a:rPr>
              <a:t>p所指向的结点的左、右子结点依次入队。</a:t>
            </a:r>
            <a:endParaRPr lang="zh-CN" altLang="en-US" sz="2400" dirty="0">
              <a:latin typeface="黑体" panose="02010609060101010101" pitchFamily="2" charset="-122"/>
              <a:ea typeface="黑体" panose="02010609060101010101" pitchFamily="2" charset="-122"/>
              <a:cs typeface="+mn-ea"/>
              <a:sym typeface="+mn-ea"/>
            </a:endParaRPr>
          </a:p>
          <a:p>
            <a:pPr marL="609600" marR="0" lvl="1" indent="0" algn="l" defTabSz="1219200" rtl="0" eaLnBrk="1" fontAlgn="base" latinLnBrk="0" hangingPunct="1">
              <a:lnSpc>
                <a:spcPct val="100000"/>
              </a:lnSpc>
              <a:spcBef>
                <a:spcPct val="20000"/>
              </a:spcBef>
              <a:buClrTx/>
              <a:buSzTx/>
              <a:buNone/>
            </a:pPr>
            <a:r>
              <a:rPr lang="en-US" altLang="zh-CN" sz="2400" dirty="0">
                <a:latin typeface="黑体" panose="02010609060101010101" pitchFamily="2" charset="-122"/>
                <a:ea typeface="黑体" panose="02010609060101010101" pitchFamily="2" charset="-122"/>
                <a:cs typeface="+mn-ea"/>
                <a:sym typeface="+mn-ea"/>
              </a:rPr>
              <a:t>(4)</a:t>
            </a:r>
            <a:r>
              <a:rPr lang="zh-CN" altLang="en-US" sz="2400" dirty="0">
                <a:latin typeface="黑体" panose="02010609060101010101" pitchFamily="2" charset="-122"/>
                <a:ea typeface="黑体" panose="02010609060101010101" pitchFamily="2" charset="-122"/>
                <a:cs typeface="+mn-ea"/>
                <a:sym typeface="+mn-ea"/>
              </a:rPr>
              <a:t>跳转步骤</a:t>
            </a:r>
            <a:r>
              <a:rPr lang="en-US" altLang="zh-CN" sz="2400" dirty="0">
                <a:latin typeface="黑体" panose="02010609060101010101" pitchFamily="2" charset="-122"/>
                <a:ea typeface="黑体" panose="02010609060101010101" pitchFamily="2" charset="-122"/>
                <a:cs typeface="+mn-ea"/>
                <a:sym typeface="+mn-ea"/>
              </a:rPr>
              <a:t>1</a:t>
            </a:r>
            <a:r>
              <a:rPr lang="zh-CN" altLang="en-US" sz="2400" dirty="0">
                <a:latin typeface="黑体" panose="02010609060101010101" pitchFamily="2" charset="-122"/>
                <a:ea typeface="黑体" panose="02010609060101010101" pitchFamily="2" charset="-122"/>
                <a:cs typeface="+mn-ea"/>
                <a:sym typeface="+mn-ea"/>
              </a:rPr>
              <a:t>循环，直到队空为止。</a:t>
            </a:r>
            <a:endParaRPr kumimoji="0" lang="zh-CN" altLang="en-US" sz="2400" i="0" u="none" strike="noStrike" kern="0" cap="none" spc="0" normalizeH="0" baseline="0" noProof="1" dirty="0">
              <a:solidFill>
                <a:schemeClr val="tx1"/>
              </a:solidFill>
              <a:latin typeface="黑体" panose="02010609060101010101" pitchFamily="2" charset="-122"/>
              <a:ea typeface="黑体" panose="02010609060101010101" pitchFamily="2" charset="-122"/>
              <a:cs typeface="+mn-ea"/>
            </a:endParaRPr>
          </a:p>
          <a:p>
            <a:pPr marR="0" lvl="1" algn="l" defTabSz="1219200" rtl="0" eaLnBrk="1" fontAlgn="base" latinLnBrk="0" hangingPunct="1">
              <a:lnSpc>
                <a:spcPct val="100000"/>
              </a:lnSpc>
              <a:spcBef>
                <a:spcPct val="20000"/>
              </a:spcBef>
              <a:buClrTx/>
              <a:buSzTx/>
              <a:buChar char="•"/>
            </a:pPr>
            <a:endParaRPr lang="zh-CN" altLang="en-US" sz="2400" dirty="0">
              <a:latin typeface="黑体" panose="02010609060101010101" pitchFamily="2" charset="-122"/>
              <a:ea typeface="黑体" panose="02010609060101010101" pitchFamily="2" charset="-122"/>
              <a:cs typeface="+mn-ea"/>
              <a:sym typeface="+mn-ea"/>
            </a:endParaRPr>
          </a:p>
        </p:txBody>
      </p:sp>
      <p:sp>
        <p:nvSpPr>
          <p:cNvPr id="4" name="标题 3"/>
          <p:cNvSpPr>
            <a:spLocks noGrp="1"/>
          </p:cNvSpPr>
          <p:nvPr>
            <p:ph type="title"/>
          </p:nvPr>
        </p:nvSpPr>
        <p:spPr>
          <a:xfrm>
            <a:off x="752475" y="222568"/>
            <a:ext cx="10972800" cy="796908"/>
          </a:xfrm>
        </p:spPr>
        <p:txBody>
          <a:bodyPr/>
          <a:p>
            <a:r>
              <a:rPr lang="en-US" altLang="zh-CN">
                <a:latin typeface="楷体" panose="02010609060101010101" charset="-122"/>
                <a:ea typeface="楷体" panose="02010609060101010101" charset="-122"/>
                <a:cs typeface="楷体" panose="02010609060101010101" charset="-122"/>
                <a:sym typeface="+mn-ea"/>
              </a:rPr>
              <a:t>6.3 </a:t>
            </a:r>
            <a:r>
              <a:rPr lang="zh-CN" altLang="en-US">
                <a:latin typeface="楷体" panose="02010609060101010101" charset="-122"/>
                <a:ea typeface="楷体" panose="02010609060101010101" charset="-122"/>
                <a:cs typeface="楷体" panose="02010609060101010101" charset="-122"/>
                <a:sym typeface="+mn-ea"/>
              </a:rPr>
              <a:t>遍历二叉</a:t>
            </a:r>
            <a:r>
              <a:rPr lang="zh-CN" altLang="en-US" dirty="0">
                <a:latin typeface="楷体" panose="02010609060101010101" charset="-122"/>
                <a:ea typeface="楷体" panose="02010609060101010101" charset="-122"/>
                <a:sym typeface="+mn-ea"/>
              </a:rPr>
              <a:t>树和线索二叉树</a:t>
            </a:r>
            <a:endParaRPr lang="en-US" altLang="zh-CN">
              <a:latin typeface="楷体" panose="02010609060101010101" charset="-122"/>
              <a:ea typeface="楷体" panose="02010609060101010101" charset="-122"/>
              <a:cs typeface="楷体" panose="02010609060101010101" charset="-122"/>
            </a:endParaRPr>
          </a:p>
        </p:txBody>
      </p:sp>
      <p:sp>
        <p:nvSpPr>
          <p:cNvPr id="2" name="灯片编号占位符 1"/>
          <p:cNvSpPr>
            <a:spLocks noGrp="1"/>
          </p:cNvSpPr>
          <p:nvPr>
            <p:ph type="sldNum" sz="quarter" idx="4"/>
          </p:nvPr>
        </p:nvSpPr>
        <p:spPr/>
        <p:txBody>
          <a:bodyPr/>
          <a:p>
            <a:fld id="{F18B4237-A20D-4DE2-ADD8-75BCC50A7656}" type="slidenum">
              <a:rPr lang="zh-CN" altLang="en-US"/>
            </a:fld>
            <a:endParaRPr lang="zh-CN" altLang="en-US"/>
          </a:p>
        </p:txBody>
      </p:sp>
      <p:grpSp>
        <p:nvGrpSpPr>
          <p:cNvPr id="34820" name="Group 13"/>
          <p:cNvGrpSpPr/>
          <p:nvPr/>
        </p:nvGrpSpPr>
        <p:grpSpPr>
          <a:xfrm>
            <a:off x="8497888" y="2936558"/>
            <a:ext cx="2667000" cy="2514600"/>
            <a:chOff x="3696" y="2565"/>
            <a:chExt cx="1680" cy="1584"/>
          </a:xfrm>
        </p:grpSpPr>
        <p:sp>
          <p:nvSpPr>
            <p:cNvPr id="34821" name="Line 14"/>
            <p:cNvSpPr/>
            <p:nvPr/>
          </p:nvSpPr>
          <p:spPr>
            <a:xfrm>
              <a:off x="4776" y="2736"/>
              <a:ext cx="360" cy="288"/>
            </a:xfrm>
            <a:prstGeom prst="line">
              <a:avLst/>
            </a:prstGeom>
            <a:ln w="38100" cap="flat" cmpd="sng">
              <a:solidFill>
                <a:srgbClr val="009900"/>
              </a:solidFill>
              <a:prstDash val="solid"/>
              <a:round/>
              <a:headEnd type="none" w="med" len="med"/>
              <a:tailEnd type="none" w="med" len="med"/>
            </a:ln>
          </p:spPr>
        </p:sp>
        <p:sp>
          <p:nvSpPr>
            <p:cNvPr id="34822" name="Line 15"/>
            <p:cNvSpPr/>
            <p:nvPr/>
          </p:nvSpPr>
          <p:spPr>
            <a:xfrm flipH="1">
              <a:off x="4272" y="2736"/>
              <a:ext cx="360" cy="336"/>
            </a:xfrm>
            <a:prstGeom prst="line">
              <a:avLst/>
            </a:prstGeom>
            <a:ln w="38100" cap="flat" cmpd="sng">
              <a:solidFill>
                <a:srgbClr val="009900"/>
              </a:solidFill>
              <a:prstDash val="solid"/>
              <a:round/>
              <a:headEnd type="none" w="med" len="med"/>
              <a:tailEnd type="none" w="med" len="med"/>
            </a:ln>
          </p:spPr>
        </p:sp>
        <p:sp>
          <p:nvSpPr>
            <p:cNvPr id="34823" name="Oval 16"/>
            <p:cNvSpPr/>
            <p:nvPr/>
          </p:nvSpPr>
          <p:spPr>
            <a:xfrm>
              <a:off x="4560" y="2565"/>
              <a:ext cx="288" cy="288"/>
            </a:xfrm>
            <a:prstGeom prst="ellipse">
              <a:avLst/>
            </a:prstGeom>
            <a:gradFill rotWithShape="0">
              <a:gsLst>
                <a:gs pos="0">
                  <a:srgbClr val="FF6600"/>
                </a:gs>
                <a:gs pos="100000">
                  <a:srgbClr val="762F00"/>
                </a:gs>
              </a:gsLst>
              <a:lin ang="2700000" scaled="1"/>
              <a:tileRect/>
            </a:gradFill>
            <a:ln w="38100">
              <a:noFill/>
            </a:ln>
          </p:spPr>
          <p:txBody>
            <a:bodyPr wrap="none" lIns="0" rIns="0" anchor="ctr" anchorCtr="0"/>
            <a:p>
              <a:pPr algn="ctr"/>
              <a:r>
                <a:rPr lang="en-US" altLang="zh-CN" sz="2400" dirty="0">
                  <a:solidFill>
                    <a:schemeClr val="bg1"/>
                  </a:solidFill>
                  <a:latin typeface="Tahoma" panose="020B0604030504040204" charset="0"/>
                  <a:ea typeface="宋体" panose="02010600030101010101" pitchFamily="2" charset="-122"/>
                </a:rPr>
                <a:t>A</a:t>
              </a:r>
              <a:endParaRPr lang="en-US" altLang="zh-CN" sz="2400" dirty="0">
                <a:solidFill>
                  <a:schemeClr val="bg1"/>
                </a:solidFill>
                <a:latin typeface="Tahoma" panose="020B0604030504040204" charset="0"/>
                <a:ea typeface="宋体" panose="02010600030101010101" pitchFamily="2" charset="-122"/>
              </a:endParaRPr>
            </a:p>
          </p:txBody>
        </p:sp>
        <p:sp>
          <p:nvSpPr>
            <p:cNvPr id="34824" name="Line 17"/>
            <p:cNvSpPr/>
            <p:nvPr/>
          </p:nvSpPr>
          <p:spPr>
            <a:xfrm flipH="1">
              <a:off x="3936" y="3126"/>
              <a:ext cx="264" cy="309"/>
            </a:xfrm>
            <a:prstGeom prst="line">
              <a:avLst/>
            </a:prstGeom>
            <a:ln w="38100" cap="flat" cmpd="sng">
              <a:solidFill>
                <a:srgbClr val="009900"/>
              </a:solidFill>
              <a:prstDash val="solid"/>
              <a:round/>
              <a:headEnd type="none" w="med" len="med"/>
              <a:tailEnd type="none" w="med" len="med"/>
            </a:ln>
          </p:spPr>
        </p:sp>
        <p:sp>
          <p:nvSpPr>
            <p:cNvPr id="34825" name="Oval 18"/>
            <p:cNvSpPr/>
            <p:nvPr/>
          </p:nvSpPr>
          <p:spPr>
            <a:xfrm>
              <a:off x="3696" y="3387"/>
              <a:ext cx="288" cy="288"/>
            </a:xfrm>
            <a:prstGeom prst="ellipse">
              <a:avLst/>
            </a:prstGeom>
            <a:gradFill rotWithShape="0">
              <a:gsLst>
                <a:gs pos="0">
                  <a:srgbClr val="FF6600"/>
                </a:gs>
                <a:gs pos="100000">
                  <a:srgbClr val="762F00"/>
                </a:gs>
              </a:gsLst>
              <a:lin ang="2700000" scaled="1"/>
              <a:tileRect/>
            </a:gradFill>
            <a:ln w="38100">
              <a:noFill/>
            </a:ln>
          </p:spPr>
          <p:txBody>
            <a:bodyPr wrap="none" lIns="0" rIns="0" anchor="ctr" anchorCtr="0"/>
            <a:p>
              <a:pPr algn="ctr"/>
              <a:r>
                <a:rPr lang="en-US" altLang="zh-CN" sz="2400" dirty="0">
                  <a:solidFill>
                    <a:schemeClr val="bg1"/>
                  </a:solidFill>
                  <a:latin typeface="Tahoma" panose="020B0604030504040204" charset="0"/>
                  <a:ea typeface="宋体" panose="02010600030101010101" pitchFamily="2" charset="-122"/>
                </a:rPr>
                <a:t>D</a:t>
              </a:r>
              <a:endParaRPr lang="en-US" altLang="zh-CN" sz="2400" dirty="0">
                <a:solidFill>
                  <a:schemeClr val="bg1"/>
                </a:solidFill>
                <a:latin typeface="Tahoma" panose="020B0604030504040204" charset="0"/>
                <a:ea typeface="宋体" panose="02010600030101010101" pitchFamily="2" charset="-122"/>
              </a:endParaRPr>
            </a:p>
          </p:txBody>
        </p:sp>
        <p:sp>
          <p:nvSpPr>
            <p:cNvPr id="34826" name="Line 19"/>
            <p:cNvSpPr/>
            <p:nvPr/>
          </p:nvSpPr>
          <p:spPr>
            <a:xfrm>
              <a:off x="4224" y="3147"/>
              <a:ext cx="216" cy="288"/>
            </a:xfrm>
            <a:prstGeom prst="line">
              <a:avLst/>
            </a:prstGeom>
            <a:ln w="38100" cap="flat" cmpd="sng">
              <a:solidFill>
                <a:srgbClr val="009900"/>
              </a:solidFill>
              <a:prstDash val="solid"/>
              <a:round/>
              <a:headEnd type="none" w="med" len="med"/>
              <a:tailEnd type="none" w="med" len="med"/>
            </a:ln>
          </p:spPr>
        </p:sp>
        <p:sp>
          <p:nvSpPr>
            <p:cNvPr id="34827" name="Oval 20"/>
            <p:cNvSpPr/>
            <p:nvPr/>
          </p:nvSpPr>
          <p:spPr>
            <a:xfrm>
              <a:off x="4032" y="2976"/>
              <a:ext cx="288" cy="288"/>
            </a:xfrm>
            <a:prstGeom prst="ellipse">
              <a:avLst/>
            </a:prstGeom>
            <a:gradFill rotWithShape="0">
              <a:gsLst>
                <a:gs pos="0">
                  <a:srgbClr val="FF6600"/>
                </a:gs>
                <a:gs pos="100000">
                  <a:srgbClr val="762F00"/>
                </a:gs>
              </a:gsLst>
              <a:lin ang="2700000" scaled="1"/>
              <a:tileRect/>
            </a:gradFill>
            <a:ln w="38100">
              <a:noFill/>
            </a:ln>
          </p:spPr>
          <p:txBody>
            <a:bodyPr wrap="none" lIns="0" rIns="0" anchor="ctr" anchorCtr="0"/>
            <a:p>
              <a:pPr algn="ctr"/>
              <a:r>
                <a:rPr lang="en-US" altLang="zh-CN" sz="2400" dirty="0">
                  <a:solidFill>
                    <a:schemeClr val="bg1"/>
                  </a:solidFill>
                  <a:latin typeface="Tahoma" panose="020B0604030504040204" charset="0"/>
                  <a:ea typeface="宋体" panose="02010600030101010101" pitchFamily="2" charset="-122"/>
                </a:rPr>
                <a:t>B</a:t>
              </a:r>
              <a:endParaRPr lang="en-US" altLang="zh-CN" sz="2400" dirty="0">
                <a:solidFill>
                  <a:schemeClr val="bg1"/>
                </a:solidFill>
                <a:latin typeface="Tahoma" panose="020B0604030504040204" charset="0"/>
                <a:ea typeface="宋体" panose="02010600030101010101" pitchFamily="2" charset="-122"/>
              </a:endParaRPr>
            </a:p>
          </p:txBody>
        </p:sp>
        <p:sp>
          <p:nvSpPr>
            <p:cNvPr id="34828" name="Line 21"/>
            <p:cNvSpPr/>
            <p:nvPr/>
          </p:nvSpPr>
          <p:spPr>
            <a:xfrm flipH="1">
              <a:off x="4992" y="3147"/>
              <a:ext cx="264" cy="309"/>
            </a:xfrm>
            <a:prstGeom prst="line">
              <a:avLst/>
            </a:prstGeom>
            <a:ln w="38100" cap="flat" cmpd="sng">
              <a:solidFill>
                <a:srgbClr val="009900"/>
              </a:solidFill>
              <a:prstDash val="solid"/>
              <a:round/>
              <a:headEnd type="none" w="med" len="med"/>
              <a:tailEnd type="none" w="med" len="med"/>
            </a:ln>
          </p:spPr>
        </p:sp>
        <p:sp>
          <p:nvSpPr>
            <p:cNvPr id="34829" name="Oval 22"/>
            <p:cNvSpPr/>
            <p:nvPr/>
          </p:nvSpPr>
          <p:spPr>
            <a:xfrm>
              <a:off x="4752" y="3408"/>
              <a:ext cx="288" cy="288"/>
            </a:xfrm>
            <a:prstGeom prst="ellipse">
              <a:avLst/>
            </a:prstGeom>
            <a:gradFill rotWithShape="0">
              <a:gsLst>
                <a:gs pos="0">
                  <a:srgbClr val="FF6600"/>
                </a:gs>
                <a:gs pos="100000">
                  <a:srgbClr val="762F00"/>
                </a:gs>
              </a:gsLst>
              <a:lin ang="2700000" scaled="1"/>
              <a:tileRect/>
            </a:gradFill>
            <a:ln w="38100">
              <a:noFill/>
            </a:ln>
          </p:spPr>
          <p:txBody>
            <a:bodyPr wrap="none" lIns="0" rIns="0" anchor="ctr" anchorCtr="0"/>
            <a:p>
              <a:pPr algn="ctr"/>
              <a:r>
                <a:rPr lang="en-US" altLang="zh-CN" sz="2400" dirty="0">
                  <a:solidFill>
                    <a:schemeClr val="bg1"/>
                  </a:solidFill>
                  <a:latin typeface="Tahoma" panose="020B0604030504040204" charset="0"/>
                  <a:ea typeface="宋体" panose="02010600030101010101" pitchFamily="2" charset="-122"/>
                </a:rPr>
                <a:t>F</a:t>
              </a:r>
              <a:endParaRPr lang="en-US" altLang="zh-CN" sz="2400" dirty="0">
                <a:solidFill>
                  <a:schemeClr val="bg1"/>
                </a:solidFill>
                <a:latin typeface="Tahoma" panose="020B0604030504040204" charset="0"/>
                <a:ea typeface="宋体" panose="02010600030101010101" pitchFamily="2" charset="-122"/>
              </a:endParaRPr>
            </a:p>
          </p:txBody>
        </p:sp>
        <p:sp>
          <p:nvSpPr>
            <p:cNvPr id="34830" name="Oval 23"/>
            <p:cNvSpPr/>
            <p:nvPr/>
          </p:nvSpPr>
          <p:spPr>
            <a:xfrm>
              <a:off x="5088" y="2976"/>
              <a:ext cx="288" cy="288"/>
            </a:xfrm>
            <a:prstGeom prst="ellipse">
              <a:avLst/>
            </a:prstGeom>
            <a:gradFill rotWithShape="0">
              <a:gsLst>
                <a:gs pos="0">
                  <a:srgbClr val="FF6600"/>
                </a:gs>
                <a:gs pos="100000">
                  <a:srgbClr val="762F00"/>
                </a:gs>
              </a:gsLst>
              <a:lin ang="2700000" scaled="1"/>
              <a:tileRect/>
            </a:gradFill>
            <a:ln w="38100">
              <a:noFill/>
            </a:ln>
          </p:spPr>
          <p:txBody>
            <a:bodyPr wrap="none" lIns="0" rIns="0" anchor="ctr" anchorCtr="0"/>
            <a:p>
              <a:pPr algn="ctr"/>
              <a:r>
                <a:rPr lang="en-US" altLang="zh-CN" sz="2400" dirty="0">
                  <a:solidFill>
                    <a:schemeClr val="bg1"/>
                  </a:solidFill>
                  <a:latin typeface="Tahoma" panose="020B0604030504040204" charset="0"/>
                  <a:ea typeface="宋体" panose="02010600030101010101" pitchFamily="2" charset="-122"/>
                </a:rPr>
                <a:t>C</a:t>
              </a:r>
              <a:endParaRPr lang="en-US" altLang="zh-CN" sz="2400" dirty="0">
                <a:solidFill>
                  <a:schemeClr val="bg1"/>
                </a:solidFill>
                <a:latin typeface="Tahoma" panose="020B0604030504040204" charset="0"/>
                <a:ea typeface="宋体" panose="02010600030101010101" pitchFamily="2" charset="-122"/>
              </a:endParaRPr>
            </a:p>
          </p:txBody>
        </p:sp>
        <p:sp>
          <p:nvSpPr>
            <p:cNvPr id="34831" name="Line 24"/>
            <p:cNvSpPr/>
            <p:nvPr/>
          </p:nvSpPr>
          <p:spPr>
            <a:xfrm flipH="1">
              <a:off x="4176" y="3600"/>
              <a:ext cx="264" cy="309"/>
            </a:xfrm>
            <a:prstGeom prst="line">
              <a:avLst/>
            </a:prstGeom>
            <a:ln w="38100" cap="flat" cmpd="sng">
              <a:solidFill>
                <a:srgbClr val="009900"/>
              </a:solidFill>
              <a:prstDash val="solid"/>
              <a:round/>
              <a:headEnd type="none" w="med" len="med"/>
              <a:tailEnd type="none" w="med" len="med"/>
            </a:ln>
          </p:spPr>
        </p:sp>
        <p:sp>
          <p:nvSpPr>
            <p:cNvPr id="34832" name="Oval 25"/>
            <p:cNvSpPr/>
            <p:nvPr/>
          </p:nvSpPr>
          <p:spPr>
            <a:xfrm>
              <a:off x="3936" y="3861"/>
              <a:ext cx="288" cy="288"/>
            </a:xfrm>
            <a:prstGeom prst="ellipse">
              <a:avLst/>
            </a:prstGeom>
            <a:gradFill rotWithShape="0">
              <a:gsLst>
                <a:gs pos="0">
                  <a:srgbClr val="FF6600"/>
                </a:gs>
                <a:gs pos="100000">
                  <a:srgbClr val="762F00"/>
                </a:gs>
              </a:gsLst>
              <a:lin ang="2700000" scaled="1"/>
              <a:tileRect/>
            </a:gradFill>
            <a:ln w="38100">
              <a:noFill/>
            </a:ln>
          </p:spPr>
          <p:txBody>
            <a:bodyPr wrap="none" lIns="0" rIns="0" anchor="ctr" anchorCtr="0"/>
            <a:p>
              <a:pPr algn="ctr"/>
              <a:r>
                <a:rPr lang="en-US" altLang="zh-CN" sz="2400" dirty="0">
                  <a:solidFill>
                    <a:schemeClr val="bg1"/>
                  </a:solidFill>
                  <a:latin typeface="Tahoma" panose="020B0604030504040204" charset="0"/>
                  <a:ea typeface="宋体" panose="02010600030101010101" pitchFamily="2" charset="-122"/>
                </a:rPr>
                <a:t>G</a:t>
              </a:r>
              <a:endParaRPr lang="en-US" altLang="zh-CN" sz="2400" dirty="0">
                <a:solidFill>
                  <a:schemeClr val="bg1"/>
                </a:solidFill>
                <a:latin typeface="Tahoma" panose="020B0604030504040204" charset="0"/>
                <a:ea typeface="宋体" panose="02010600030101010101" pitchFamily="2" charset="-122"/>
              </a:endParaRPr>
            </a:p>
          </p:txBody>
        </p:sp>
        <p:sp>
          <p:nvSpPr>
            <p:cNvPr id="34833" name="Oval 26"/>
            <p:cNvSpPr/>
            <p:nvPr/>
          </p:nvSpPr>
          <p:spPr>
            <a:xfrm>
              <a:off x="4344" y="3408"/>
              <a:ext cx="288" cy="288"/>
            </a:xfrm>
            <a:prstGeom prst="ellipse">
              <a:avLst/>
            </a:prstGeom>
            <a:gradFill rotWithShape="0">
              <a:gsLst>
                <a:gs pos="0">
                  <a:srgbClr val="FF6600"/>
                </a:gs>
                <a:gs pos="100000">
                  <a:srgbClr val="762F00"/>
                </a:gs>
              </a:gsLst>
              <a:lin ang="2700000" scaled="1"/>
              <a:tileRect/>
            </a:gradFill>
            <a:ln w="38100">
              <a:noFill/>
            </a:ln>
          </p:spPr>
          <p:txBody>
            <a:bodyPr wrap="none" lIns="0" rIns="0" anchor="ctr" anchorCtr="0"/>
            <a:p>
              <a:pPr algn="ctr"/>
              <a:r>
                <a:rPr lang="en-US" altLang="zh-CN" sz="2400" dirty="0">
                  <a:solidFill>
                    <a:schemeClr val="bg1"/>
                  </a:solidFill>
                  <a:latin typeface="Tahoma" panose="020B0604030504040204" charset="0"/>
                  <a:ea typeface="宋体" panose="02010600030101010101" pitchFamily="2" charset="-122"/>
                </a:rPr>
                <a:t>E</a:t>
              </a:r>
              <a:endParaRPr lang="en-US" altLang="zh-CN" sz="2400" dirty="0">
                <a:solidFill>
                  <a:schemeClr val="bg1"/>
                </a:solidFill>
                <a:latin typeface="Tahoma" panose="020B0604030504040204" charset="0"/>
                <a:ea typeface="宋体" panose="02010600030101010101" pitchFamily="2" charset="-122"/>
              </a:endParaRPr>
            </a:p>
          </p:txBody>
        </p:sp>
      </p:grpSp>
      <p:sp>
        <p:nvSpPr>
          <p:cNvPr id="5" name="文本框 4"/>
          <p:cNvSpPr txBox="1"/>
          <p:nvPr/>
        </p:nvSpPr>
        <p:spPr>
          <a:xfrm>
            <a:off x="8256270" y="5445125"/>
            <a:ext cx="2826385" cy="460375"/>
          </a:xfrm>
          <a:prstGeom prst="rect">
            <a:avLst/>
          </a:prstGeom>
        </p:spPr>
        <p:txBody>
          <a:bodyPr vert="horz" wrap="square" lIns="91440" tIns="45720" rIns="91440" bIns="45720" rtlCol="0" anchor="t">
            <a:spAutoFit/>
          </a:bodyPr>
          <a:p>
            <a:pPr marL="609600" marR="0" indent="-609600" algn="l" defTabSz="914400" rtl="0" eaLnBrk="1" fontAlgn="base" latinLnBrk="0" hangingPunct="1">
              <a:lnSpc>
                <a:spcPct val="100000"/>
              </a:lnSpc>
              <a:spcBef>
                <a:spcPct val="0"/>
              </a:spcBef>
              <a:spcAft>
                <a:spcPct val="0"/>
              </a:spcAft>
              <a:buClr>
                <a:schemeClr val="accent1"/>
              </a:buClr>
              <a:buSzTx/>
              <a:buFont typeface="Wingdings" panose="05000000000000000000" pitchFamily="2" charset="2"/>
              <a:buNone/>
            </a:pPr>
            <a:r>
              <a:rPr lang="zh-CN" altLang="en-US" sz="2400" kern="0" dirty="0">
                <a:solidFill>
                  <a:srgbClr val="FF0000"/>
                </a:solidFill>
                <a:latin typeface="黑体" panose="02010609060101010101" pitchFamily="2" charset="-122"/>
                <a:ea typeface="黑体" panose="02010609060101010101" pitchFamily="2" charset="-122"/>
                <a:sym typeface="+mn-ea"/>
              </a:rPr>
              <a:t>层次遍历：</a:t>
            </a:r>
            <a:r>
              <a:rPr lang="en-US" altLang="zh-CN" sz="2400" kern="0" dirty="0">
                <a:solidFill>
                  <a:srgbClr val="FF0000"/>
                </a:solidFill>
                <a:latin typeface="黑体" panose="02010609060101010101" pitchFamily="2" charset="-122"/>
                <a:ea typeface="黑体" panose="02010609060101010101" pitchFamily="2" charset="-122"/>
                <a:sym typeface="+mn-ea"/>
              </a:rPr>
              <a:t>ABCDEFG</a:t>
            </a:r>
            <a:endParaRPr lang="en-US" altLang="zh-CN" sz="2400" i="1" kern="0" dirty="0">
              <a:solidFill>
                <a:srgbClr val="FF0000"/>
              </a:solidFill>
              <a:latin typeface="黑体" panose="02010609060101010101" pitchFamily="2" charset="-122"/>
              <a:ea typeface="黑体" panose="02010609060101010101" pitchFamily="2" charset="-122"/>
              <a:sym typeface="+mn-ea"/>
            </a:endParaRPr>
          </a:p>
        </p:txBody>
      </p:sp>
      <p:sp>
        <p:nvSpPr>
          <p:cNvPr id="6" name="文本框 5"/>
          <p:cNvSpPr txBox="1"/>
          <p:nvPr/>
        </p:nvSpPr>
        <p:spPr>
          <a:xfrm>
            <a:off x="911225" y="5229225"/>
            <a:ext cx="2727325" cy="460375"/>
          </a:xfrm>
          <a:prstGeom prst="rect">
            <a:avLst/>
          </a:prstGeom>
        </p:spPr>
        <p:txBody>
          <a:bodyPr vert="horz" wrap="square" lIns="91440" tIns="45720" rIns="91440" bIns="45720" rtlCol="0" anchor="t">
            <a:spAutoFit/>
          </a:bodyPr>
          <a:p>
            <a:pPr marL="609600" marR="0" indent="-609600" algn="l" defTabSz="914400" rtl="0" eaLnBrk="1" fontAlgn="base" latinLnBrk="0" hangingPunct="1">
              <a:lnSpc>
                <a:spcPct val="100000"/>
              </a:lnSpc>
              <a:spcBef>
                <a:spcPct val="0"/>
              </a:spcBef>
              <a:spcAft>
                <a:spcPct val="0"/>
              </a:spcAft>
              <a:buClr>
                <a:schemeClr val="accent1"/>
              </a:buClr>
              <a:buSzTx/>
              <a:buFont typeface="Wingdings" panose="05000000000000000000" pitchFamily="2" charset="2"/>
              <a:buNone/>
            </a:pPr>
            <a:r>
              <a:rPr lang="zh-CN" altLang="en-US" sz="2400" kern="0" dirty="0">
                <a:solidFill>
                  <a:srgbClr val="FF0000"/>
                </a:solidFill>
                <a:latin typeface="黑体" panose="02010609060101010101" pitchFamily="2" charset="-122"/>
                <a:ea typeface="黑体" panose="02010609060101010101" pitchFamily="2" charset="-122"/>
                <a:sym typeface="+mn-ea"/>
              </a:rPr>
              <a:t>程序实现自行</a:t>
            </a:r>
            <a:r>
              <a:rPr lang="zh-CN" altLang="en-US" sz="2400" kern="0" dirty="0">
                <a:solidFill>
                  <a:srgbClr val="FF0000"/>
                </a:solidFill>
                <a:latin typeface="黑体" panose="02010609060101010101" pitchFamily="2" charset="-122"/>
                <a:ea typeface="黑体" panose="02010609060101010101" pitchFamily="2" charset="-122"/>
                <a:sym typeface="+mn-ea"/>
              </a:rPr>
              <a:t>编写</a:t>
            </a:r>
            <a:endParaRPr lang="en-US" altLang="zh-CN" sz="2400" b="1" i="1" kern="0" dirty="0">
              <a:solidFill>
                <a:srgbClr val="FF0000"/>
              </a:solidFill>
              <a:latin typeface="黑体" panose="02010609060101010101" pitchFamily="2" charset="-122"/>
              <a:ea typeface="黑体" panose="02010609060101010101" pitchFamily="2" charset="-122"/>
              <a:sym typeface="+mn-ea"/>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pPr marL="457200" marR="0" lvl="1" indent="-457200" algn="l" defTabSz="1219200" rtl="0" eaLnBrk="1" fontAlgn="base" latinLnBrk="0" hangingPunct="1">
              <a:lnSpc>
                <a:spcPct val="100000"/>
              </a:lnSpc>
              <a:spcBef>
                <a:spcPct val="20000"/>
              </a:spcBef>
              <a:buClrTx/>
              <a:buSzTx/>
              <a:buFont typeface="Wingdings" panose="05000000000000000000" charset="0"/>
              <a:buChar char="l"/>
            </a:pPr>
            <a:r>
              <a:rPr lang="zh-CN" altLang="en-US" sz="2800" dirty="0">
                <a:latin typeface="黑体" panose="02010609060101010101" pitchFamily="2" charset="-122"/>
                <a:cs typeface="+mn-cs"/>
                <a:sym typeface="+mn-ea"/>
              </a:rPr>
              <a:t>树是有n(n≥0)个结点的有限集合。每个结点都有唯一的直接前驱，但可能有多个</a:t>
            </a:r>
            <a:r>
              <a:rPr lang="zh-CN" altLang="en-US" sz="2800" dirty="0">
                <a:latin typeface="黑体" panose="02010609060101010101" pitchFamily="2" charset="-122"/>
                <a:cs typeface="+mn-cs"/>
                <a:sym typeface="+mn-ea"/>
              </a:rPr>
              <a:t>直接后继。</a:t>
            </a:r>
            <a:endParaRPr lang="zh-CN" altLang="en-US" sz="2800" dirty="0">
              <a:latin typeface="黑体" panose="02010609060101010101" pitchFamily="2" charset="-122"/>
              <a:cs typeface="+mn-cs"/>
              <a:sym typeface="+mn-ea"/>
            </a:endParaRPr>
          </a:p>
          <a:p>
            <a:pPr marL="457200" marR="0" lvl="1" indent="-457200" algn="l" defTabSz="1219200" rtl="0" eaLnBrk="1" fontAlgn="base" latinLnBrk="0" hangingPunct="1">
              <a:lnSpc>
                <a:spcPct val="100000"/>
              </a:lnSpc>
              <a:spcBef>
                <a:spcPct val="20000"/>
              </a:spcBef>
              <a:buClrTx/>
              <a:buSzTx/>
              <a:buFont typeface="Wingdings" panose="05000000000000000000" charset="0"/>
              <a:buChar char="l"/>
            </a:pPr>
            <a:r>
              <a:rPr lang="zh-CN" altLang="en-US" sz="2800" dirty="0">
                <a:latin typeface="黑体" panose="02010609060101010101" pitchFamily="2" charset="-122"/>
                <a:cs typeface="+mn-cs"/>
                <a:sym typeface="+mn-ea"/>
              </a:rPr>
              <a:t>树的</a:t>
            </a:r>
            <a:r>
              <a:rPr lang="zh-CN" altLang="en-US" sz="2800" dirty="0">
                <a:latin typeface="黑体" panose="02010609060101010101" pitchFamily="2" charset="-122"/>
                <a:cs typeface="+mn-cs"/>
                <a:sym typeface="+mn-ea"/>
              </a:rPr>
              <a:t>特点</a:t>
            </a:r>
            <a:endParaRPr lang="zh-CN" altLang="en-US" sz="2800" dirty="0">
              <a:latin typeface="黑体" panose="02010609060101010101" pitchFamily="2" charset="-122"/>
              <a:cs typeface="+mn-cs"/>
              <a:sym typeface="+mn-ea"/>
            </a:endParaRPr>
          </a:p>
          <a:p>
            <a:pPr marR="0" lvl="1" algn="l" defTabSz="1219200" rtl="0" eaLnBrk="1" fontAlgn="base" latinLnBrk="0" hangingPunct="1">
              <a:lnSpc>
                <a:spcPct val="100000"/>
              </a:lnSpc>
              <a:spcBef>
                <a:spcPct val="20000"/>
              </a:spcBef>
              <a:buClrTx/>
              <a:buSzTx/>
              <a:buChar char="•"/>
            </a:pPr>
            <a:r>
              <a:rPr lang="zh-CN" altLang="en-US" dirty="0">
                <a:latin typeface="黑体" panose="02010609060101010101" pitchFamily="2" charset="-122"/>
                <a:ea typeface="黑体" panose="02010609060101010101" pitchFamily="2" charset="-122"/>
                <a:cs typeface="+mn-ea"/>
                <a:sym typeface="+mn-ea"/>
              </a:rPr>
              <a:t>如果n=0，称为空树</a:t>
            </a:r>
            <a:endParaRPr kumimoji="0" lang="zh-CN" altLang="en-US" i="0" u="none" strike="noStrike" kern="0" cap="none" spc="0" normalizeH="0" baseline="0" noProof="1" dirty="0">
              <a:solidFill>
                <a:schemeClr val="tx1"/>
              </a:solidFill>
              <a:latin typeface="黑体" panose="02010609060101010101" pitchFamily="2" charset="-122"/>
              <a:ea typeface="黑体" panose="02010609060101010101" pitchFamily="2" charset="-122"/>
              <a:cs typeface="+mn-ea"/>
            </a:endParaRPr>
          </a:p>
          <a:p>
            <a:pPr marR="0" lvl="1" algn="l" defTabSz="1219200" rtl="0" eaLnBrk="1" fontAlgn="base" latinLnBrk="0" hangingPunct="1">
              <a:lnSpc>
                <a:spcPct val="100000"/>
              </a:lnSpc>
              <a:spcBef>
                <a:spcPct val="20000"/>
              </a:spcBef>
              <a:buClrTx/>
              <a:buSzTx/>
              <a:buChar char="•"/>
            </a:pPr>
            <a:r>
              <a:rPr lang="zh-CN" altLang="en-US" dirty="0">
                <a:latin typeface="黑体" panose="02010609060101010101" pitchFamily="2" charset="-122"/>
                <a:ea typeface="黑体" panose="02010609060101010101" pitchFamily="2" charset="-122"/>
                <a:cs typeface="+mn-ea"/>
                <a:sym typeface="+mn-ea"/>
              </a:rPr>
              <a:t>如果n&gt;0,称为非空树,对于非空树,有</a:t>
            </a:r>
            <a:r>
              <a:rPr lang="zh-CN" altLang="en-US" b="1" dirty="0">
                <a:solidFill>
                  <a:srgbClr val="FF0000"/>
                </a:solidFill>
                <a:latin typeface="黑体" panose="02010609060101010101" pitchFamily="2" charset="-122"/>
                <a:ea typeface="黑体" panose="02010609060101010101" pitchFamily="2" charset="-122"/>
                <a:cs typeface="+mn-ea"/>
                <a:sym typeface="+mn-ea"/>
              </a:rPr>
              <a:t>唯一根结点Root</a:t>
            </a:r>
            <a:r>
              <a:rPr lang="zh-CN" altLang="en-US" dirty="0">
                <a:latin typeface="黑体" panose="02010609060101010101" pitchFamily="2" charset="-122"/>
                <a:ea typeface="黑体" panose="02010609060101010101" pitchFamily="2" charset="-122"/>
                <a:cs typeface="+mn-ea"/>
                <a:sym typeface="+mn-ea"/>
              </a:rPr>
              <a:t>(无直接前驱)</a:t>
            </a:r>
            <a:endParaRPr lang="zh-CN" altLang="en-US" dirty="0">
              <a:latin typeface="黑体" panose="02010609060101010101" pitchFamily="2" charset="-122"/>
              <a:ea typeface="黑体" panose="02010609060101010101" pitchFamily="2" charset="-122"/>
              <a:cs typeface="+mn-ea"/>
              <a:sym typeface="+mn-ea"/>
            </a:endParaRPr>
          </a:p>
          <a:p>
            <a:pPr marR="0" lvl="1" algn="l" defTabSz="1219200" rtl="0" eaLnBrk="1" fontAlgn="base" latinLnBrk="0" hangingPunct="1">
              <a:lnSpc>
                <a:spcPct val="100000"/>
              </a:lnSpc>
              <a:spcBef>
                <a:spcPct val="20000"/>
              </a:spcBef>
              <a:buClrTx/>
              <a:buSzTx/>
              <a:buChar char="•"/>
            </a:pPr>
            <a:r>
              <a:rPr lang="zh-CN" altLang="en-US" dirty="0">
                <a:latin typeface="黑体" panose="02010609060101010101" pitchFamily="2" charset="-122"/>
                <a:ea typeface="黑体" panose="02010609060101010101" pitchFamily="2" charset="-122"/>
                <a:cs typeface="+mn-ea"/>
                <a:sym typeface="+mn-ea"/>
              </a:rPr>
              <a:t>树可以递归定义</a:t>
            </a:r>
            <a:endParaRPr kumimoji="0" lang="zh-CN" altLang="en-US" i="0" u="none" strike="noStrike" kern="0" cap="none" spc="0" normalizeH="0" baseline="0" noProof="1" dirty="0">
              <a:solidFill>
                <a:schemeClr val="tx1"/>
              </a:solidFill>
              <a:latin typeface="黑体" panose="02010609060101010101" pitchFamily="2" charset="-122"/>
              <a:ea typeface="黑体" panose="02010609060101010101" pitchFamily="2" charset="-122"/>
              <a:cs typeface="+mn-ea"/>
            </a:endParaRPr>
          </a:p>
          <a:p>
            <a:pPr marR="0" lvl="1" algn="l" defTabSz="1219200" rtl="0" eaLnBrk="1" fontAlgn="base" latinLnBrk="0" hangingPunct="1">
              <a:lnSpc>
                <a:spcPct val="100000"/>
              </a:lnSpc>
              <a:spcBef>
                <a:spcPct val="20000"/>
              </a:spcBef>
              <a:buClrTx/>
              <a:buSzTx/>
              <a:buChar char="•"/>
            </a:pPr>
            <a:r>
              <a:rPr lang="zh-CN" altLang="en-US" dirty="0">
                <a:latin typeface="黑体" panose="02010609060101010101" pitchFamily="2" charset="-122"/>
                <a:ea typeface="黑体" panose="02010609060101010101" pitchFamily="2" charset="-122"/>
                <a:cs typeface="+mn-ea"/>
                <a:sym typeface="+mn-ea"/>
              </a:rPr>
              <a:t>如果n&gt;1，则除根以外的其它结点划分为 m (m&gt;0)个互不相交的有限集 T1, T2 ,…, Tm，其中每个集合本身又是一棵树，并且称为根的</a:t>
            </a:r>
            <a:r>
              <a:rPr lang="zh-CN" altLang="en-US" b="1" dirty="0">
                <a:solidFill>
                  <a:srgbClr val="FF0000"/>
                </a:solidFill>
                <a:latin typeface="黑体" panose="02010609060101010101" pitchFamily="2" charset="-122"/>
                <a:ea typeface="黑体" panose="02010609060101010101" pitchFamily="2" charset="-122"/>
                <a:cs typeface="+mn-ea"/>
                <a:sym typeface="+mn-ea"/>
              </a:rPr>
              <a:t>子树SubTree</a:t>
            </a:r>
            <a:r>
              <a:rPr lang="zh-CN" altLang="en-US" dirty="0">
                <a:latin typeface="黑体" panose="02010609060101010101" pitchFamily="2" charset="-122"/>
                <a:ea typeface="黑体" panose="02010609060101010101" pitchFamily="2" charset="-122"/>
                <a:cs typeface="+mn-ea"/>
                <a:sym typeface="+mn-ea"/>
              </a:rPr>
              <a:t>。</a:t>
            </a:r>
            <a:endParaRPr kumimoji="0" lang="zh-CN" altLang="en-US" i="0" u="none" strike="noStrike" kern="0" cap="none" spc="0" normalizeH="0" baseline="0" noProof="1" dirty="0">
              <a:solidFill>
                <a:schemeClr val="tx1"/>
              </a:solidFill>
              <a:latin typeface="黑体" panose="02010609060101010101" pitchFamily="2" charset="-122"/>
              <a:ea typeface="黑体" panose="02010609060101010101" pitchFamily="2" charset="-122"/>
              <a:cs typeface="+mn-ea"/>
            </a:endParaRPr>
          </a:p>
          <a:p>
            <a:pPr marR="0" lvl="1" algn="l" defTabSz="1219200" rtl="0" eaLnBrk="1" fontAlgn="base" latinLnBrk="0" hangingPunct="1">
              <a:lnSpc>
                <a:spcPct val="100000"/>
              </a:lnSpc>
              <a:spcBef>
                <a:spcPct val="20000"/>
              </a:spcBef>
              <a:buClrTx/>
              <a:buSzTx/>
              <a:buChar char="•"/>
            </a:pPr>
            <a:endParaRPr kumimoji="0" lang="zh-CN" altLang="en-US" sz="2400" i="0" u="none" strike="noStrike" kern="0" cap="none" spc="0" normalizeH="0" baseline="0" noProof="1" dirty="0">
              <a:solidFill>
                <a:schemeClr val="tx1"/>
              </a:solidFill>
              <a:latin typeface="黑体" panose="02010609060101010101" pitchFamily="2" charset="-122"/>
              <a:ea typeface="黑体" panose="02010609060101010101" pitchFamily="2" charset="-122"/>
              <a:cs typeface="+mn-ea"/>
            </a:endParaRPr>
          </a:p>
          <a:p>
            <a:pPr marL="457200" lvl="1" indent="-457200" algn="l" eaLnBrk="1" hangingPunct="1">
              <a:buClrTx/>
              <a:buSzTx/>
              <a:buFont typeface="Wingdings" panose="05000000000000000000" charset="0"/>
              <a:buChar char="l"/>
            </a:pPr>
            <a:endParaRPr lang="zh-CN" altLang="en-US" sz="2800" dirty="0">
              <a:latin typeface="黑体" panose="02010609060101010101" pitchFamily="2" charset="-122"/>
              <a:cs typeface="+mn-cs"/>
              <a:sym typeface="+mn-ea"/>
            </a:endParaRPr>
          </a:p>
        </p:txBody>
      </p:sp>
      <p:sp>
        <p:nvSpPr>
          <p:cNvPr id="4" name="标题 3"/>
          <p:cNvSpPr>
            <a:spLocks noGrp="1"/>
          </p:cNvSpPr>
          <p:nvPr>
            <p:ph type="title"/>
          </p:nvPr>
        </p:nvSpPr>
        <p:spPr>
          <a:xfrm>
            <a:off x="752475" y="222568"/>
            <a:ext cx="10972800" cy="796908"/>
          </a:xfrm>
        </p:spPr>
        <p:txBody>
          <a:bodyPr/>
          <a:p>
            <a:r>
              <a:rPr lang="en-US" altLang="zh-CN">
                <a:latin typeface="楷体" panose="02010609060101010101" charset="-122"/>
                <a:ea typeface="楷体" panose="02010609060101010101" charset="-122"/>
                <a:cs typeface="楷体" panose="02010609060101010101" charset="-122"/>
                <a:sym typeface="+mn-ea"/>
              </a:rPr>
              <a:t>6.1 </a:t>
            </a:r>
            <a:r>
              <a:rPr lang="zh-CN" altLang="en-US" dirty="0">
                <a:latin typeface="楷体" panose="02010609060101010101" charset="-122"/>
                <a:ea typeface="楷体" panose="02010609060101010101" charset="-122"/>
                <a:sym typeface="+mn-ea"/>
              </a:rPr>
              <a:t>树的定义和基本术语</a:t>
            </a:r>
            <a:endParaRPr lang="en-US" altLang="zh-CN">
              <a:latin typeface="楷体" panose="02010609060101010101" charset="-122"/>
              <a:ea typeface="楷体" panose="02010609060101010101" charset="-122"/>
              <a:cs typeface="楷体" panose="02010609060101010101" charset="-122"/>
            </a:endParaRPr>
          </a:p>
        </p:txBody>
      </p:sp>
      <p:sp>
        <p:nvSpPr>
          <p:cNvPr id="2" name="灯片编号占位符 1"/>
          <p:cNvSpPr>
            <a:spLocks noGrp="1"/>
          </p:cNvSpPr>
          <p:nvPr>
            <p:ph type="sldNum" sz="quarter" idx="4"/>
          </p:nvPr>
        </p:nvSpPr>
        <p:spPr/>
        <p:txBody>
          <a:bodyPr/>
          <a:p>
            <a:fld id="{F18B4237-A20D-4DE2-ADD8-75BCC50A7656}" type="slidenum">
              <a:rPr lang="zh-CN" altLang="en-US"/>
            </a:fld>
            <a:endParaRPr lang="zh-CN" altLang="en-US"/>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pPr marL="457200" marR="0" lvl="1" indent="-457200" algn="l" defTabSz="1219200" rtl="0" eaLnBrk="1" fontAlgn="base" latinLnBrk="0" hangingPunct="1">
              <a:lnSpc>
                <a:spcPct val="100000"/>
              </a:lnSpc>
              <a:spcBef>
                <a:spcPct val="20000"/>
              </a:spcBef>
              <a:buClrTx/>
              <a:buSzTx/>
              <a:buFont typeface="Wingdings" panose="05000000000000000000" charset="0"/>
              <a:buChar char="l"/>
            </a:pP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二叉树的层次遍历</a:t>
            </a: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应用：已知一颗二叉树的链式存储，把它转化为顺序存储</a:t>
            </a:r>
            <a:endParaRPr lang="zh-CN" altLang="en-US" sz="2800" dirty="0">
              <a:latin typeface="黑体" panose="02010609060101010101" pitchFamily="2" charset="-122"/>
              <a:ea typeface="黑体" panose="02010609060101010101" pitchFamily="2" charset="-122"/>
              <a:cs typeface="黑体" panose="02010609060101010101" pitchFamily="2" charset="-122"/>
              <a:sym typeface="+mn-ea"/>
            </a:endParaRPr>
          </a:p>
          <a:p>
            <a:pPr marL="457200" marR="0" lvl="1" indent="-457200" algn="l" defTabSz="1219200" rtl="0" eaLnBrk="1" fontAlgn="base" latinLnBrk="0" hangingPunct="1">
              <a:lnSpc>
                <a:spcPct val="100000"/>
              </a:lnSpc>
              <a:spcBef>
                <a:spcPct val="20000"/>
              </a:spcBef>
              <a:buClrTx/>
              <a:buSzTx/>
              <a:buFont typeface="Wingdings" panose="05000000000000000000" charset="0"/>
              <a:buChar char="l"/>
            </a:pPr>
            <a:r>
              <a:rPr kumimoji="0" lang="zh-CN" altLang="en-US" sz="2800" i="0" u="none" strike="noStrike" kern="0" cap="none" spc="0" normalizeH="0" baseline="0" noProof="1" dirty="0">
                <a:solidFill>
                  <a:schemeClr val="tx1"/>
                </a:solidFill>
                <a:latin typeface="黑体" panose="02010609060101010101" pitchFamily="2" charset="-122"/>
                <a:ea typeface="黑体" panose="02010609060101010101" pitchFamily="2" charset="-122"/>
                <a:cs typeface="黑体" panose="02010609060101010101" pitchFamily="2" charset="-122"/>
              </a:rPr>
              <a:t>扩展：二叉树的顺序存储和链式存储</a:t>
            </a:r>
            <a:r>
              <a:rPr kumimoji="0" lang="zh-CN" altLang="en-US" sz="2800" i="0" u="none" strike="noStrike" kern="0" cap="none" spc="0" normalizeH="0" baseline="0" noProof="1" dirty="0">
                <a:solidFill>
                  <a:schemeClr val="tx1"/>
                </a:solidFill>
                <a:latin typeface="黑体" panose="02010609060101010101" pitchFamily="2" charset="-122"/>
                <a:ea typeface="黑体" panose="02010609060101010101" pitchFamily="2" charset="-122"/>
                <a:cs typeface="黑体" panose="02010609060101010101" pitchFamily="2" charset="-122"/>
              </a:rPr>
              <a:t>互转</a:t>
            </a:r>
            <a:endParaRPr kumimoji="0" lang="zh-CN" altLang="en-US" sz="2800" i="0" u="none" strike="noStrike" kern="0" cap="none" spc="0" normalizeH="0" baseline="0" noProof="1" dirty="0">
              <a:solidFill>
                <a:schemeClr val="tx1"/>
              </a:solidFill>
              <a:latin typeface="黑体" panose="02010609060101010101" pitchFamily="2" charset="-122"/>
              <a:ea typeface="黑体" panose="02010609060101010101" pitchFamily="2" charset="-122"/>
              <a:cs typeface="黑体" panose="02010609060101010101" pitchFamily="2" charset="-122"/>
            </a:endParaRPr>
          </a:p>
          <a:p>
            <a:pPr marL="457200" marR="0" lvl="1" indent="-457200" algn="l" defTabSz="1219200" rtl="0" eaLnBrk="1" fontAlgn="base" latinLnBrk="0" hangingPunct="1">
              <a:lnSpc>
                <a:spcPct val="100000"/>
              </a:lnSpc>
              <a:spcBef>
                <a:spcPct val="20000"/>
              </a:spcBef>
              <a:buClrTx/>
              <a:buSzTx/>
              <a:buFont typeface="Wingdings" panose="05000000000000000000" charset="0"/>
              <a:buChar char="l"/>
            </a:pPr>
            <a:endParaRPr kumimoji="0" lang="zh-CN" altLang="en-US" sz="2800" i="0" u="none" strike="noStrike" kern="0" cap="none" spc="0" normalizeH="0" baseline="0" noProof="1" dirty="0">
              <a:solidFill>
                <a:schemeClr val="tx1"/>
              </a:solidFill>
              <a:latin typeface="黑体" panose="02010609060101010101" pitchFamily="2" charset="-122"/>
              <a:ea typeface="黑体" panose="02010609060101010101" pitchFamily="2" charset="-122"/>
              <a:cs typeface="黑体" panose="02010609060101010101" pitchFamily="2" charset="-122"/>
            </a:endParaRPr>
          </a:p>
          <a:p>
            <a:pPr marL="457200" marR="0" lvl="1" indent="-457200" algn="l" defTabSz="1219200" rtl="0" eaLnBrk="1" fontAlgn="base" latinLnBrk="0" hangingPunct="1">
              <a:lnSpc>
                <a:spcPct val="100000"/>
              </a:lnSpc>
              <a:spcBef>
                <a:spcPct val="20000"/>
              </a:spcBef>
              <a:buClrTx/>
              <a:buSzTx/>
              <a:buFont typeface="Wingdings" panose="05000000000000000000" charset="0"/>
              <a:buChar char="l"/>
            </a:pPr>
            <a:endParaRPr lang="zh-CN" altLang="en-US" sz="2400" dirty="0">
              <a:latin typeface="黑体" panose="02010609060101010101" pitchFamily="2" charset="-122"/>
              <a:ea typeface="黑体" panose="02010609060101010101" pitchFamily="2" charset="-122"/>
              <a:cs typeface="+mn-ea"/>
              <a:sym typeface="+mn-ea"/>
            </a:endParaRPr>
          </a:p>
        </p:txBody>
      </p:sp>
      <p:sp>
        <p:nvSpPr>
          <p:cNvPr id="4" name="标题 3"/>
          <p:cNvSpPr>
            <a:spLocks noGrp="1"/>
          </p:cNvSpPr>
          <p:nvPr>
            <p:ph type="title"/>
          </p:nvPr>
        </p:nvSpPr>
        <p:spPr>
          <a:xfrm>
            <a:off x="752475" y="222568"/>
            <a:ext cx="10972800" cy="796908"/>
          </a:xfrm>
        </p:spPr>
        <p:txBody>
          <a:bodyPr/>
          <a:p>
            <a:r>
              <a:rPr lang="en-US" altLang="zh-CN">
                <a:latin typeface="楷体" panose="02010609060101010101" charset="-122"/>
                <a:ea typeface="楷体" panose="02010609060101010101" charset="-122"/>
                <a:cs typeface="楷体" panose="02010609060101010101" charset="-122"/>
                <a:sym typeface="+mn-ea"/>
              </a:rPr>
              <a:t>6.3 </a:t>
            </a:r>
            <a:r>
              <a:rPr lang="zh-CN" altLang="en-US">
                <a:latin typeface="楷体" panose="02010609060101010101" charset="-122"/>
                <a:ea typeface="楷体" panose="02010609060101010101" charset="-122"/>
                <a:cs typeface="楷体" panose="02010609060101010101" charset="-122"/>
                <a:sym typeface="+mn-ea"/>
              </a:rPr>
              <a:t>遍历二叉</a:t>
            </a:r>
            <a:r>
              <a:rPr lang="zh-CN" altLang="en-US" dirty="0">
                <a:latin typeface="楷体" panose="02010609060101010101" charset="-122"/>
                <a:ea typeface="楷体" panose="02010609060101010101" charset="-122"/>
                <a:sym typeface="+mn-ea"/>
              </a:rPr>
              <a:t>树和线索二叉树</a:t>
            </a:r>
            <a:endParaRPr lang="en-US" altLang="zh-CN">
              <a:latin typeface="楷体" panose="02010609060101010101" charset="-122"/>
              <a:ea typeface="楷体" panose="02010609060101010101" charset="-122"/>
              <a:cs typeface="楷体" panose="02010609060101010101" charset="-122"/>
            </a:endParaRPr>
          </a:p>
        </p:txBody>
      </p:sp>
      <p:sp>
        <p:nvSpPr>
          <p:cNvPr id="2" name="灯片编号占位符 1"/>
          <p:cNvSpPr>
            <a:spLocks noGrp="1"/>
          </p:cNvSpPr>
          <p:nvPr>
            <p:ph type="sldNum" sz="quarter" idx="4"/>
          </p:nvPr>
        </p:nvSpPr>
        <p:spPr/>
        <p:txBody>
          <a:bodyPr/>
          <a:p>
            <a:fld id="{F18B4237-A20D-4DE2-ADD8-75BCC50A7656}" type="slidenum">
              <a:rPr lang="zh-CN" altLang="en-US"/>
            </a:fld>
            <a:endParaRPr lang="zh-CN" altLang="en-US"/>
          </a:p>
        </p:txBody>
      </p:sp>
      <p:grpSp>
        <p:nvGrpSpPr>
          <p:cNvPr id="25634" name="Group 76"/>
          <p:cNvGrpSpPr/>
          <p:nvPr/>
        </p:nvGrpSpPr>
        <p:grpSpPr>
          <a:xfrm rot="0">
            <a:off x="848360" y="3060700"/>
            <a:ext cx="3581400" cy="2427605"/>
            <a:chOff x="3024" y="2111"/>
            <a:chExt cx="2256" cy="1529"/>
          </a:xfrm>
        </p:grpSpPr>
        <p:sp>
          <p:nvSpPr>
            <p:cNvPr id="25635" name="Line 77"/>
            <p:cNvSpPr/>
            <p:nvPr/>
          </p:nvSpPr>
          <p:spPr>
            <a:xfrm>
              <a:off x="4896" y="2727"/>
              <a:ext cx="192" cy="240"/>
            </a:xfrm>
            <a:prstGeom prst="line">
              <a:avLst/>
            </a:prstGeom>
            <a:ln w="38100" cap="flat" cmpd="sng">
              <a:solidFill>
                <a:srgbClr val="009900"/>
              </a:solidFill>
              <a:prstDash val="solid"/>
              <a:round/>
              <a:headEnd type="none" w="med" len="med"/>
              <a:tailEnd type="none" w="med" len="med"/>
            </a:ln>
          </p:spPr>
        </p:sp>
        <p:sp>
          <p:nvSpPr>
            <p:cNvPr id="25636" name="Line 78"/>
            <p:cNvSpPr/>
            <p:nvPr/>
          </p:nvSpPr>
          <p:spPr>
            <a:xfrm flipH="1">
              <a:off x="4608" y="2700"/>
              <a:ext cx="223" cy="267"/>
            </a:xfrm>
            <a:prstGeom prst="line">
              <a:avLst/>
            </a:prstGeom>
            <a:ln w="38100" cap="flat" cmpd="sng">
              <a:solidFill>
                <a:srgbClr val="009900"/>
              </a:solidFill>
              <a:prstDash val="solid"/>
              <a:round/>
              <a:headEnd type="none" w="med" len="med"/>
              <a:tailEnd type="none" w="med" len="med"/>
            </a:ln>
          </p:spPr>
        </p:sp>
        <p:sp>
          <p:nvSpPr>
            <p:cNvPr id="25637" name="Line 79"/>
            <p:cNvSpPr/>
            <p:nvPr/>
          </p:nvSpPr>
          <p:spPr>
            <a:xfrm flipH="1">
              <a:off x="3168" y="3063"/>
              <a:ext cx="192" cy="336"/>
            </a:xfrm>
            <a:prstGeom prst="line">
              <a:avLst/>
            </a:prstGeom>
            <a:ln w="38100" cap="flat" cmpd="sng">
              <a:solidFill>
                <a:srgbClr val="009900"/>
              </a:solidFill>
              <a:prstDash val="solid"/>
              <a:round/>
              <a:headEnd type="none" w="med" len="med"/>
              <a:tailEnd type="none" w="med" len="med"/>
            </a:ln>
          </p:spPr>
        </p:sp>
        <p:sp>
          <p:nvSpPr>
            <p:cNvPr id="25638" name="Line 80"/>
            <p:cNvSpPr/>
            <p:nvPr/>
          </p:nvSpPr>
          <p:spPr>
            <a:xfrm flipH="1">
              <a:off x="3408" y="2727"/>
              <a:ext cx="240" cy="288"/>
            </a:xfrm>
            <a:prstGeom prst="line">
              <a:avLst/>
            </a:prstGeom>
            <a:ln w="38100" cap="flat" cmpd="sng">
              <a:solidFill>
                <a:srgbClr val="009900"/>
              </a:solidFill>
              <a:prstDash val="solid"/>
              <a:round/>
              <a:headEnd type="none" w="med" len="med"/>
              <a:tailEnd type="none" w="med" len="med"/>
            </a:ln>
          </p:spPr>
        </p:sp>
        <p:sp>
          <p:nvSpPr>
            <p:cNvPr id="25639" name="Line 81"/>
            <p:cNvSpPr/>
            <p:nvPr/>
          </p:nvSpPr>
          <p:spPr>
            <a:xfrm>
              <a:off x="4368" y="2343"/>
              <a:ext cx="456" cy="274"/>
            </a:xfrm>
            <a:prstGeom prst="line">
              <a:avLst/>
            </a:prstGeom>
            <a:ln w="38100" cap="flat" cmpd="sng">
              <a:solidFill>
                <a:srgbClr val="009900"/>
              </a:solidFill>
              <a:prstDash val="solid"/>
              <a:round/>
              <a:headEnd type="none" w="med" len="med"/>
              <a:tailEnd type="none" w="med" len="med"/>
            </a:ln>
          </p:spPr>
        </p:sp>
        <p:sp>
          <p:nvSpPr>
            <p:cNvPr id="25640" name="Line 82"/>
            <p:cNvSpPr/>
            <p:nvPr/>
          </p:nvSpPr>
          <p:spPr>
            <a:xfrm flipH="1">
              <a:off x="3744" y="2343"/>
              <a:ext cx="480" cy="288"/>
            </a:xfrm>
            <a:prstGeom prst="line">
              <a:avLst/>
            </a:prstGeom>
            <a:ln w="38100" cap="flat" cmpd="sng">
              <a:solidFill>
                <a:srgbClr val="009900"/>
              </a:solidFill>
              <a:prstDash val="solid"/>
              <a:round/>
              <a:headEnd type="none" w="med" len="med"/>
              <a:tailEnd type="none" w="med" len="med"/>
            </a:ln>
          </p:spPr>
        </p:sp>
        <p:sp>
          <p:nvSpPr>
            <p:cNvPr id="25641" name="Line 83"/>
            <p:cNvSpPr/>
            <p:nvPr/>
          </p:nvSpPr>
          <p:spPr>
            <a:xfrm>
              <a:off x="3456" y="3111"/>
              <a:ext cx="87" cy="261"/>
            </a:xfrm>
            <a:prstGeom prst="line">
              <a:avLst/>
            </a:prstGeom>
            <a:ln w="38100" cap="flat" cmpd="sng">
              <a:solidFill>
                <a:srgbClr val="009900"/>
              </a:solidFill>
              <a:prstDash val="solid"/>
              <a:round/>
              <a:headEnd type="none" w="med" len="med"/>
              <a:tailEnd type="none" w="med" len="med"/>
            </a:ln>
          </p:spPr>
        </p:sp>
        <p:sp>
          <p:nvSpPr>
            <p:cNvPr id="25642" name="Line 84"/>
            <p:cNvSpPr/>
            <p:nvPr/>
          </p:nvSpPr>
          <p:spPr>
            <a:xfrm flipH="1">
              <a:off x="4404" y="3072"/>
              <a:ext cx="144" cy="336"/>
            </a:xfrm>
            <a:prstGeom prst="line">
              <a:avLst/>
            </a:prstGeom>
            <a:ln w="38100" cap="flat" cmpd="sng">
              <a:solidFill>
                <a:srgbClr val="009900"/>
              </a:solidFill>
              <a:prstDash val="solid"/>
              <a:round/>
              <a:headEnd type="none" w="med" len="med"/>
              <a:tailEnd type="none" w="med" len="med"/>
            </a:ln>
          </p:spPr>
        </p:sp>
        <p:sp>
          <p:nvSpPr>
            <p:cNvPr id="25643" name="Oval 85"/>
            <p:cNvSpPr/>
            <p:nvPr/>
          </p:nvSpPr>
          <p:spPr>
            <a:xfrm>
              <a:off x="4260" y="3312"/>
              <a:ext cx="288" cy="288"/>
            </a:xfrm>
            <a:prstGeom prst="ellipse">
              <a:avLst/>
            </a:prstGeom>
            <a:gradFill rotWithShape="0">
              <a:gsLst>
                <a:gs pos="0">
                  <a:srgbClr val="FF6600"/>
                </a:gs>
                <a:gs pos="100000">
                  <a:srgbClr val="762F00"/>
                </a:gs>
              </a:gsLst>
              <a:lin ang="2700000" scaled="1"/>
              <a:tileRect/>
            </a:gradFill>
            <a:ln w="38100">
              <a:noFill/>
            </a:ln>
          </p:spPr>
          <p:txBody>
            <a:bodyPr wrap="none" anchor="ctr" anchorCtr="0"/>
            <a:p>
              <a:endParaRPr lang="zh-CN" altLang="en-US" dirty="0">
                <a:latin typeface="Arial" panose="020B0604020202020204" pitchFamily="34" charset="0"/>
                <a:ea typeface="宋体" panose="02010600030101010101" pitchFamily="2" charset="-122"/>
              </a:endParaRPr>
            </a:p>
          </p:txBody>
        </p:sp>
        <p:sp>
          <p:nvSpPr>
            <p:cNvPr id="25644" name="Text Box 86"/>
            <p:cNvSpPr txBox="1"/>
            <p:nvPr/>
          </p:nvSpPr>
          <p:spPr>
            <a:xfrm>
              <a:off x="4272" y="3263"/>
              <a:ext cx="227" cy="329"/>
            </a:xfrm>
            <a:prstGeom prst="rect">
              <a:avLst/>
            </a:prstGeom>
            <a:noFill/>
            <a:ln w="38100">
              <a:noFill/>
            </a:ln>
          </p:spPr>
          <p:txBody>
            <a:bodyPr wrap="none" anchor="ctr" anchorCtr="0">
              <a:spAutoFit/>
            </a:bodyPr>
            <a:p>
              <a:pPr algn="ctr"/>
              <a:r>
                <a:rPr lang="en-US" altLang="zh-CN" sz="2800" b="1" dirty="0">
                  <a:solidFill>
                    <a:schemeClr val="bg1"/>
                  </a:solidFill>
                  <a:latin typeface="Times New Roman" panose="02020603050405020304" pitchFamily="18" charset="0"/>
                  <a:ea typeface="宋体" panose="02010600030101010101" pitchFamily="2" charset="-122"/>
                </a:rPr>
                <a:t>9</a:t>
              </a:r>
              <a:endParaRPr lang="en-US" altLang="zh-CN" sz="2400" dirty="0">
                <a:latin typeface="Times New Roman" panose="02020603050405020304" pitchFamily="18" charset="0"/>
                <a:ea typeface="宋体" panose="02010600030101010101" pitchFamily="2" charset="-122"/>
              </a:endParaRPr>
            </a:p>
          </p:txBody>
        </p:sp>
        <p:sp>
          <p:nvSpPr>
            <p:cNvPr id="25645" name="Oval 87"/>
            <p:cNvSpPr/>
            <p:nvPr/>
          </p:nvSpPr>
          <p:spPr>
            <a:xfrm>
              <a:off x="4176" y="2151"/>
              <a:ext cx="288" cy="288"/>
            </a:xfrm>
            <a:prstGeom prst="ellipse">
              <a:avLst/>
            </a:prstGeom>
            <a:gradFill rotWithShape="0">
              <a:gsLst>
                <a:gs pos="0">
                  <a:srgbClr val="FF6600"/>
                </a:gs>
                <a:gs pos="100000">
                  <a:srgbClr val="762F00"/>
                </a:gs>
              </a:gsLst>
              <a:lin ang="2700000" scaled="1"/>
              <a:tileRect/>
            </a:gradFill>
            <a:ln w="38100">
              <a:noFill/>
            </a:ln>
          </p:spPr>
          <p:txBody>
            <a:bodyPr wrap="none" anchor="ctr" anchorCtr="0"/>
            <a:p>
              <a:endParaRPr lang="zh-CN" altLang="en-US" dirty="0">
                <a:latin typeface="Arial" panose="020B0604020202020204" pitchFamily="34" charset="0"/>
                <a:ea typeface="宋体" panose="02010600030101010101" pitchFamily="2" charset="-122"/>
              </a:endParaRPr>
            </a:p>
          </p:txBody>
        </p:sp>
        <p:sp>
          <p:nvSpPr>
            <p:cNvPr id="25646" name="Oval 88"/>
            <p:cNvSpPr/>
            <p:nvPr/>
          </p:nvSpPr>
          <p:spPr>
            <a:xfrm>
              <a:off x="3600" y="2487"/>
              <a:ext cx="288" cy="288"/>
            </a:xfrm>
            <a:prstGeom prst="ellipse">
              <a:avLst/>
            </a:prstGeom>
            <a:gradFill rotWithShape="0">
              <a:gsLst>
                <a:gs pos="0">
                  <a:srgbClr val="FF6600"/>
                </a:gs>
                <a:gs pos="100000">
                  <a:srgbClr val="762F00"/>
                </a:gs>
              </a:gsLst>
              <a:lin ang="2700000" scaled="1"/>
              <a:tileRect/>
            </a:gradFill>
            <a:ln w="38100">
              <a:noFill/>
            </a:ln>
          </p:spPr>
          <p:txBody>
            <a:bodyPr wrap="none" anchor="ctr" anchorCtr="0"/>
            <a:p>
              <a:endParaRPr lang="zh-CN" altLang="en-US" dirty="0">
                <a:latin typeface="Arial" panose="020B0604020202020204" pitchFamily="34" charset="0"/>
                <a:ea typeface="宋体" panose="02010600030101010101" pitchFamily="2" charset="-122"/>
              </a:endParaRPr>
            </a:p>
          </p:txBody>
        </p:sp>
        <p:sp>
          <p:nvSpPr>
            <p:cNvPr id="25647" name="Oval 89"/>
            <p:cNvSpPr/>
            <p:nvPr/>
          </p:nvSpPr>
          <p:spPr>
            <a:xfrm>
              <a:off x="4704" y="2487"/>
              <a:ext cx="288" cy="288"/>
            </a:xfrm>
            <a:prstGeom prst="ellipse">
              <a:avLst/>
            </a:prstGeom>
            <a:gradFill rotWithShape="0">
              <a:gsLst>
                <a:gs pos="0">
                  <a:srgbClr val="FF6600"/>
                </a:gs>
                <a:gs pos="100000">
                  <a:srgbClr val="762F00"/>
                </a:gs>
              </a:gsLst>
              <a:lin ang="2700000" scaled="1"/>
              <a:tileRect/>
            </a:gradFill>
            <a:ln w="38100">
              <a:noFill/>
            </a:ln>
          </p:spPr>
          <p:txBody>
            <a:bodyPr wrap="none" anchor="ctr" anchorCtr="0"/>
            <a:p>
              <a:endParaRPr lang="zh-CN" altLang="en-US" dirty="0">
                <a:latin typeface="Arial" panose="020B0604020202020204" pitchFamily="34" charset="0"/>
                <a:ea typeface="宋体" panose="02010600030101010101" pitchFamily="2" charset="-122"/>
              </a:endParaRPr>
            </a:p>
          </p:txBody>
        </p:sp>
        <p:sp>
          <p:nvSpPr>
            <p:cNvPr id="25648" name="Text Box 90"/>
            <p:cNvSpPr txBox="1"/>
            <p:nvPr/>
          </p:nvSpPr>
          <p:spPr>
            <a:xfrm>
              <a:off x="4188" y="2111"/>
              <a:ext cx="227" cy="329"/>
            </a:xfrm>
            <a:prstGeom prst="rect">
              <a:avLst/>
            </a:prstGeom>
            <a:noFill/>
            <a:ln w="38100">
              <a:noFill/>
            </a:ln>
          </p:spPr>
          <p:txBody>
            <a:bodyPr wrap="none" anchor="ctr" anchorCtr="0">
              <a:spAutoFit/>
            </a:bodyPr>
            <a:p>
              <a:pPr algn="ctr"/>
              <a:r>
                <a:rPr lang="en-US" altLang="zh-CN" sz="2800" b="1" dirty="0">
                  <a:solidFill>
                    <a:schemeClr val="bg1"/>
                  </a:solidFill>
                  <a:latin typeface="Times New Roman" panose="02020603050405020304" pitchFamily="18" charset="0"/>
                  <a:ea typeface="宋体" panose="02010600030101010101" pitchFamily="2" charset="-122"/>
                </a:rPr>
                <a:t>1</a:t>
              </a:r>
              <a:endParaRPr lang="en-US" altLang="zh-CN" sz="2400" dirty="0">
                <a:latin typeface="Times New Roman" panose="02020603050405020304" pitchFamily="18" charset="0"/>
                <a:ea typeface="宋体" panose="02010600030101010101" pitchFamily="2" charset="-122"/>
              </a:endParaRPr>
            </a:p>
          </p:txBody>
        </p:sp>
        <p:sp>
          <p:nvSpPr>
            <p:cNvPr id="25649" name="Text Box 91"/>
            <p:cNvSpPr txBox="1"/>
            <p:nvPr/>
          </p:nvSpPr>
          <p:spPr>
            <a:xfrm>
              <a:off x="3612" y="2447"/>
              <a:ext cx="227" cy="329"/>
            </a:xfrm>
            <a:prstGeom prst="rect">
              <a:avLst/>
            </a:prstGeom>
            <a:noFill/>
            <a:ln w="38100">
              <a:noFill/>
            </a:ln>
          </p:spPr>
          <p:txBody>
            <a:bodyPr wrap="none" anchor="ctr" anchorCtr="0">
              <a:spAutoFit/>
            </a:bodyPr>
            <a:p>
              <a:pPr algn="ctr"/>
              <a:r>
                <a:rPr lang="en-US" altLang="zh-CN" sz="2800" b="1" dirty="0">
                  <a:solidFill>
                    <a:schemeClr val="bg1"/>
                  </a:solidFill>
                  <a:latin typeface="Times New Roman" panose="02020603050405020304" pitchFamily="18" charset="0"/>
                  <a:ea typeface="宋体" panose="02010600030101010101" pitchFamily="2" charset="-122"/>
                </a:rPr>
                <a:t>2</a:t>
              </a:r>
              <a:endParaRPr lang="en-US" altLang="zh-CN" sz="2400" dirty="0">
                <a:latin typeface="Times New Roman" panose="02020603050405020304" pitchFamily="18" charset="0"/>
                <a:ea typeface="宋体" panose="02010600030101010101" pitchFamily="2" charset="-122"/>
              </a:endParaRPr>
            </a:p>
          </p:txBody>
        </p:sp>
        <p:sp>
          <p:nvSpPr>
            <p:cNvPr id="25650" name="Text Box 92"/>
            <p:cNvSpPr txBox="1"/>
            <p:nvPr/>
          </p:nvSpPr>
          <p:spPr>
            <a:xfrm>
              <a:off x="4716" y="2447"/>
              <a:ext cx="227" cy="329"/>
            </a:xfrm>
            <a:prstGeom prst="rect">
              <a:avLst/>
            </a:prstGeom>
            <a:noFill/>
            <a:ln w="38100">
              <a:noFill/>
            </a:ln>
          </p:spPr>
          <p:txBody>
            <a:bodyPr wrap="none" anchor="ctr" anchorCtr="0">
              <a:spAutoFit/>
            </a:bodyPr>
            <a:p>
              <a:pPr algn="ctr"/>
              <a:r>
                <a:rPr lang="en-US" altLang="zh-CN" sz="2800" b="1" dirty="0">
                  <a:solidFill>
                    <a:schemeClr val="bg1"/>
                  </a:solidFill>
                  <a:latin typeface="Times New Roman" panose="02020603050405020304" pitchFamily="18" charset="0"/>
                  <a:ea typeface="宋体" panose="02010600030101010101" pitchFamily="2" charset="-122"/>
                </a:rPr>
                <a:t>3</a:t>
              </a:r>
              <a:endParaRPr lang="en-US" altLang="zh-CN" sz="2400" dirty="0">
                <a:latin typeface="Times New Roman" panose="02020603050405020304" pitchFamily="18" charset="0"/>
                <a:ea typeface="宋体" panose="02010600030101010101" pitchFamily="2" charset="-122"/>
              </a:endParaRPr>
            </a:p>
          </p:txBody>
        </p:sp>
        <p:sp>
          <p:nvSpPr>
            <p:cNvPr id="25651" name="Oval 93"/>
            <p:cNvSpPr/>
            <p:nvPr/>
          </p:nvSpPr>
          <p:spPr>
            <a:xfrm>
              <a:off x="4992" y="2871"/>
              <a:ext cx="288" cy="288"/>
            </a:xfrm>
            <a:prstGeom prst="ellipse">
              <a:avLst/>
            </a:prstGeom>
            <a:gradFill rotWithShape="0">
              <a:gsLst>
                <a:gs pos="0">
                  <a:srgbClr val="FF6600"/>
                </a:gs>
                <a:gs pos="100000">
                  <a:srgbClr val="762F00"/>
                </a:gs>
              </a:gsLst>
              <a:lin ang="2700000" scaled="1"/>
              <a:tileRect/>
            </a:gradFill>
            <a:ln w="38100">
              <a:noFill/>
            </a:ln>
          </p:spPr>
          <p:txBody>
            <a:bodyPr wrap="none" anchor="ctr" anchorCtr="0"/>
            <a:p>
              <a:endParaRPr lang="zh-CN" altLang="en-US" dirty="0">
                <a:latin typeface="Arial" panose="020B0604020202020204" pitchFamily="34" charset="0"/>
                <a:ea typeface="宋体" panose="02010600030101010101" pitchFamily="2" charset="-122"/>
              </a:endParaRPr>
            </a:p>
          </p:txBody>
        </p:sp>
        <p:sp>
          <p:nvSpPr>
            <p:cNvPr id="25652" name="Text Box 94"/>
            <p:cNvSpPr txBox="1"/>
            <p:nvPr/>
          </p:nvSpPr>
          <p:spPr>
            <a:xfrm>
              <a:off x="5040" y="2831"/>
              <a:ext cx="227" cy="329"/>
            </a:xfrm>
            <a:prstGeom prst="rect">
              <a:avLst/>
            </a:prstGeom>
            <a:noFill/>
            <a:ln w="38100">
              <a:noFill/>
            </a:ln>
          </p:spPr>
          <p:txBody>
            <a:bodyPr wrap="none" anchor="ctr" anchorCtr="0">
              <a:spAutoFit/>
            </a:bodyPr>
            <a:p>
              <a:pPr algn="ctr"/>
              <a:r>
                <a:rPr lang="en-US" altLang="zh-CN" sz="2800" b="1" dirty="0">
                  <a:solidFill>
                    <a:schemeClr val="bg1"/>
                  </a:solidFill>
                  <a:latin typeface="Times New Roman" panose="02020603050405020304" pitchFamily="18" charset="0"/>
                  <a:ea typeface="宋体" panose="02010600030101010101" pitchFamily="2" charset="-122"/>
                </a:rPr>
                <a:t>6</a:t>
              </a:r>
              <a:endParaRPr lang="en-US" altLang="zh-CN" sz="2400" dirty="0">
                <a:latin typeface="Times New Roman" panose="02020603050405020304" pitchFamily="18" charset="0"/>
                <a:ea typeface="宋体" panose="02010600030101010101" pitchFamily="2" charset="-122"/>
              </a:endParaRPr>
            </a:p>
          </p:txBody>
        </p:sp>
        <p:sp>
          <p:nvSpPr>
            <p:cNvPr id="25653" name="Oval 95"/>
            <p:cNvSpPr/>
            <p:nvPr/>
          </p:nvSpPr>
          <p:spPr>
            <a:xfrm>
              <a:off x="3264" y="2871"/>
              <a:ext cx="288" cy="288"/>
            </a:xfrm>
            <a:prstGeom prst="ellipse">
              <a:avLst/>
            </a:prstGeom>
            <a:gradFill rotWithShape="0">
              <a:gsLst>
                <a:gs pos="0">
                  <a:srgbClr val="FF6600"/>
                </a:gs>
                <a:gs pos="100000">
                  <a:srgbClr val="762F00"/>
                </a:gs>
              </a:gsLst>
              <a:lin ang="2700000" scaled="1"/>
              <a:tileRect/>
            </a:gradFill>
            <a:ln w="38100">
              <a:noFill/>
            </a:ln>
          </p:spPr>
          <p:txBody>
            <a:bodyPr wrap="none" anchor="ctr" anchorCtr="0"/>
            <a:p>
              <a:endParaRPr lang="zh-CN" altLang="en-US" dirty="0">
                <a:latin typeface="Arial" panose="020B0604020202020204" pitchFamily="34" charset="0"/>
                <a:ea typeface="宋体" panose="02010600030101010101" pitchFamily="2" charset="-122"/>
              </a:endParaRPr>
            </a:p>
          </p:txBody>
        </p:sp>
        <p:sp>
          <p:nvSpPr>
            <p:cNvPr id="25654" name="Text Box 96"/>
            <p:cNvSpPr txBox="1"/>
            <p:nvPr/>
          </p:nvSpPr>
          <p:spPr>
            <a:xfrm>
              <a:off x="3276" y="2831"/>
              <a:ext cx="227" cy="329"/>
            </a:xfrm>
            <a:prstGeom prst="rect">
              <a:avLst/>
            </a:prstGeom>
            <a:noFill/>
            <a:ln w="38100">
              <a:noFill/>
            </a:ln>
          </p:spPr>
          <p:txBody>
            <a:bodyPr wrap="none" anchor="ctr" anchorCtr="0">
              <a:spAutoFit/>
            </a:bodyPr>
            <a:p>
              <a:pPr algn="ctr"/>
              <a:r>
                <a:rPr lang="en-US" altLang="zh-CN" sz="2800" b="1" dirty="0">
                  <a:solidFill>
                    <a:schemeClr val="bg1"/>
                  </a:solidFill>
                  <a:latin typeface="Times New Roman" panose="02020603050405020304" pitchFamily="18" charset="0"/>
                  <a:ea typeface="宋体" panose="02010600030101010101" pitchFamily="2" charset="-122"/>
                </a:rPr>
                <a:t>4</a:t>
              </a:r>
              <a:endParaRPr lang="en-US" altLang="zh-CN" sz="2400" dirty="0">
                <a:latin typeface="Times New Roman" panose="02020603050405020304" pitchFamily="18" charset="0"/>
                <a:ea typeface="宋体" panose="02010600030101010101" pitchFamily="2" charset="-122"/>
              </a:endParaRPr>
            </a:p>
          </p:txBody>
        </p:sp>
        <p:sp>
          <p:nvSpPr>
            <p:cNvPr id="25655" name="Oval 97"/>
            <p:cNvSpPr/>
            <p:nvPr/>
          </p:nvSpPr>
          <p:spPr>
            <a:xfrm>
              <a:off x="3024" y="3303"/>
              <a:ext cx="288" cy="288"/>
            </a:xfrm>
            <a:prstGeom prst="ellipse">
              <a:avLst/>
            </a:prstGeom>
            <a:gradFill rotWithShape="0">
              <a:gsLst>
                <a:gs pos="0">
                  <a:srgbClr val="FF6600"/>
                </a:gs>
                <a:gs pos="100000">
                  <a:srgbClr val="762F00"/>
                </a:gs>
              </a:gsLst>
              <a:lin ang="2700000" scaled="1"/>
              <a:tileRect/>
            </a:gradFill>
            <a:ln w="38100">
              <a:noFill/>
            </a:ln>
          </p:spPr>
          <p:txBody>
            <a:bodyPr wrap="none" anchor="ctr" anchorCtr="0"/>
            <a:p>
              <a:endParaRPr lang="zh-CN" altLang="en-US" dirty="0">
                <a:latin typeface="Arial" panose="020B0604020202020204" pitchFamily="34" charset="0"/>
                <a:ea typeface="宋体" panose="02010600030101010101" pitchFamily="2" charset="-122"/>
              </a:endParaRPr>
            </a:p>
          </p:txBody>
        </p:sp>
        <p:sp>
          <p:nvSpPr>
            <p:cNvPr id="25656" name="Text Box 98"/>
            <p:cNvSpPr txBox="1"/>
            <p:nvPr/>
          </p:nvSpPr>
          <p:spPr>
            <a:xfrm>
              <a:off x="3036" y="3263"/>
              <a:ext cx="227" cy="329"/>
            </a:xfrm>
            <a:prstGeom prst="rect">
              <a:avLst/>
            </a:prstGeom>
            <a:noFill/>
            <a:ln w="38100">
              <a:noFill/>
            </a:ln>
          </p:spPr>
          <p:txBody>
            <a:bodyPr wrap="none" anchor="ctr" anchorCtr="0">
              <a:spAutoFit/>
            </a:bodyPr>
            <a:p>
              <a:pPr algn="ctr"/>
              <a:r>
                <a:rPr lang="en-US" altLang="zh-CN" sz="2800" b="1" dirty="0">
                  <a:solidFill>
                    <a:schemeClr val="bg1"/>
                  </a:solidFill>
                  <a:latin typeface="Times New Roman" panose="02020603050405020304" pitchFamily="18" charset="0"/>
                  <a:ea typeface="宋体" panose="02010600030101010101" pitchFamily="2" charset="-122"/>
                </a:rPr>
                <a:t>7</a:t>
              </a:r>
              <a:endParaRPr lang="en-US" altLang="zh-CN" sz="2400" dirty="0">
                <a:latin typeface="Times New Roman" panose="02020603050405020304" pitchFamily="18" charset="0"/>
                <a:ea typeface="宋体" panose="02010600030101010101" pitchFamily="2" charset="-122"/>
              </a:endParaRPr>
            </a:p>
          </p:txBody>
        </p:sp>
        <p:sp>
          <p:nvSpPr>
            <p:cNvPr id="25657" name="Oval 99"/>
            <p:cNvSpPr/>
            <p:nvPr/>
          </p:nvSpPr>
          <p:spPr>
            <a:xfrm>
              <a:off x="3408" y="3303"/>
              <a:ext cx="288" cy="288"/>
            </a:xfrm>
            <a:prstGeom prst="ellipse">
              <a:avLst/>
            </a:prstGeom>
            <a:gradFill rotWithShape="0">
              <a:gsLst>
                <a:gs pos="0">
                  <a:srgbClr val="FF6600"/>
                </a:gs>
                <a:gs pos="100000">
                  <a:srgbClr val="762F00"/>
                </a:gs>
              </a:gsLst>
              <a:lin ang="2700000" scaled="1"/>
              <a:tileRect/>
            </a:gradFill>
            <a:ln w="38100">
              <a:noFill/>
            </a:ln>
          </p:spPr>
          <p:txBody>
            <a:bodyPr wrap="none" anchor="ctr" anchorCtr="0"/>
            <a:p>
              <a:endParaRPr lang="zh-CN" altLang="en-US" dirty="0">
                <a:latin typeface="Arial" panose="020B0604020202020204" pitchFamily="34" charset="0"/>
                <a:ea typeface="宋体" panose="02010600030101010101" pitchFamily="2" charset="-122"/>
              </a:endParaRPr>
            </a:p>
          </p:txBody>
        </p:sp>
        <p:sp>
          <p:nvSpPr>
            <p:cNvPr id="25658" name="Text Box 100"/>
            <p:cNvSpPr txBox="1"/>
            <p:nvPr/>
          </p:nvSpPr>
          <p:spPr>
            <a:xfrm>
              <a:off x="3420" y="3254"/>
              <a:ext cx="227" cy="329"/>
            </a:xfrm>
            <a:prstGeom prst="rect">
              <a:avLst/>
            </a:prstGeom>
            <a:noFill/>
            <a:ln w="38100">
              <a:noFill/>
            </a:ln>
          </p:spPr>
          <p:txBody>
            <a:bodyPr wrap="none" anchor="ctr" anchorCtr="0">
              <a:spAutoFit/>
            </a:bodyPr>
            <a:p>
              <a:pPr algn="ctr"/>
              <a:r>
                <a:rPr lang="en-US" altLang="zh-CN" sz="2800" b="1" dirty="0">
                  <a:solidFill>
                    <a:schemeClr val="bg1"/>
                  </a:solidFill>
                  <a:latin typeface="Times New Roman" panose="02020603050405020304" pitchFamily="18" charset="0"/>
                  <a:ea typeface="宋体" panose="02010600030101010101" pitchFamily="2" charset="-122"/>
                </a:rPr>
                <a:t>8</a:t>
              </a:r>
              <a:endParaRPr lang="en-US" altLang="zh-CN" sz="2400" dirty="0">
                <a:latin typeface="Times New Roman" panose="02020603050405020304" pitchFamily="18" charset="0"/>
                <a:ea typeface="宋体" panose="02010600030101010101" pitchFamily="2" charset="-122"/>
              </a:endParaRPr>
            </a:p>
          </p:txBody>
        </p:sp>
        <p:sp>
          <p:nvSpPr>
            <p:cNvPr id="25659" name="Text Box 101"/>
            <p:cNvSpPr txBox="1"/>
            <p:nvPr/>
          </p:nvSpPr>
          <p:spPr>
            <a:xfrm>
              <a:off x="4608" y="3311"/>
              <a:ext cx="227" cy="329"/>
            </a:xfrm>
            <a:prstGeom prst="rect">
              <a:avLst/>
            </a:prstGeom>
            <a:noFill/>
            <a:ln w="38100">
              <a:noFill/>
            </a:ln>
          </p:spPr>
          <p:txBody>
            <a:bodyPr wrap="none" anchor="ctr" anchorCtr="0">
              <a:spAutoFit/>
            </a:bodyPr>
            <a:p>
              <a:pPr algn="ctr"/>
              <a:r>
                <a:rPr lang="en-US" altLang="zh-CN" sz="2800" b="1" dirty="0">
                  <a:solidFill>
                    <a:schemeClr val="bg1"/>
                  </a:solidFill>
                  <a:latin typeface="Times New Roman" panose="02020603050405020304" pitchFamily="18" charset="0"/>
                  <a:ea typeface="宋体" panose="02010600030101010101" pitchFamily="2" charset="-122"/>
                </a:rPr>
                <a:t>9</a:t>
              </a:r>
              <a:endParaRPr lang="en-US" altLang="zh-CN" sz="2400" dirty="0">
                <a:latin typeface="Times New Roman" panose="02020603050405020304" pitchFamily="18" charset="0"/>
                <a:ea typeface="宋体" panose="02010600030101010101" pitchFamily="2" charset="-122"/>
              </a:endParaRPr>
            </a:p>
          </p:txBody>
        </p:sp>
        <p:sp>
          <p:nvSpPr>
            <p:cNvPr id="25660" name="Oval 102"/>
            <p:cNvSpPr/>
            <p:nvPr/>
          </p:nvSpPr>
          <p:spPr>
            <a:xfrm>
              <a:off x="4608" y="3312"/>
              <a:ext cx="288" cy="288"/>
            </a:xfrm>
            <a:prstGeom prst="ellipse">
              <a:avLst/>
            </a:prstGeom>
            <a:gradFill rotWithShape="0">
              <a:gsLst>
                <a:gs pos="0">
                  <a:srgbClr val="FF6600"/>
                </a:gs>
                <a:gs pos="100000">
                  <a:srgbClr val="762F00"/>
                </a:gs>
              </a:gsLst>
              <a:lin ang="2700000" scaled="1"/>
              <a:tileRect/>
            </a:gradFill>
            <a:ln w="38100">
              <a:noFill/>
            </a:ln>
          </p:spPr>
          <p:txBody>
            <a:bodyPr wrap="none" anchor="ctr" anchorCtr="0"/>
            <a:p>
              <a:endParaRPr lang="zh-CN" altLang="en-US" dirty="0">
                <a:latin typeface="Arial" panose="020B0604020202020204" pitchFamily="34" charset="0"/>
                <a:ea typeface="宋体" panose="02010600030101010101" pitchFamily="2" charset="-122"/>
              </a:endParaRPr>
            </a:p>
          </p:txBody>
        </p:sp>
        <p:sp>
          <p:nvSpPr>
            <p:cNvPr id="25661" name="Text Box 103"/>
            <p:cNvSpPr txBox="1"/>
            <p:nvPr/>
          </p:nvSpPr>
          <p:spPr>
            <a:xfrm>
              <a:off x="4560" y="3311"/>
              <a:ext cx="339" cy="329"/>
            </a:xfrm>
            <a:prstGeom prst="rect">
              <a:avLst/>
            </a:prstGeom>
            <a:noFill/>
            <a:ln w="38100">
              <a:noFill/>
            </a:ln>
          </p:spPr>
          <p:txBody>
            <a:bodyPr wrap="none" anchor="ctr" anchorCtr="0">
              <a:spAutoFit/>
            </a:bodyPr>
            <a:p>
              <a:pPr algn="ctr"/>
              <a:r>
                <a:rPr lang="en-US" altLang="zh-CN" sz="2800" b="1" dirty="0">
                  <a:solidFill>
                    <a:schemeClr val="bg1"/>
                  </a:solidFill>
                  <a:latin typeface="Times New Roman" panose="02020603050405020304" pitchFamily="18" charset="0"/>
                  <a:ea typeface="宋体" panose="02010600030101010101" pitchFamily="2" charset="-122"/>
                </a:rPr>
                <a:t>10</a:t>
              </a:r>
              <a:endParaRPr lang="en-US" altLang="zh-CN" sz="2400" dirty="0">
                <a:latin typeface="Times New Roman" panose="02020603050405020304" pitchFamily="18" charset="0"/>
                <a:ea typeface="宋体" panose="02010600030101010101" pitchFamily="2" charset="-122"/>
              </a:endParaRPr>
            </a:p>
          </p:txBody>
        </p:sp>
        <p:sp>
          <p:nvSpPr>
            <p:cNvPr id="25662" name="Line 104"/>
            <p:cNvSpPr/>
            <p:nvPr/>
          </p:nvSpPr>
          <p:spPr>
            <a:xfrm>
              <a:off x="4608" y="3120"/>
              <a:ext cx="96" cy="192"/>
            </a:xfrm>
            <a:prstGeom prst="line">
              <a:avLst/>
            </a:prstGeom>
            <a:ln w="38100" cap="flat" cmpd="sng">
              <a:solidFill>
                <a:srgbClr val="009900"/>
              </a:solidFill>
              <a:prstDash val="solid"/>
              <a:round/>
              <a:headEnd type="none" w="med" len="med"/>
              <a:tailEnd type="none" w="med" len="med"/>
            </a:ln>
          </p:spPr>
        </p:sp>
        <p:sp>
          <p:nvSpPr>
            <p:cNvPr id="25663" name="Oval 105"/>
            <p:cNvSpPr/>
            <p:nvPr/>
          </p:nvSpPr>
          <p:spPr>
            <a:xfrm>
              <a:off x="4464" y="2871"/>
              <a:ext cx="288" cy="288"/>
            </a:xfrm>
            <a:prstGeom prst="ellipse">
              <a:avLst/>
            </a:prstGeom>
            <a:gradFill rotWithShape="0">
              <a:gsLst>
                <a:gs pos="0">
                  <a:srgbClr val="FF6600"/>
                </a:gs>
                <a:gs pos="100000">
                  <a:srgbClr val="762F00"/>
                </a:gs>
              </a:gsLst>
              <a:lin ang="2700000" scaled="1"/>
              <a:tileRect/>
            </a:gradFill>
            <a:ln w="38100">
              <a:noFill/>
            </a:ln>
          </p:spPr>
          <p:txBody>
            <a:bodyPr wrap="none" anchor="ctr" anchorCtr="0"/>
            <a:p>
              <a:endParaRPr lang="zh-CN" altLang="en-US" dirty="0">
                <a:latin typeface="Arial" panose="020B0604020202020204" pitchFamily="34" charset="0"/>
                <a:ea typeface="宋体" panose="02010600030101010101" pitchFamily="2" charset="-122"/>
              </a:endParaRPr>
            </a:p>
          </p:txBody>
        </p:sp>
        <p:sp>
          <p:nvSpPr>
            <p:cNvPr id="25664" name="Text Box 106"/>
            <p:cNvSpPr txBox="1"/>
            <p:nvPr/>
          </p:nvSpPr>
          <p:spPr>
            <a:xfrm>
              <a:off x="4464" y="2831"/>
              <a:ext cx="227" cy="329"/>
            </a:xfrm>
            <a:prstGeom prst="rect">
              <a:avLst/>
            </a:prstGeom>
            <a:noFill/>
            <a:ln w="38100">
              <a:noFill/>
            </a:ln>
          </p:spPr>
          <p:txBody>
            <a:bodyPr wrap="none" anchor="ctr" anchorCtr="0">
              <a:spAutoFit/>
            </a:bodyPr>
            <a:p>
              <a:pPr algn="ctr"/>
              <a:r>
                <a:rPr lang="en-US" altLang="zh-CN" sz="2800" b="1" dirty="0">
                  <a:solidFill>
                    <a:schemeClr val="bg1"/>
                  </a:solidFill>
                  <a:latin typeface="Times New Roman" panose="02020603050405020304" pitchFamily="18" charset="0"/>
                  <a:ea typeface="宋体" panose="02010600030101010101" pitchFamily="2" charset="-122"/>
                </a:rPr>
                <a:t>5</a:t>
              </a:r>
              <a:endParaRPr lang="en-US" altLang="zh-CN" sz="2400" dirty="0">
                <a:latin typeface="Times New Roman" panose="02020603050405020304" pitchFamily="18" charset="0"/>
                <a:ea typeface="宋体" panose="02010600030101010101" pitchFamily="2" charset="-122"/>
              </a:endParaRPr>
            </a:p>
          </p:txBody>
        </p:sp>
      </p:grpSp>
      <p:grpSp>
        <p:nvGrpSpPr>
          <p:cNvPr id="25687" name="Group 129"/>
          <p:cNvGrpSpPr/>
          <p:nvPr/>
        </p:nvGrpSpPr>
        <p:grpSpPr>
          <a:xfrm rot="0">
            <a:off x="5880100" y="4418330"/>
            <a:ext cx="4267200" cy="687070"/>
            <a:chOff x="2544" y="3196"/>
            <a:chExt cx="2688" cy="483"/>
          </a:xfrm>
        </p:grpSpPr>
        <p:sp>
          <p:nvSpPr>
            <p:cNvPr id="25688" name="Rectangle 130"/>
            <p:cNvSpPr/>
            <p:nvPr/>
          </p:nvSpPr>
          <p:spPr>
            <a:xfrm>
              <a:off x="2544" y="3340"/>
              <a:ext cx="2544" cy="259"/>
            </a:xfrm>
            <a:prstGeom prst="rect">
              <a:avLst/>
            </a:prstGeom>
            <a:solidFill>
              <a:srgbClr val="FF7C80"/>
            </a:solidFill>
            <a:ln w="9525"/>
            <a:scene3d>
              <a:camera prst="legacyObliqueTopRight">
                <a:rot lat="0" lon="0" rev="0"/>
              </a:camera>
              <a:lightRig rig="legacyFlat3" dir="b"/>
            </a:scene3d>
            <a:sp3d extrusionH="430200" prstMaterial="legacyMatte">
              <a:bevelT w="13500" h="13500" prst="angle"/>
              <a:bevelB w="13500" h="13500" prst="angle"/>
              <a:extrusionClr>
                <a:srgbClr val="FF7C80"/>
              </a:extrusionClr>
            </a:sp3d>
          </p:spPr>
          <p:txBody>
            <a:bodyPr wrap="none" anchor="ctr" anchorCtr="0">
              <a:flatTx/>
            </a:bodyPr>
            <a:p>
              <a:endParaRPr lang="zh-CN" altLang="en-US" dirty="0">
                <a:latin typeface="Arial" panose="020B0604020202020204" pitchFamily="34" charset="0"/>
                <a:ea typeface="宋体" panose="02010600030101010101" pitchFamily="2" charset="-122"/>
              </a:endParaRPr>
            </a:p>
          </p:txBody>
        </p:sp>
        <p:sp>
          <p:nvSpPr>
            <p:cNvPr id="25689" name="Line 131"/>
            <p:cNvSpPr/>
            <p:nvPr/>
          </p:nvSpPr>
          <p:spPr>
            <a:xfrm>
              <a:off x="2736" y="3311"/>
              <a:ext cx="0" cy="288"/>
            </a:xfrm>
            <a:prstGeom prst="line">
              <a:avLst/>
            </a:prstGeom>
            <a:ln w="19050" cap="flat" cmpd="sng">
              <a:solidFill>
                <a:schemeClr val="bg1"/>
              </a:solidFill>
              <a:prstDash val="solid"/>
              <a:round/>
              <a:headEnd type="none" w="med" len="med"/>
              <a:tailEnd type="none" w="med" len="med"/>
            </a:ln>
          </p:spPr>
        </p:sp>
        <p:sp>
          <p:nvSpPr>
            <p:cNvPr id="25690" name="Text Box 132"/>
            <p:cNvSpPr txBox="1"/>
            <p:nvPr/>
          </p:nvSpPr>
          <p:spPr>
            <a:xfrm>
              <a:off x="2544" y="3269"/>
              <a:ext cx="2688" cy="410"/>
            </a:xfrm>
            <a:prstGeom prst="rect">
              <a:avLst/>
            </a:prstGeom>
            <a:noFill/>
            <a:ln w="38100">
              <a:noFill/>
            </a:ln>
          </p:spPr>
          <p:txBody>
            <a:bodyPr anchor="ctr" anchorCtr="0">
              <a:spAutoFit/>
            </a:bodyPr>
            <a:p>
              <a:r>
                <a:rPr lang="en-US" altLang="zh-CN" sz="3200" b="1" dirty="0">
                  <a:solidFill>
                    <a:schemeClr val="bg1"/>
                  </a:solidFill>
                  <a:latin typeface="Times New Roman" panose="02020603050405020304" pitchFamily="18" charset="0"/>
                  <a:ea typeface="宋体" panose="02010600030101010101" pitchFamily="2" charset="-122"/>
                </a:rPr>
                <a:t>1 2 3 4 </a:t>
              </a:r>
              <a:r>
                <a:rPr lang="en-US" altLang="zh-CN" sz="3200" b="1" dirty="0">
                  <a:latin typeface="Times New Roman" panose="02020603050405020304" pitchFamily="18" charset="0"/>
                  <a:ea typeface="宋体" panose="02010600030101010101" pitchFamily="2" charset="-122"/>
                </a:rPr>
                <a:t>0</a:t>
              </a:r>
              <a:r>
                <a:rPr lang="en-US" altLang="zh-CN" sz="3200" b="1" dirty="0">
                  <a:solidFill>
                    <a:schemeClr val="bg1"/>
                  </a:solidFill>
                  <a:latin typeface="Times New Roman" panose="02020603050405020304" pitchFamily="18" charset="0"/>
                  <a:ea typeface="宋体" panose="02010600030101010101" pitchFamily="2" charset="-122"/>
                </a:rPr>
                <a:t> 5 6 7 8 </a:t>
              </a:r>
              <a:r>
                <a:rPr lang="en-US" altLang="zh-CN" sz="3200" b="1" dirty="0">
                  <a:latin typeface="Times New Roman" panose="02020603050405020304" pitchFamily="18" charset="0"/>
                  <a:ea typeface="宋体" panose="02010600030101010101" pitchFamily="2" charset="-122"/>
                </a:rPr>
                <a:t>0 0</a:t>
              </a:r>
              <a:r>
                <a:rPr lang="en-US" altLang="zh-CN" sz="3200" b="1" dirty="0">
                  <a:solidFill>
                    <a:schemeClr val="bg1"/>
                  </a:solidFill>
                  <a:latin typeface="Times New Roman" panose="02020603050405020304" pitchFamily="18" charset="0"/>
                  <a:ea typeface="宋体" panose="02010600030101010101" pitchFamily="2" charset="-122"/>
                </a:rPr>
                <a:t> 910   </a:t>
              </a:r>
              <a:endParaRPr lang="en-US" altLang="zh-CN" sz="2800" dirty="0">
                <a:latin typeface="Times New Roman" panose="02020603050405020304" pitchFamily="18" charset="0"/>
                <a:ea typeface="宋体" panose="02010600030101010101" pitchFamily="2" charset="-122"/>
              </a:endParaRPr>
            </a:p>
          </p:txBody>
        </p:sp>
        <p:sp>
          <p:nvSpPr>
            <p:cNvPr id="25691" name="Line 133"/>
            <p:cNvSpPr/>
            <p:nvPr/>
          </p:nvSpPr>
          <p:spPr>
            <a:xfrm>
              <a:off x="2928" y="3311"/>
              <a:ext cx="0" cy="288"/>
            </a:xfrm>
            <a:prstGeom prst="line">
              <a:avLst/>
            </a:prstGeom>
            <a:ln w="19050" cap="flat" cmpd="sng">
              <a:solidFill>
                <a:schemeClr val="bg1"/>
              </a:solidFill>
              <a:prstDash val="solid"/>
              <a:round/>
              <a:headEnd type="none" w="med" len="med"/>
              <a:tailEnd type="none" w="med" len="med"/>
            </a:ln>
          </p:spPr>
        </p:sp>
        <p:sp>
          <p:nvSpPr>
            <p:cNvPr id="25692" name="Line 134"/>
            <p:cNvSpPr/>
            <p:nvPr/>
          </p:nvSpPr>
          <p:spPr>
            <a:xfrm>
              <a:off x="3120" y="3311"/>
              <a:ext cx="0" cy="288"/>
            </a:xfrm>
            <a:prstGeom prst="line">
              <a:avLst/>
            </a:prstGeom>
            <a:ln w="19050" cap="flat" cmpd="sng">
              <a:solidFill>
                <a:schemeClr val="bg1"/>
              </a:solidFill>
              <a:prstDash val="solid"/>
              <a:round/>
              <a:headEnd type="none" w="med" len="med"/>
              <a:tailEnd type="none" w="med" len="med"/>
            </a:ln>
          </p:spPr>
        </p:sp>
        <p:sp>
          <p:nvSpPr>
            <p:cNvPr id="25693" name="Line 135"/>
            <p:cNvSpPr/>
            <p:nvPr/>
          </p:nvSpPr>
          <p:spPr>
            <a:xfrm>
              <a:off x="3312" y="3311"/>
              <a:ext cx="0" cy="288"/>
            </a:xfrm>
            <a:prstGeom prst="line">
              <a:avLst/>
            </a:prstGeom>
            <a:ln w="19050" cap="flat" cmpd="sng">
              <a:solidFill>
                <a:schemeClr val="bg1"/>
              </a:solidFill>
              <a:prstDash val="solid"/>
              <a:round/>
              <a:headEnd type="none" w="med" len="med"/>
              <a:tailEnd type="none" w="med" len="med"/>
            </a:ln>
          </p:spPr>
        </p:sp>
        <p:sp>
          <p:nvSpPr>
            <p:cNvPr id="25694" name="Line 136"/>
            <p:cNvSpPr/>
            <p:nvPr/>
          </p:nvSpPr>
          <p:spPr>
            <a:xfrm>
              <a:off x="3504" y="3311"/>
              <a:ext cx="0" cy="288"/>
            </a:xfrm>
            <a:prstGeom prst="line">
              <a:avLst/>
            </a:prstGeom>
            <a:ln w="19050" cap="flat" cmpd="sng">
              <a:solidFill>
                <a:schemeClr val="bg1"/>
              </a:solidFill>
              <a:prstDash val="solid"/>
              <a:round/>
              <a:headEnd type="none" w="med" len="med"/>
              <a:tailEnd type="none" w="med" len="med"/>
            </a:ln>
          </p:spPr>
        </p:sp>
        <p:sp>
          <p:nvSpPr>
            <p:cNvPr id="25695" name="Line 137"/>
            <p:cNvSpPr/>
            <p:nvPr/>
          </p:nvSpPr>
          <p:spPr>
            <a:xfrm>
              <a:off x="3696" y="3311"/>
              <a:ext cx="0" cy="288"/>
            </a:xfrm>
            <a:prstGeom prst="line">
              <a:avLst/>
            </a:prstGeom>
            <a:ln w="19050" cap="flat" cmpd="sng">
              <a:solidFill>
                <a:schemeClr val="bg1"/>
              </a:solidFill>
              <a:prstDash val="solid"/>
              <a:round/>
              <a:headEnd type="none" w="med" len="med"/>
              <a:tailEnd type="none" w="med" len="med"/>
            </a:ln>
          </p:spPr>
        </p:sp>
        <p:sp>
          <p:nvSpPr>
            <p:cNvPr id="25696" name="Line 138"/>
            <p:cNvSpPr/>
            <p:nvPr/>
          </p:nvSpPr>
          <p:spPr>
            <a:xfrm>
              <a:off x="3888" y="3311"/>
              <a:ext cx="0" cy="288"/>
            </a:xfrm>
            <a:prstGeom prst="line">
              <a:avLst/>
            </a:prstGeom>
            <a:ln w="19050" cap="flat" cmpd="sng">
              <a:solidFill>
                <a:schemeClr val="bg1"/>
              </a:solidFill>
              <a:prstDash val="solid"/>
              <a:round/>
              <a:headEnd type="none" w="med" len="med"/>
              <a:tailEnd type="none" w="med" len="med"/>
            </a:ln>
          </p:spPr>
        </p:sp>
        <p:sp>
          <p:nvSpPr>
            <p:cNvPr id="25697" name="Line 139"/>
            <p:cNvSpPr/>
            <p:nvPr/>
          </p:nvSpPr>
          <p:spPr>
            <a:xfrm>
              <a:off x="4080" y="3311"/>
              <a:ext cx="0" cy="288"/>
            </a:xfrm>
            <a:prstGeom prst="line">
              <a:avLst/>
            </a:prstGeom>
            <a:ln w="19050" cap="flat" cmpd="sng">
              <a:solidFill>
                <a:schemeClr val="bg1"/>
              </a:solidFill>
              <a:prstDash val="solid"/>
              <a:round/>
              <a:headEnd type="none" w="med" len="med"/>
              <a:tailEnd type="none" w="med" len="med"/>
            </a:ln>
          </p:spPr>
        </p:sp>
        <p:sp>
          <p:nvSpPr>
            <p:cNvPr id="25698" name="Line 140"/>
            <p:cNvSpPr/>
            <p:nvPr/>
          </p:nvSpPr>
          <p:spPr>
            <a:xfrm>
              <a:off x="4272" y="3311"/>
              <a:ext cx="0" cy="288"/>
            </a:xfrm>
            <a:prstGeom prst="line">
              <a:avLst/>
            </a:prstGeom>
            <a:ln w="19050" cap="flat" cmpd="sng">
              <a:solidFill>
                <a:schemeClr val="bg1"/>
              </a:solidFill>
              <a:prstDash val="solid"/>
              <a:round/>
              <a:headEnd type="none" w="med" len="med"/>
              <a:tailEnd type="none" w="med" len="med"/>
            </a:ln>
          </p:spPr>
        </p:sp>
        <p:sp>
          <p:nvSpPr>
            <p:cNvPr id="25699" name="Line 141"/>
            <p:cNvSpPr/>
            <p:nvPr/>
          </p:nvSpPr>
          <p:spPr>
            <a:xfrm flipV="1">
              <a:off x="2736" y="3215"/>
              <a:ext cx="96" cy="96"/>
            </a:xfrm>
            <a:prstGeom prst="line">
              <a:avLst/>
            </a:prstGeom>
            <a:ln w="12700" cap="flat" cmpd="sng">
              <a:solidFill>
                <a:schemeClr val="bg1"/>
              </a:solidFill>
              <a:prstDash val="solid"/>
              <a:round/>
              <a:headEnd type="none" w="med" len="med"/>
              <a:tailEnd type="none" w="med" len="med"/>
            </a:ln>
          </p:spPr>
        </p:sp>
        <p:sp>
          <p:nvSpPr>
            <p:cNvPr id="25700" name="Line 142"/>
            <p:cNvSpPr/>
            <p:nvPr/>
          </p:nvSpPr>
          <p:spPr>
            <a:xfrm flipV="1">
              <a:off x="2928" y="3215"/>
              <a:ext cx="96" cy="96"/>
            </a:xfrm>
            <a:prstGeom prst="line">
              <a:avLst/>
            </a:prstGeom>
            <a:ln w="12700" cap="flat" cmpd="sng">
              <a:solidFill>
                <a:schemeClr val="bg1"/>
              </a:solidFill>
              <a:prstDash val="solid"/>
              <a:round/>
              <a:headEnd type="none" w="med" len="med"/>
              <a:tailEnd type="none" w="med" len="med"/>
            </a:ln>
          </p:spPr>
        </p:sp>
        <p:sp>
          <p:nvSpPr>
            <p:cNvPr id="25701" name="Line 143"/>
            <p:cNvSpPr/>
            <p:nvPr/>
          </p:nvSpPr>
          <p:spPr>
            <a:xfrm flipV="1">
              <a:off x="3120" y="3215"/>
              <a:ext cx="96" cy="96"/>
            </a:xfrm>
            <a:prstGeom prst="line">
              <a:avLst/>
            </a:prstGeom>
            <a:ln w="12700" cap="flat" cmpd="sng">
              <a:solidFill>
                <a:schemeClr val="bg1"/>
              </a:solidFill>
              <a:prstDash val="solid"/>
              <a:round/>
              <a:headEnd type="none" w="med" len="med"/>
              <a:tailEnd type="none" w="med" len="med"/>
            </a:ln>
          </p:spPr>
        </p:sp>
        <p:sp>
          <p:nvSpPr>
            <p:cNvPr id="25702" name="Line 144"/>
            <p:cNvSpPr/>
            <p:nvPr/>
          </p:nvSpPr>
          <p:spPr>
            <a:xfrm flipV="1">
              <a:off x="3312" y="3215"/>
              <a:ext cx="96" cy="96"/>
            </a:xfrm>
            <a:prstGeom prst="line">
              <a:avLst/>
            </a:prstGeom>
            <a:ln w="12700" cap="flat" cmpd="sng">
              <a:solidFill>
                <a:schemeClr val="bg1"/>
              </a:solidFill>
              <a:prstDash val="solid"/>
              <a:round/>
              <a:headEnd type="none" w="med" len="med"/>
              <a:tailEnd type="none" w="med" len="med"/>
            </a:ln>
          </p:spPr>
        </p:sp>
        <p:sp>
          <p:nvSpPr>
            <p:cNvPr id="25703" name="Line 145"/>
            <p:cNvSpPr/>
            <p:nvPr/>
          </p:nvSpPr>
          <p:spPr>
            <a:xfrm flipV="1">
              <a:off x="3504" y="3215"/>
              <a:ext cx="96" cy="96"/>
            </a:xfrm>
            <a:prstGeom prst="line">
              <a:avLst/>
            </a:prstGeom>
            <a:ln w="12700" cap="flat" cmpd="sng">
              <a:solidFill>
                <a:schemeClr val="bg1"/>
              </a:solidFill>
              <a:prstDash val="solid"/>
              <a:round/>
              <a:headEnd type="none" w="med" len="med"/>
              <a:tailEnd type="none" w="med" len="med"/>
            </a:ln>
          </p:spPr>
        </p:sp>
        <p:sp>
          <p:nvSpPr>
            <p:cNvPr id="25704" name="Line 146"/>
            <p:cNvSpPr/>
            <p:nvPr/>
          </p:nvSpPr>
          <p:spPr>
            <a:xfrm flipV="1">
              <a:off x="3696" y="3215"/>
              <a:ext cx="96" cy="96"/>
            </a:xfrm>
            <a:prstGeom prst="line">
              <a:avLst/>
            </a:prstGeom>
            <a:ln w="12700" cap="flat" cmpd="sng">
              <a:solidFill>
                <a:schemeClr val="bg1"/>
              </a:solidFill>
              <a:prstDash val="solid"/>
              <a:round/>
              <a:headEnd type="none" w="med" len="med"/>
              <a:tailEnd type="none" w="med" len="med"/>
            </a:ln>
          </p:spPr>
        </p:sp>
        <p:sp>
          <p:nvSpPr>
            <p:cNvPr id="25705" name="Line 147"/>
            <p:cNvSpPr/>
            <p:nvPr/>
          </p:nvSpPr>
          <p:spPr>
            <a:xfrm flipV="1">
              <a:off x="3888" y="3215"/>
              <a:ext cx="96" cy="96"/>
            </a:xfrm>
            <a:prstGeom prst="line">
              <a:avLst/>
            </a:prstGeom>
            <a:ln w="12700" cap="flat" cmpd="sng">
              <a:solidFill>
                <a:schemeClr val="bg1"/>
              </a:solidFill>
              <a:prstDash val="solid"/>
              <a:round/>
              <a:headEnd type="none" w="med" len="med"/>
              <a:tailEnd type="none" w="med" len="med"/>
            </a:ln>
          </p:spPr>
        </p:sp>
        <p:sp>
          <p:nvSpPr>
            <p:cNvPr id="25706" name="Line 148"/>
            <p:cNvSpPr/>
            <p:nvPr/>
          </p:nvSpPr>
          <p:spPr>
            <a:xfrm flipV="1">
              <a:off x="4080" y="3215"/>
              <a:ext cx="96" cy="96"/>
            </a:xfrm>
            <a:prstGeom prst="line">
              <a:avLst/>
            </a:prstGeom>
            <a:ln w="12700" cap="flat" cmpd="sng">
              <a:solidFill>
                <a:schemeClr val="bg1"/>
              </a:solidFill>
              <a:prstDash val="solid"/>
              <a:round/>
              <a:headEnd type="none" w="med" len="med"/>
              <a:tailEnd type="none" w="med" len="med"/>
            </a:ln>
          </p:spPr>
        </p:sp>
        <p:sp>
          <p:nvSpPr>
            <p:cNvPr id="25707" name="Line 149"/>
            <p:cNvSpPr/>
            <p:nvPr/>
          </p:nvSpPr>
          <p:spPr>
            <a:xfrm flipV="1">
              <a:off x="4272" y="3215"/>
              <a:ext cx="96" cy="96"/>
            </a:xfrm>
            <a:prstGeom prst="line">
              <a:avLst/>
            </a:prstGeom>
            <a:ln w="12700" cap="flat" cmpd="sng">
              <a:solidFill>
                <a:schemeClr val="bg1"/>
              </a:solidFill>
              <a:prstDash val="solid"/>
              <a:round/>
              <a:headEnd type="none" w="med" len="med"/>
              <a:tailEnd type="none" w="med" len="med"/>
            </a:ln>
          </p:spPr>
        </p:sp>
        <p:sp>
          <p:nvSpPr>
            <p:cNvPr id="25708" name="Line 150"/>
            <p:cNvSpPr/>
            <p:nvPr/>
          </p:nvSpPr>
          <p:spPr>
            <a:xfrm>
              <a:off x="4464" y="3311"/>
              <a:ext cx="0" cy="288"/>
            </a:xfrm>
            <a:prstGeom prst="line">
              <a:avLst/>
            </a:prstGeom>
            <a:ln w="19050" cap="flat" cmpd="sng">
              <a:solidFill>
                <a:schemeClr val="bg1"/>
              </a:solidFill>
              <a:prstDash val="solid"/>
              <a:round/>
              <a:headEnd type="none" w="med" len="med"/>
              <a:tailEnd type="none" w="med" len="med"/>
            </a:ln>
          </p:spPr>
        </p:sp>
        <p:sp>
          <p:nvSpPr>
            <p:cNvPr id="25709" name="Line 151"/>
            <p:cNvSpPr/>
            <p:nvPr/>
          </p:nvSpPr>
          <p:spPr>
            <a:xfrm flipV="1">
              <a:off x="4464" y="3215"/>
              <a:ext cx="96" cy="96"/>
            </a:xfrm>
            <a:prstGeom prst="line">
              <a:avLst/>
            </a:prstGeom>
            <a:ln w="12700" cap="flat" cmpd="sng">
              <a:solidFill>
                <a:schemeClr val="bg1"/>
              </a:solidFill>
              <a:prstDash val="solid"/>
              <a:round/>
              <a:headEnd type="none" w="med" len="med"/>
              <a:tailEnd type="none" w="med" len="med"/>
            </a:ln>
          </p:spPr>
        </p:sp>
        <p:sp>
          <p:nvSpPr>
            <p:cNvPr id="25710" name="Line 152"/>
            <p:cNvSpPr/>
            <p:nvPr/>
          </p:nvSpPr>
          <p:spPr>
            <a:xfrm>
              <a:off x="4656" y="3311"/>
              <a:ext cx="0" cy="288"/>
            </a:xfrm>
            <a:prstGeom prst="line">
              <a:avLst/>
            </a:prstGeom>
            <a:ln w="19050" cap="flat" cmpd="sng">
              <a:solidFill>
                <a:schemeClr val="bg1"/>
              </a:solidFill>
              <a:prstDash val="solid"/>
              <a:round/>
              <a:headEnd type="none" w="med" len="med"/>
              <a:tailEnd type="none" w="med" len="med"/>
            </a:ln>
          </p:spPr>
        </p:sp>
        <p:sp>
          <p:nvSpPr>
            <p:cNvPr id="25711" name="Line 153"/>
            <p:cNvSpPr/>
            <p:nvPr/>
          </p:nvSpPr>
          <p:spPr>
            <a:xfrm flipV="1">
              <a:off x="4656" y="3215"/>
              <a:ext cx="96" cy="96"/>
            </a:xfrm>
            <a:prstGeom prst="line">
              <a:avLst/>
            </a:prstGeom>
            <a:ln w="12700" cap="flat" cmpd="sng">
              <a:solidFill>
                <a:schemeClr val="bg1"/>
              </a:solidFill>
              <a:prstDash val="solid"/>
              <a:round/>
              <a:headEnd type="none" w="med" len="med"/>
              <a:tailEnd type="none" w="med" len="med"/>
            </a:ln>
          </p:spPr>
        </p:sp>
        <p:sp>
          <p:nvSpPr>
            <p:cNvPr id="25712" name="Line 154"/>
            <p:cNvSpPr/>
            <p:nvPr/>
          </p:nvSpPr>
          <p:spPr>
            <a:xfrm>
              <a:off x="4848" y="3292"/>
              <a:ext cx="0" cy="288"/>
            </a:xfrm>
            <a:prstGeom prst="line">
              <a:avLst/>
            </a:prstGeom>
            <a:ln w="19050" cap="flat" cmpd="sng">
              <a:solidFill>
                <a:schemeClr val="bg1"/>
              </a:solidFill>
              <a:prstDash val="solid"/>
              <a:round/>
              <a:headEnd type="none" w="med" len="med"/>
              <a:tailEnd type="none" w="med" len="med"/>
            </a:ln>
          </p:spPr>
        </p:sp>
        <p:sp>
          <p:nvSpPr>
            <p:cNvPr id="25713" name="Line 155"/>
            <p:cNvSpPr/>
            <p:nvPr/>
          </p:nvSpPr>
          <p:spPr>
            <a:xfrm flipV="1">
              <a:off x="4848" y="3196"/>
              <a:ext cx="96" cy="96"/>
            </a:xfrm>
            <a:prstGeom prst="line">
              <a:avLst/>
            </a:prstGeom>
            <a:ln w="12700" cap="flat" cmpd="sng">
              <a:solidFill>
                <a:schemeClr val="bg1"/>
              </a:solidFill>
              <a:prstDash val="solid"/>
              <a:round/>
              <a:headEnd type="none" w="med" len="med"/>
              <a:tailEnd type="none" w="med" len="med"/>
            </a:ln>
          </p:spPr>
        </p:sp>
      </p:gr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pPr marL="457200" marR="0" lvl="1" indent="-457200" algn="l" defTabSz="1219200" rtl="0" eaLnBrk="1" fontAlgn="base" latinLnBrk="0" hangingPunct="1">
              <a:lnSpc>
                <a:spcPct val="100000"/>
              </a:lnSpc>
              <a:spcBef>
                <a:spcPct val="20000"/>
              </a:spcBef>
              <a:buClrTx/>
              <a:buSzTx/>
              <a:buFont typeface="Wingdings" panose="05000000000000000000" charset="0"/>
              <a:buChar char="l"/>
            </a:pP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二叉树遍历在算术表达式的应用：</a:t>
            </a: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一个表达式通过二叉树的不同遍历实现</a:t>
            </a: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不同操作。</a:t>
            </a:r>
            <a:endParaRPr kumimoji="0" lang="zh-CN" altLang="en-US" sz="2800" i="0" u="none" strike="noStrike" kern="0" cap="none" spc="0" normalizeH="0" baseline="0" noProof="1" dirty="0">
              <a:solidFill>
                <a:schemeClr val="tx1"/>
              </a:solidFill>
              <a:latin typeface="黑体" panose="02010609060101010101" pitchFamily="2" charset="-122"/>
              <a:ea typeface="黑体" panose="02010609060101010101" pitchFamily="2" charset="-122"/>
              <a:cs typeface="黑体" panose="02010609060101010101" pitchFamily="2" charset="-122"/>
            </a:endParaRPr>
          </a:p>
          <a:p>
            <a:pPr marR="0" lvl="1" algn="l" defTabSz="1219200" rtl="0" eaLnBrk="1" fontAlgn="base" latinLnBrk="0" hangingPunct="1">
              <a:lnSpc>
                <a:spcPct val="100000"/>
              </a:lnSpc>
              <a:spcBef>
                <a:spcPct val="20000"/>
              </a:spcBef>
              <a:buClrTx/>
              <a:buSzTx/>
              <a:buChar char="•"/>
            </a:pPr>
            <a:r>
              <a:rPr lang="zh-CN" altLang="en-US" sz="2400" dirty="0">
                <a:latin typeface="黑体" panose="02010609060101010101" pitchFamily="2" charset="-122"/>
                <a:ea typeface="黑体" panose="02010609060101010101" pitchFamily="2" charset="-122"/>
                <a:cs typeface="+mn-ea"/>
                <a:sym typeface="+mn-ea"/>
              </a:rPr>
              <a:t>例子：对二叉树进行先序、中序和后序遍历后，便可得到表达式的前缀、中缀和后缀三种</a:t>
            </a:r>
            <a:r>
              <a:rPr lang="zh-CN" altLang="en-US" sz="2400" dirty="0">
                <a:latin typeface="黑体" panose="02010609060101010101" pitchFamily="2" charset="-122"/>
                <a:ea typeface="黑体" panose="02010609060101010101" pitchFamily="2" charset="-122"/>
                <a:cs typeface="+mn-ea"/>
                <a:sym typeface="+mn-ea"/>
              </a:rPr>
              <a:t>表示：</a:t>
            </a:r>
            <a:endParaRPr lang="zh-CN" altLang="en-US" sz="2400" dirty="0">
              <a:latin typeface="黑体" panose="02010609060101010101" pitchFamily="2" charset="-122"/>
              <a:ea typeface="黑体" panose="02010609060101010101" pitchFamily="2" charset="-122"/>
              <a:cs typeface="+mn-ea"/>
              <a:sym typeface="+mn-ea"/>
            </a:endParaRPr>
          </a:p>
          <a:p>
            <a:pPr marL="609600" marR="0" lvl="1" indent="0" algn="l" defTabSz="1219200" rtl="0" eaLnBrk="1" fontAlgn="base" latinLnBrk="0" hangingPunct="1">
              <a:lnSpc>
                <a:spcPct val="100000"/>
              </a:lnSpc>
              <a:spcBef>
                <a:spcPct val="20000"/>
              </a:spcBef>
              <a:buClrTx/>
              <a:buSzTx/>
              <a:buNone/>
            </a:pPr>
            <a:r>
              <a:rPr kumimoji="0" lang="zh-CN" altLang="en-US" sz="2400" i="0" u="none" strike="noStrike" kern="0" cap="none" spc="0" normalizeH="0" baseline="0" noProof="1" dirty="0">
                <a:solidFill>
                  <a:schemeClr val="tx1"/>
                </a:solidFill>
                <a:latin typeface="黑体" panose="02010609060101010101" pitchFamily="2" charset="-122"/>
                <a:ea typeface="黑体" panose="02010609060101010101" pitchFamily="2" charset="-122"/>
                <a:cs typeface="+mn-ea"/>
              </a:rPr>
              <a:t>原表达式：</a:t>
            </a:r>
            <a:r>
              <a:rPr kumimoji="0" lang="en-US" altLang="zh-CN" sz="2400" i="0" u="none" strike="noStrike" kern="0" cap="none" spc="0" normalizeH="0" baseline="0" noProof="1" dirty="0">
                <a:solidFill>
                  <a:schemeClr val="tx1"/>
                </a:solidFill>
                <a:latin typeface="黑体" panose="02010609060101010101" pitchFamily="2" charset="-122"/>
                <a:ea typeface="黑体" panose="02010609060101010101" pitchFamily="2" charset="-122"/>
                <a:cs typeface="+mn-ea"/>
              </a:rPr>
              <a:t>a+b*(c-d)-e/f</a:t>
            </a:r>
            <a:endParaRPr kumimoji="0" lang="zh-CN" altLang="en-US" sz="2400" i="0" u="none" strike="noStrike" kern="0" cap="none" spc="0" normalizeH="0" baseline="0" noProof="1" dirty="0">
              <a:solidFill>
                <a:schemeClr val="tx1"/>
              </a:solidFill>
              <a:latin typeface="黑体" panose="02010609060101010101" pitchFamily="2" charset="-122"/>
              <a:ea typeface="黑体" panose="02010609060101010101" pitchFamily="2" charset="-122"/>
              <a:cs typeface="+mn-ea"/>
            </a:endParaRPr>
          </a:p>
          <a:p>
            <a:pPr marL="609600" marR="0" lvl="1" indent="0" algn="l" defTabSz="1219200" rtl="0" eaLnBrk="1" fontAlgn="base" latinLnBrk="0" hangingPunct="1">
              <a:lnSpc>
                <a:spcPct val="100000"/>
              </a:lnSpc>
              <a:spcBef>
                <a:spcPct val="20000"/>
              </a:spcBef>
              <a:buClrTx/>
              <a:buSzTx/>
              <a:buNone/>
            </a:pPr>
            <a:r>
              <a:rPr lang="zh-CN" altLang="en-US" sz="2400" dirty="0">
                <a:latin typeface="黑体" panose="02010609060101010101" pitchFamily="2" charset="-122"/>
                <a:ea typeface="黑体" panose="02010609060101010101" pitchFamily="2" charset="-122"/>
                <a:cs typeface="+mn-ea"/>
                <a:sym typeface="+mn-ea"/>
              </a:rPr>
              <a:t>前缀</a:t>
            </a:r>
            <a:r>
              <a:rPr lang="zh-CN" altLang="en-US" sz="2400" dirty="0">
                <a:latin typeface="黑体" panose="02010609060101010101" pitchFamily="2" charset="-122"/>
                <a:ea typeface="黑体" panose="02010609060101010101" pitchFamily="2" charset="-122"/>
                <a:cs typeface="+mn-ea"/>
                <a:sym typeface="+mn-ea"/>
              </a:rPr>
              <a:t>表示：-+a*b-cd/ef（波兰</a:t>
            </a:r>
            <a:r>
              <a:rPr lang="zh-CN" altLang="en-US" sz="2400" dirty="0">
                <a:latin typeface="黑体" panose="02010609060101010101" pitchFamily="2" charset="-122"/>
                <a:ea typeface="黑体" panose="02010609060101010101" pitchFamily="2" charset="-122"/>
                <a:cs typeface="+mn-ea"/>
                <a:sym typeface="+mn-ea"/>
              </a:rPr>
              <a:t>式）</a:t>
            </a:r>
            <a:endParaRPr kumimoji="0" lang="zh-CN" altLang="en-US" sz="2400" i="0" u="none" strike="noStrike" kern="0" cap="none" spc="0" normalizeH="0" baseline="0" noProof="1" dirty="0">
              <a:solidFill>
                <a:schemeClr val="tx1"/>
              </a:solidFill>
              <a:latin typeface="黑体" panose="02010609060101010101" pitchFamily="2" charset="-122"/>
              <a:ea typeface="黑体" panose="02010609060101010101" pitchFamily="2" charset="-122"/>
              <a:cs typeface="+mn-ea"/>
            </a:endParaRPr>
          </a:p>
          <a:p>
            <a:pPr marL="609600" marR="0" lvl="1" indent="0" algn="l" defTabSz="1219200" rtl="0" eaLnBrk="1" fontAlgn="base" latinLnBrk="0" hangingPunct="1">
              <a:lnSpc>
                <a:spcPct val="100000"/>
              </a:lnSpc>
              <a:spcBef>
                <a:spcPct val="20000"/>
              </a:spcBef>
              <a:buClrTx/>
              <a:buSzTx/>
              <a:buNone/>
            </a:pPr>
            <a:r>
              <a:rPr lang="zh-CN" altLang="en-US" sz="2400" dirty="0">
                <a:latin typeface="黑体" panose="02010609060101010101" pitchFamily="2" charset="-122"/>
                <a:ea typeface="黑体" panose="02010609060101010101" pitchFamily="2" charset="-122"/>
                <a:cs typeface="+mn-ea"/>
                <a:sym typeface="+mn-ea"/>
              </a:rPr>
              <a:t>中缀</a:t>
            </a:r>
            <a:r>
              <a:rPr lang="zh-CN" altLang="en-US" dirty="0">
                <a:latin typeface="黑体" panose="02010609060101010101" pitchFamily="2" charset="-122"/>
                <a:ea typeface="黑体" panose="02010609060101010101" pitchFamily="2" charset="-122"/>
                <a:cs typeface="+mn-ea"/>
                <a:sym typeface="+mn-ea"/>
              </a:rPr>
              <a:t>表示</a:t>
            </a:r>
            <a:r>
              <a:rPr lang="zh-CN" altLang="en-US" sz="2400" dirty="0">
                <a:latin typeface="黑体" panose="02010609060101010101" pitchFamily="2" charset="-122"/>
                <a:ea typeface="黑体" panose="02010609060101010101" pitchFamily="2" charset="-122"/>
                <a:cs typeface="+mn-ea"/>
                <a:sym typeface="+mn-ea"/>
              </a:rPr>
              <a:t>：a+b*c-d-e/f</a:t>
            </a:r>
            <a:endParaRPr kumimoji="0" lang="zh-CN" altLang="en-US" sz="2400" i="0" u="none" strike="noStrike" kern="0" cap="none" spc="0" normalizeH="0" baseline="0" noProof="1" dirty="0">
              <a:solidFill>
                <a:schemeClr val="tx1"/>
              </a:solidFill>
              <a:latin typeface="黑体" panose="02010609060101010101" pitchFamily="2" charset="-122"/>
              <a:ea typeface="黑体" panose="02010609060101010101" pitchFamily="2" charset="-122"/>
              <a:cs typeface="+mn-ea"/>
            </a:endParaRPr>
          </a:p>
          <a:p>
            <a:pPr marL="609600" marR="0" lvl="1" indent="0" algn="l" defTabSz="1219200" rtl="0" eaLnBrk="1" fontAlgn="base" latinLnBrk="0" hangingPunct="1">
              <a:lnSpc>
                <a:spcPct val="100000"/>
              </a:lnSpc>
              <a:spcBef>
                <a:spcPct val="20000"/>
              </a:spcBef>
              <a:buClrTx/>
              <a:buSzTx/>
              <a:buNone/>
            </a:pPr>
            <a:r>
              <a:rPr lang="zh-CN" altLang="en-US" sz="2400" dirty="0">
                <a:latin typeface="黑体" panose="02010609060101010101" pitchFamily="2" charset="-122"/>
                <a:ea typeface="黑体" panose="02010609060101010101" pitchFamily="2" charset="-122"/>
                <a:cs typeface="+mn-ea"/>
                <a:sym typeface="+mn-ea"/>
              </a:rPr>
              <a:t>后缀</a:t>
            </a:r>
            <a:r>
              <a:rPr lang="zh-CN" altLang="en-US" dirty="0">
                <a:latin typeface="黑体" panose="02010609060101010101" pitchFamily="2" charset="-122"/>
                <a:ea typeface="黑体" panose="02010609060101010101" pitchFamily="2" charset="-122"/>
                <a:cs typeface="+mn-ea"/>
                <a:sym typeface="+mn-ea"/>
              </a:rPr>
              <a:t>表示</a:t>
            </a:r>
            <a:r>
              <a:rPr lang="zh-CN" altLang="en-US" sz="2400" dirty="0">
                <a:latin typeface="黑体" panose="02010609060101010101" pitchFamily="2" charset="-122"/>
                <a:ea typeface="黑体" panose="02010609060101010101" pitchFamily="2" charset="-122"/>
                <a:cs typeface="+mn-ea"/>
                <a:sym typeface="+mn-ea"/>
              </a:rPr>
              <a:t>：abcd-*+ef/-</a:t>
            </a:r>
            <a:r>
              <a:rPr lang="zh-CN" altLang="en-US" dirty="0">
                <a:latin typeface="黑体" panose="02010609060101010101" pitchFamily="2" charset="-122"/>
                <a:ea typeface="黑体" panose="02010609060101010101" pitchFamily="2" charset="-122"/>
                <a:cs typeface="+mn-ea"/>
                <a:sym typeface="+mn-ea"/>
              </a:rPr>
              <a:t>（</a:t>
            </a:r>
            <a:r>
              <a:rPr lang="zh-CN" altLang="en-US" dirty="0">
                <a:latin typeface="黑体" panose="02010609060101010101" pitchFamily="2" charset="-122"/>
                <a:ea typeface="黑体" panose="02010609060101010101" pitchFamily="2" charset="-122"/>
                <a:cs typeface="+mn-ea"/>
                <a:sym typeface="+mn-ea"/>
              </a:rPr>
              <a:t>逆波兰式）</a:t>
            </a:r>
            <a:endParaRPr kumimoji="0" lang="zh-CN" altLang="en-US" sz="2400" i="0" u="none" strike="noStrike" kern="0" cap="none" spc="0" normalizeH="0" baseline="0" noProof="1" dirty="0">
              <a:solidFill>
                <a:schemeClr val="tx1"/>
              </a:solidFill>
              <a:latin typeface="黑体" panose="02010609060101010101" pitchFamily="2" charset="-122"/>
              <a:ea typeface="黑体" panose="02010609060101010101" pitchFamily="2" charset="-122"/>
              <a:cs typeface="+mn-ea"/>
            </a:endParaRPr>
          </a:p>
          <a:p>
            <a:pPr marR="0" lvl="1" algn="l" defTabSz="1219200" rtl="0" eaLnBrk="1" fontAlgn="base" latinLnBrk="0" hangingPunct="1">
              <a:lnSpc>
                <a:spcPct val="100000"/>
              </a:lnSpc>
              <a:spcBef>
                <a:spcPct val="20000"/>
              </a:spcBef>
              <a:buClrTx/>
              <a:buSzTx/>
              <a:buChar char="•"/>
            </a:pPr>
            <a:r>
              <a:rPr lang="zh-CN" altLang="en-US" sz="2400" dirty="0">
                <a:latin typeface="黑体" panose="02010609060101010101" pitchFamily="2" charset="-122"/>
                <a:ea typeface="黑体" panose="02010609060101010101" pitchFamily="2" charset="-122"/>
                <a:cs typeface="+mn-ea"/>
                <a:sym typeface="+mn-ea"/>
              </a:rPr>
              <a:t>中缀形式往往是无括号的表达式</a:t>
            </a:r>
            <a:r>
              <a:rPr lang="zh-CN" altLang="en-US" sz="2400" dirty="0">
                <a:latin typeface="黑体" panose="02010609060101010101" pitchFamily="2" charset="-122"/>
                <a:ea typeface="黑体" panose="02010609060101010101" pitchFamily="2" charset="-122"/>
                <a:cs typeface="+mn-ea"/>
                <a:sym typeface="+mn-ea"/>
              </a:rPr>
              <a:t>展示形式</a:t>
            </a:r>
            <a:endParaRPr kumimoji="0" lang="zh-CN" altLang="en-US" sz="2400" i="0" u="none" strike="noStrike" kern="0" cap="none" spc="0" normalizeH="0" baseline="0" noProof="1" dirty="0">
              <a:solidFill>
                <a:schemeClr val="tx1"/>
              </a:solidFill>
              <a:latin typeface="黑体" panose="02010609060101010101" pitchFamily="2" charset="-122"/>
              <a:ea typeface="黑体" panose="02010609060101010101" pitchFamily="2" charset="-122"/>
              <a:cs typeface="+mn-ea"/>
            </a:endParaRPr>
          </a:p>
          <a:p>
            <a:pPr marR="0" lvl="1" algn="l" defTabSz="1219200" rtl="0" eaLnBrk="1" fontAlgn="base" latinLnBrk="0" hangingPunct="1">
              <a:lnSpc>
                <a:spcPct val="100000"/>
              </a:lnSpc>
              <a:spcBef>
                <a:spcPct val="20000"/>
              </a:spcBef>
              <a:buClrTx/>
              <a:buSzTx/>
              <a:buChar char="•"/>
            </a:pPr>
            <a:r>
              <a:rPr lang="zh-CN" altLang="en-US" sz="2400" dirty="0">
                <a:latin typeface="黑体" panose="02010609060101010101" pitchFamily="2" charset="-122"/>
                <a:ea typeface="黑体" panose="02010609060101010101" pitchFamily="2" charset="-122"/>
                <a:cs typeface="+mn-ea"/>
                <a:sym typeface="+mn-ea"/>
              </a:rPr>
              <a:t>后缀形式往往</a:t>
            </a:r>
            <a:r>
              <a:rPr lang="zh-CN" altLang="en-US" sz="2400" dirty="0">
                <a:latin typeface="黑体" panose="02010609060101010101" pitchFamily="2" charset="-122"/>
                <a:ea typeface="黑体" panose="02010609060101010101" pitchFamily="2" charset="-122"/>
                <a:cs typeface="+mn-ea"/>
                <a:sym typeface="+mn-ea"/>
              </a:rPr>
              <a:t>用于表达式求值</a:t>
            </a:r>
            <a:endParaRPr lang="zh-CN" altLang="en-US" sz="2400" dirty="0">
              <a:latin typeface="黑体" panose="02010609060101010101" pitchFamily="2" charset="-122"/>
              <a:ea typeface="黑体" panose="02010609060101010101" pitchFamily="2" charset="-122"/>
              <a:cs typeface="+mn-ea"/>
              <a:sym typeface="+mn-ea"/>
            </a:endParaRPr>
          </a:p>
          <a:p>
            <a:pPr marR="0" lvl="1" algn="l" defTabSz="1219200" rtl="0" eaLnBrk="1" fontAlgn="base" latinLnBrk="0" hangingPunct="1">
              <a:lnSpc>
                <a:spcPct val="100000"/>
              </a:lnSpc>
              <a:spcBef>
                <a:spcPct val="20000"/>
              </a:spcBef>
              <a:buClrTx/>
              <a:buSzTx/>
              <a:buChar char="•"/>
            </a:pPr>
            <a:r>
              <a:rPr lang="zh-CN" altLang="en-US" sz="2400" dirty="0">
                <a:latin typeface="黑体" panose="02010609060101010101" pitchFamily="2" charset="-122"/>
                <a:ea typeface="黑体" panose="02010609060101010101" pitchFamily="2" charset="-122"/>
                <a:cs typeface="+mn-ea"/>
                <a:sym typeface="+mn-ea"/>
              </a:rPr>
              <a:t>可以用前缀</a:t>
            </a:r>
            <a:r>
              <a:rPr lang="en-US" altLang="zh-CN" sz="2400" dirty="0">
                <a:latin typeface="黑体" panose="02010609060101010101" pitchFamily="2" charset="-122"/>
                <a:ea typeface="黑体" panose="02010609060101010101" pitchFamily="2" charset="-122"/>
                <a:cs typeface="+mn-ea"/>
                <a:sym typeface="+mn-ea"/>
              </a:rPr>
              <a:t>+</a:t>
            </a:r>
            <a:r>
              <a:rPr lang="zh-CN" altLang="en-US" sz="2400" dirty="0">
                <a:latin typeface="黑体" panose="02010609060101010101" pitchFamily="2" charset="-122"/>
                <a:ea typeface="黑体" panose="02010609060101010101" pitchFamily="2" charset="-122"/>
                <a:cs typeface="+mn-ea"/>
                <a:sym typeface="+mn-ea"/>
              </a:rPr>
              <a:t>中缀正确构建出表达式对应的二叉树</a:t>
            </a:r>
            <a:endParaRPr kumimoji="0" lang="zh-CN" altLang="en-US" sz="2400" i="0" u="none" strike="noStrike" kern="0" cap="none" spc="0" normalizeH="0" baseline="0" noProof="1" dirty="0">
              <a:latin typeface="黑体" panose="02010609060101010101" pitchFamily="2" charset="-122"/>
              <a:ea typeface="黑体" panose="02010609060101010101" pitchFamily="2" charset="-122"/>
              <a:cs typeface="+mn-ea"/>
            </a:endParaRPr>
          </a:p>
          <a:p>
            <a:pPr marL="457200" marR="0" lvl="1" indent="-457200" algn="l" defTabSz="1219200" rtl="0" eaLnBrk="1" fontAlgn="base" latinLnBrk="0" hangingPunct="1">
              <a:lnSpc>
                <a:spcPct val="100000"/>
              </a:lnSpc>
              <a:spcBef>
                <a:spcPct val="20000"/>
              </a:spcBef>
              <a:buClrTx/>
              <a:buSzTx/>
              <a:buFont typeface="Wingdings" panose="05000000000000000000" charset="0"/>
              <a:buChar char="l"/>
            </a:pPr>
            <a:endParaRPr lang="zh-CN" altLang="en-US" sz="2800" dirty="0">
              <a:latin typeface="黑体" panose="02010609060101010101" pitchFamily="2" charset="-122"/>
              <a:ea typeface="黑体" panose="02010609060101010101" pitchFamily="2" charset="-122"/>
              <a:cs typeface="黑体" panose="02010609060101010101" pitchFamily="2" charset="-122"/>
              <a:sym typeface="+mn-ea"/>
            </a:endParaRPr>
          </a:p>
          <a:p>
            <a:pPr marL="457200" marR="0" lvl="1" indent="-457200" algn="l" defTabSz="1219200" rtl="0" eaLnBrk="1" fontAlgn="base" latinLnBrk="0" hangingPunct="1">
              <a:lnSpc>
                <a:spcPct val="100000"/>
              </a:lnSpc>
              <a:spcBef>
                <a:spcPct val="20000"/>
              </a:spcBef>
              <a:buClrTx/>
              <a:buSzTx/>
              <a:buFont typeface="Wingdings" panose="05000000000000000000" charset="0"/>
              <a:buChar char="l"/>
            </a:pPr>
            <a:endParaRPr kumimoji="0" lang="zh-CN" altLang="en-US" sz="2800" i="0" u="none" strike="noStrike" kern="0" cap="none" spc="0" normalizeH="0" baseline="0" noProof="1" dirty="0">
              <a:solidFill>
                <a:schemeClr val="tx1"/>
              </a:solidFill>
              <a:latin typeface="黑体" panose="02010609060101010101" pitchFamily="2" charset="-122"/>
              <a:ea typeface="黑体" panose="02010609060101010101" pitchFamily="2" charset="-122"/>
              <a:cs typeface="黑体" panose="02010609060101010101" pitchFamily="2" charset="-122"/>
            </a:endParaRPr>
          </a:p>
          <a:p>
            <a:pPr marL="457200" marR="0" lvl="1" indent="-457200" algn="l" defTabSz="1219200" rtl="0" eaLnBrk="1" fontAlgn="base" latinLnBrk="0" hangingPunct="1">
              <a:lnSpc>
                <a:spcPct val="100000"/>
              </a:lnSpc>
              <a:spcBef>
                <a:spcPct val="20000"/>
              </a:spcBef>
              <a:buClrTx/>
              <a:buSzTx/>
              <a:buFont typeface="Wingdings" panose="05000000000000000000" charset="0"/>
              <a:buChar char="l"/>
            </a:pPr>
            <a:endParaRPr lang="zh-CN" altLang="en-US" sz="2400" dirty="0">
              <a:latin typeface="黑体" panose="02010609060101010101" pitchFamily="2" charset="-122"/>
              <a:ea typeface="黑体" panose="02010609060101010101" pitchFamily="2" charset="-122"/>
              <a:cs typeface="+mn-ea"/>
              <a:sym typeface="+mn-ea"/>
            </a:endParaRPr>
          </a:p>
        </p:txBody>
      </p:sp>
      <p:sp>
        <p:nvSpPr>
          <p:cNvPr id="4" name="标题 3"/>
          <p:cNvSpPr>
            <a:spLocks noGrp="1"/>
          </p:cNvSpPr>
          <p:nvPr>
            <p:ph type="title"/>
          </p:nvPr>
        </p:nvSpPr>
        <p:spPr>
          <a:xfrm>
            <a:off x="752475" y="222568"/>
            <a:ext cx="10972800" cy="796908"/>
          </a:xfrm>
        </p:spPr>
        <p:txBody>
          <a:bodyPr/>
          <a:p>
            <a:r>
              <a:rPr lang="en-US" altLang="zh-CN">
                <a:latin typeface="楷体" panose="02010609060101010101" charset="-122"/>
                <a:ea typeface="楷体" panose="02010609060101010101" charset="-122"/>
                <a:cs typeface="楷体" panose="02010609060101010101" charset="-122"/>
                <a:sym typeface="+mn-ea"/>
              </a:rPr>
              <a:t>6.3 </a:t>
            </a:r>
            <a:r>
              <a:rPr lang="zh-CN" altLang="en-US">
                <a:latin typeface="楷体" panose="02010609060101010101" charset="-122"/>
                <a:ea typeface="楷体" panose="02010609060101010101" charset="-122"/>
                <a:cs typeface="楷体" panose="02010609060101010101" charset="-122"/>
                <a:sym typeface="+mn-ea"/>
              </a:rPr>
              <a:t>遍历二叉</a:t>
            </a:r>
            <a:r>
              <a:rPr lang="zh-CN" altLang="en-US" dirty="0">
                <a:latin typeface="楷体" panose="02010609060101010101" charset="-122"/>
                <a:ea typeface="楷体" panose="02010609060101010101" charset="-122"/>
                <a:sym typeface="+mn-ea"/>
              </a:rPr>
              <a:t>树和线索二叉树</a:t>
            </a:r>
            <a:endParaRPr lang="en-US" altLang="zh-CN">
              <a:latin typeface="楷体" panose="02010609060101010101" charset="-122"/>
              <a:ea typeface="楷体" panose="02010609060101010101" charset="-122"/>
              <a:cs typeface="楷体" panose="02010609060101010101" charset="-122"/>
            </a:endParaRPr>
          </a:p>
        </p:txBody>
      </p:sp>
      <p:sp>
        <p:nvSpPr>
          <p:cNvPr id="2" name="灯片编号占位符 1"/>
          <p:cNvSpPr>
            <a:spLocks noGrp="1"/>
          </p:cNvSpPr>
          <p:nvPr>
            <p:ph type="sldNum" sz="quarter" idx="4"/>
          </p:nvPr>
        </p:nvSpPr>
        <p:spPr/>
        <p:txBody>
          <a:bodyPr/>
          <a:p>
            <a:fld id="{F18B4237-A20D-4DE2-ADD8-75BCC50A7656}" type="slidenum">
              <a:rPr lang="zh-CN" altLang="en-US"/>
            </a:fld>
            <a:endParaRPr lang="zh-CN" altLang="en-US"/>
          </a:p>
        </p:txBody>
      </p:sp>
      <p:graphicFrame>
        <p:nvGraphicFramePr>
          <p:cNvPr id="5" name="对象 4"/>
          <p:cNvGraphicFramePr/>
          <p:nvPr/>
        </p:nvGraphicFramePr>
        <p:xfrm>
          <a:off x="8553450" y="2493010"/>
          <a:ext cx="2963545" cy="3787140"/>
        </p:xfrm>
        <a:graphic>
          <a:graphicData uri="http://schemas.openxmlformats.org/presentationml/2006/ole">
            <mc:AlternateContent xmlns:mc="http://schemas.openxmlformats.org/markup-compatibility/2006">
              <mc:Choice xmlns:v="urn:schemas-microsoft-com:vml" Requires="v">
                <p:oleObj spid="_x0000_s6" name="" r:id="rId1" imgW="2705100" imgH="3390900" progId="Paint.Picture">
                  <p:embed/>
                </p:oleObj>
              </mc:Choice>
              <mc:Fallback>
                <p:oleObj name="" r:id="rId1" imgW="2705100" imgH="3390900" progId="Paint.Picture">
                  <p:embed/>
                  <p:pic>
                    <p:nvPicPr>
                      <p:cNvPr id="0" name="图片 5"/>
                      <p:cNvPicPr/>
                      <p:nvPr/>
                    </p:nvPicPr>
                    <p:blipFill>
                      <a:blip r:embed="rId2"/>
                      <a:stretch>
                        <a:fillRect/>
                      </a:stretch>
                    </p:blipFill>
                    <p:spPr>
                      <a:xfrm>
                        <a:off x="8553450" y="2493010"/>
                        <a:ext cx="2963545" cy="3787140"/>
                      </a:xfrm>
                      <a:prstGeom prst="rect">
                        <a:avLst/>
                      </a:prstGeom>
                    </p:spPr>
                  </p:pic>
                </p:oleObj>
              </mc:Fallback>
            </mc:AlternateContent>
          </a:graphicData>
        </a:graphic>
      </p:graphicFrame>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内容占位符 1"/>
          <p:cNvSpPr>
            <a:spLocks noGrp="1"/>
          </p:cNvSpPr>
          <p:nvPr>
            <p:ph idx="1"/>
          </p:nvPr>
        </p:nvSpPr>
        <p:spPr/>
        <p:txBody>
          <a:bodyPr/>
          <a:p>
            <a:pPr lvl="0" algn="l" eaLnBrk="1" hangingPunct="1">
              <a:buClrTx/>
              <a:buSzTx/>
              <a:buChar char="l"/>
            </a:pP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已知二叉树结构如图所示，求先、中、后序遍历结果；并画出顺序存储和</a:t>
            </a: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二叉链式存储结果</a:t>
            </a:r>
            <a:endParaRPr lang="zh-CN" altLang="en-US" sz="2800" dirty="0">
              <a:latin typeface="黑体" panose="02010609060101010101" pitchFamily="2" charset="-122"/>
              <a:ea typeface="黑体" panose="02010609060101010101" pitchFamily="2" charset="-122"/>
              <a:cs typeface="黑体" panose="02010609060101010101" pitchFamily="2" charset="-122"/>
            </a:endParaRPr>
          </a:p>
          <a:p>
            <a:pPr marR="0" algn="l" defTabSz="1219200" rtl="0" eaLnBrk="1" fontAlgn="base" latinLnBrk="0" hangingPunct="1">
              <a:lnSpc>
                <a:spcPct val="100000"/>
              </a:lnSpc>
              <a:spcBef>
                <a:spcPct val="20000"/>
              </a:spcBef>
              <a:buClrTx/>
              <a:buSzTx/>
              <a:buChar char="l"/>
            </a:pPr>
            <a:endParaRPr kumimoji="0" lang="zh-CN" altLang="en-US" i="0" u="none" strike="noStrike" kern="0" cap="none" spc="0" normalizeH="0" baseline="0" noProof="1" dirty="0">
              <a:solidFill>
                <a:schemeClr val="tx1"/>
              </a:solidFill>
              <a:latin typeface="黑体" panose="02010609060101010101" pitchFamily="2" charset="-122"/>
              <a:ea typeface="黑体" panose="02010609060101010101" pitchFamily="2" charset="-122"/>
              <a:cs typeface="黑体" panose="02010609060101010101" pitchFamily="2" charset="-122"/>
            </a:endParaRPr>
          </a:p>
          <a:p>
            <a:pPr algn="l">
              <a:buClrTx/>
              <a:buSzTx/>
            </a:pPr>
            <a:endParaRPr lang="zh-CN" altLang="en-US" dirty="0">
              <a:latin typeface="黑体" panose="02010609060101010101" pitchFamily="2" charset="-122"/>
              <a:ea typeface="黑体" panose="02010609060101010101" pitchFamily="2" charset="-122"/>
              <a:cs typeface="黑体" panose="02010609060101010101" pitchFamily="2" charset="-122"/>
            </a:endParaRPr>
          </a:p>
        </p:txBody>
      </p:sp>
      <p:sp>
        <p:nvSpPr>
          <p:cNvPr id="3" name="标题 2"/>
          <p:cNvSpPr>
            <a:spLocks noGrp="1"/>
          </p:cNvSpPr>
          <p:nvPr>
            <p:ph type="title"/>
          </p:nvPr>
        </p:nvSpPr>
        <p:spPr/>
        <p:txBody>
          <a:bodyPr/>
          <a:p>
            <a:pPr algn="l">
              <a:buClrTx/>
              <a:buSzTx/>
              <a:buFontTx/>
            </a:pPr>
            <a:r>
              <a:rPr lang="zh-CN" altLang="en-US" sz="4000">
                <a:solidFill>
                  <a:srgbClr val="FF0000"/>
                </a:solidFill>
                <a:latin typeface="楷体" panose="02010609060101010101" charset="-122"/>
                <a:ea typeface="楷体" panose="02010609060101010101" charset="-122"/>
              </a:rPr>
              <a:t>练习</a:t>
            </a:r>
            <a:endParaRPr lang="zh-CN" altLang="en-US" sz="4000">
              <a:solidFill>
                <a:srgbClr val="FF0000"/>
              </a:solidFill>
              <a:latin typeface="楷体" panose="02010609060101010101" charset="-122"/>
              <a:ea typeface="楷体" panose="02010609060101010101" charset="-122"/>
            </a:endParaRPr>
          </a:p>
        </p:txBody>
      </p:sp>
      <p:sp>
        <p:nvSpPr>
          <p:cNvPr id="4" name="灯片编号占位符 3"/>
          <p:cNvSpPr>
            <a:spLocks noGrp="1"/>
          </p:cNvSpPr>
          <p:nvPr>
            <p:ph type="sldNum" sz="quarter" idx="4"/>
          </p:nvPr>
        </p:nvSpPr>
        <p:spPr/>
        <p:txBody>
          <a:bodyPr/>
          <a:p>
            <a:fld id="{F18B4237-A20D-4DE2-ADD8-75BCC50A7656}" type="slidenum">
              <a:rPr lang="zh-CN" altLang="en-US"/>
            </a:fld>
            <a:endParaRPr lang="zh-CN" altLang="en-US"/>
          </a:p>
        </p:txBody>
      </p:sp>
      <p:grpSp>
        <p:nvGrpSpPr>
          <p:cNvPr id="52228" name="Group 56"/>
          <p:cNvGrpSpPr/>
          <p:nvPr/>
        </p:nvGrpSpPr>
        <p:grpSpPr>
          <a:xfrm>
            <a:off x="8183563" y="1700530"/>
            <a:ext cx="2613025" cy="2916238"/>
            <a:chOff x="0" y="0"/>
            <a:chExt cx="1646" cy="1837"/>
          </a:xfrm>
        </p:grpSpPr>
        <p:sp>
          <p:nvSpPr>
            <p:cNvPr id="52229" name="Rectangle 57"/>
            <p:cNvSpPr/>
            <p:nvPr/>
          </p:nvSpPr>
          <p:spPr>
            <a:xfrm>
              <a:off x="298" y="1611"/>
              <a:ext cx="1179" cy="226"/>
            </a:xfrm>
            <a:prstGeom prst="rect">
              <a:avLst/>
            </a:prstGeom>
            <a:noFill/>
            <a:ln w="9525">
              <a:noFill/>
            </a:ln>
          </p:spPr>
          <p:txBody>
            <a:bodyPr wrap="none" anchor="ctr" anchorCtr="0"/>
            <a:p>
              <a:pPr algn="ctr"/>
              <a:endParaRPr lang="zh-CN" altLang="zh-CN" sz="2400" dirty="0">
                <a:latin typeface="Times New Roman" panose="02020603050405020304" pitchFamily="18" charset="0"/>
                <a:ea typeface="宋体" panose="02010600030101010101" pitchFamily="2" charset="-122"/>
              </a:endParaRPr>
            </a:p>
          </p:txBody>
        </p:sp>
        <p:grpSp>
          <p:nvGrpSpPr>
            <p:cNvPr id="52230" name="Group 58"/>
            <p:cNvGrpSpPr/>
            <p:nvPr/>
          </p:nvGrpSpPr>
          <p:grpSpPr>
            <a:xfrm>
              <a:off x="0" y="0"/>
              <a:ext cx="1646" cy="1561"/>
              <a:chOff x="0" y="0"/>
              <a:chExt cx="1646" cy="1561"/>
            </a:xfrm>
          </p:grpSpPr>
          <p:sp>
            <p:nvSpPr>
              <p:cNvPr id="52231" name="Oval 59"/>
              <p:cNvSpPr/>
              <p:nvPr/>
            </p:nvSpPr>
            <p:spPr>
              <a:xfrm>
                <a:off x="624" y="0"/>
                <a:ext cx="249" cy="227"/>
              </a:xfrm>
              <a:prstGeom prst="ellipse">
                <a:avLst/>
              </a:prstGeom>
              <a:noFill/>
              <a:ln w="28575" cap="flat" cmpd="sng">
                <a:solidFill>
                  <a:schemeClr val="tx1"/>
                </a:solidFill>
                <a:prstDash val="solid"/>
                <a:round/>
                <a:headEnd type="none" w="med" len="med"/>
                <a:tailEnd type="none" w="med" len="med"/>
              </a:ln>
            </p:spPr>
            <p:txBody>
              <a:bodyPr wrap="none" anchor="ctr" anchorCtr="0"/>
              <a:p>
                <a:r>
                  <a:rPr lang="en-US" altLang="zh-CN" sz="2400" dirty="0">
                    <a:latin typeface="Times New Roman" panose="02020603050405020304" pitchFamily="18" charset="0"/>
                    <a:ea typeface="宋体" panose="02010600030101010101" pitchFamily="2" charset="-122"/>
                  </a:rPr>
                  <a:t>a</a:t>
                </a:r>
                <a:endParaRPr lang="en-US" altLang="zh-CN" sz="2400" dirty="0">
                  <a:latin typeface="Times New Roman" panose="02020603050405020304" pitchFamily="18" charset="0"/>
                  <a:ea typeface="宋体" panose="02010600030101010101" pitchFamily="2" charset="-122"/>
                </a:endParaRPr>
              </a:p>
            </p:txBody>
          </p:sp>
          <p:sp>
            <p:nvSpPr>
              <p:cNvPr id="52232" name="Oval 60"/>
              <p:cNvSpPr/>
              <p:nvPr/>
            </p:nvSpPr>
            <p:spPr>
              <a:xfrm>
                <a:off x="0" y="869"/>
                <a:ext cx="249" cy="227"/>
              </a:xfrm>
              <a:prstGeom prst="ellipse">
                <a:avLst/>
              </a:prstGeom>
              <a:noFill/>
              <a:ln w="28575" cap="flat" cmpd="sng">
                <a:solidFill>
                  <a:schemeClr val="tx1"/>
                </a:solidFill>
                <a:prstDash val="solid"/>
                <a:round/>
                <a:headEnd type="none" w="med" len="med"/>
                <a:tailEnd type="none" w="med" len="med"/>
              </a:ln>
            </p:spPr>
            <p:txBody>
              <a:bodyPr wrap="none" anchor="ctr" anchorCtr="0"/>
              <a:p>
                <a:r>
                  <a:rPr lang="en-US" altLang="zh-CN" sz="2400" dirty="0">
                    <a:latin typeface="Times New Roman" panose="02020603050405020304" pitchFamily="18" charset="0"/>
                    <a:ea typeface="宋体" panose="02010600030101010101" pitchFamily="2" charset="-122"/>
                  </a:rPr>
                  <a:t>d</a:t>
                </a:r>
                <a:endParaRPr lang="en-US" altLang="zh-CN" sz="2400" dirty="0">
                  <a:latin typeface="Times New Roman" panose="02020603050405020304" pitchFamily="18" charset="0"/>
                  <a:ea typeface="宋体" panose="02010600030101010101" pitchFamily="2" charset="-122"/>
                </a:endParaRPr>
              </a:p>
            </p:txBody>
          </p:sp>
          <p:sp>
            <p:nvSpPr>
              <p:cNvPr id="52233" name="Oval 61"/>
              <p:cNvSpPr/>
              <p:nvPr/>
            </p:nvSpPr>
            <p:spPr>
              <a:xfrm>
                <a:off x="408" y="872"/>
                <a:ext cx="249" cy="227"/>
              </a:xfrm>
              <a:prstGeom prst="ellipse">
                <a:avLst/>
              </a:prstGeom>
              <a:noFill/>
              <a:ln w="28575" cap="flat" cmpd="sng">
                <a:solidFill>
                  <a:schemeClr val="tx1"/>
                </a:solidFill>
                <a:prstDash val="solid"/>
                <a:round/>
                <a:headEnd type="none" w="med" len="med"/>
                <a:tailEnd type="none" w="med" len="med"/>
              </a:ln>
            </p:spPr>
            <p:txBody>
              <a:bodyPr wrap="none" anchor="ctr" anchorCtr="0"/>
              <a:p>
                <a:pPr algn="ctr"/>
                <a:r>
                  <a:rPr lang="en-US" altLang="zh-CN" sz="2400" dirty="0">
                    <a:latin typeface="Times New Roman" panose="02020603050405020304" pitchFamily="18" charset="0"/>
                    <a:ea typeface="宋体" panose="02010600030101010101" pitchFamily="2" charset="-122"/>
                  </a:rPr>
                  <a:t>e</a:t>
                </a:r>
                <a:endParaRPr lang="en-US" altLang="zh-CN" sz="2400" dirty="0">
                  <a:latin typeface="Times New Roman" panose="02020603050405020304" pitchFamily="18" charset="0"/>
                  <a:ea typeface="宋体" panose="02010600030101010101" pitchFamily="2" charset="-122"/>
                </a:endParaRPr>
              </a:p>
            </p:txBody>
          </p:sp>
          <p:sp>
            <p:nvSpPr>
              <p:cNvPr id="52234" name="Oval 62"/>
              <p:cNvSpPr/>
              <p:nvPr/>
            </p:nvSpPr>
            <p:spPr>
              <a:xfrm>
                <a:off x="208" y="432"/>
                <a:ext cx="249" cy="227"/>
              </a:xfrm>
              <a:prstGeom prst="ellipse">
                <a:avLst/>
              </a:prstGeom>
              <a:noFill/>
              <a:ln w="28575" cap="flat" cmpd="sng">
                <a:solidFill>
                  <a:schemeClr val="tx1"/>
                </a:solidFill>
                <a:prstDash val="solid"/>
                <a:round/>
                <a:headEnd type="none" w="med" len="med"/>
                <a:tailEnd type="none" w="med" len="med"/>
              </a:ln>
            </p:spPr>
            <p:txBody>
              <a:bodyPr wrap="none" anchor="ctr" anchorCtr="0"/>
              <a:p>
                <a:pPr algn="ctr"/>
                <a:r>
                  <a:rPr lang="en-US" altLang="zh-CN" sz="2400" dirty="0">
                    <a:latin typeface="Times New Roman" panose="02020603050405020304" pitchFamily="18" charset="0"/>
                    <a:ea typeface="宋体" panose="02010600030101010101" pitchFamily="2" charset="-122"/>
                  </a:rPr>
                  <a:t>b</a:t>
                </a:r>
                <a:endParaRPr lang="en-US" altLang="zh-CN" sz="2400" dirty="0">
                  <a:latin typeface="Times New Roman" panose="02020603050405020304" pitchFamily="18" charset="0"/>
                  <a:ea typeface="宋体" panose="02010600030101010101" pitchFamily="2" charset="-122"/>
                </a:endParaRPr>
              </a:p>
            </p:txBody>
          </p:sp>
          <p:sp>
            <p:nvSpPr>
              <p:cNvPr id="52235" name="Line 63"/>
              <p:cNvSpPr/>
              <p:nvPr/>
            </p:nvSpPr>
            <p:spPr>
              <a:xfrm flipH="1">
                <a:off x="128" y="640"/>
                <a:ext cx="136" cy="227"/>
              </a:xfrm>
              <a:prstGeom prst="line">
                <a:avLst/>
              </a:prstGeom>
              <a:ln w="28575" cap="flat" cmpd="sng">
                <a:solidFill>
                  <a:schemeClr val="tx1"/>
                </a:solidFill>
                <a:prstDash val="solid"/>
                <a:round/>
                <a:headEnd type="none" w="med" len="med"/>
                <a:tailEnd type="none" w="med" len="med"/>
              </a:ln>
            </p:spPr>
          </p:sp>
          <p:sp>
            <p:nvSpPr>
              <p:cNvPr id="52236" name="Line 64"/>
              <p:cNvSpPr/>
              <p:nvPr/>
            </p:nvSpPr>
            <p:spPr>
              <a:xfrm>
                <a:off x="392" y="640"/>
                <a:ext cx="136" cy="227"/>
              </a:xfrm>
              <a:prstGeom prst="line">
                <a:avLst/>
              </a:prstGeom>
              <a:ln w="28575" cap="flat" cmpd="sng">
                <a:solidFill>
                  <a:schemeClr val="tx1"/>
                </a:solidFill>
                <a:prstDash val="solid"/>
                <a:round/>
                <a:headEnd type="none" w="med" len="med"/>
                <a:tailEnd type="none" w="med" len="med"/>
              </a:ln>
            </p:spPr>
          </p:sp>
          <p:sp>
            <p:nvSpPr>
              <p:cNvPr id="52237" name="Oval 65"/>
              <p:cNvSpPr/>
              <p:nvPr/>
            </p:nvSpPr>
            <p:spPr>
              <a:xfrm>
                <a:off x="775" y="877"/>
                <a:ext cx="249" cy="227"/>
              </a:xfrm>
              <a:prstGeom prst="ellipse">
                <a:avLst/>
              </a:prstGeom>
              <a:noFill/>
              <a:ln w="28575" cap="flat" cmpd="sng">
                <a:solidFill>
                  <a:schemeClr val="tx1"/>
                </a:solidFill>
                <a:prstDash val="solid"/>
                <a:round/>
                <a:headEnd type="none" w="med" len="med"/>
                <a:tailEnd type="none" w="med" len="med"/>
              </a:ln>
            </p:spPr>
            <p:txBody>
              <a:bodyPr wrap="none" anchor="ctr" anchorCtr="0"/>
              <a:p>
                <a:r>
                  <a:rPr lang="en-US" altLang="zh-CN" sz="2400" dirty="0">
                    <a:latin typeface="Times New Roman" panose="02020603050405020304" pitchFamily="18" charset="0"/>
                    <a:ea typeface="宋体" panose="02010600030101010101" pitchFamily="2" charset="-122"/>
                  </a:rPr>
                  <a:t>f</a:t>
                </a:r>
                <a:endParaRPr lang="en-US" altLang="zh-CN" sz="2400" dirty="0">
                  <a:latin typeface="Times New Roman" panose="02020603050405020304" pitchFamily="18" charset="0"/>
                  <a:ea typeface="宋体" panose="02010600030101010101" pitchFamily="2" charset="-122"/>
                </a:endParaRPr>
              </a:p>
            </p:txBody>
          </p:sp>
          <p:sp>
            <p:nvSpPr>
              <p:cNvPr id="52238" name="Oval 66"/>
              <p:cNvSpPr/>
              <p:nvPr/>
            </p:nvSpPr>
            <p:spPr>
              <a:xfrm>
                <a:off x="1183" y="880"/>
                <a:ext cx="249" cy="227"/>
              </a:xfrm>
              <a:prstGeom prst="ellipse">
                <a:avLst/>
              </a:prstGeom>
              <a:noFill/>
              <a:ln w="28575" cap="flat" cmpd="sng">
                <a:solidFill>
                  <a:schemeClr val="tx1"/>
                </a:solidFill>
                <a:prstDash val="solid"/>
                <a:round/>
                <a:headEnd type="none" w="med" len="med"/>
                <a:tailEnd type="none" w="med" len="med"/>
              </a:ln>
            </p:spPr>
            <p:txBody>
              <a:bodyPr wrap="none" anchor="ctr" anchorCtr="0"/>
              <a:p>
                <a:pPr algn="ctr"/>
                <a:r>
                  <a:rPr lang="en-US" altLang="zh-CN" sz="2400" dirty="0">
                    <a:latin typeface="Times New Roman" panose="02020603050405020304" pitchFamily="18" charset="0"/>
                    <a:ea typeface="宋体" panose="02010600030101010101" pitchFamily="2" charset="-122"/>
                  </a:rPr>
                  <a:t>g</a:t>
                </a:r>
                <a:endParaRPr lang="en-US" altLang="zh-CN" sz="2400" dirty="0">
                  <a:latin typeface="Times New Roman" panose="02020603050405020304" pitchFamily="18" charset="0"/>
                  <a:ea typeface="宋体" panose="02010600030101010101" pitchFamily="2" charset="-122"/>
                </a:endParaRPr>
              </a:p>
            </p:txBody>
          </p:sp>
          <p:sp>
            <p:nvSpPr>
              <p:cNvPr id="52239" name="Oval 67"/>
              <p:cNvSpPr/>
              <p:nvPr/>
            </p:nvSpPr>
            <p:spPr>
              <a:xfrm>
                <a:off x="983" y="440"/>
                <a:ext cx="249" cy="227"/>
              </a:xfrm>
              <a:prstGeom prst="ellipse">
                <a:avLst/>
              </a:prstGeom>
              <a:noFill/>
              <a:ln w="28575" cap="flat" cmpd="sng">
                <a:solidFill>
                  <a:schemeClr val="tx1"/>
                </a:solidFill>
                <a:prstDash val="solid"/>
                <a:round/>
                <a:headEnd type="none" w="med" len="med"/>
                <a:tailEnd type="none" w="med" len="med"/>
              </a:ln>
            </p:spPr>
            <p:txBody>
              <a:bodyPr wrap="none" anchor="ctr" anchorCtr="0"/>
              <a:p>
                <a:r>
                  <a:rPr lang="en-US" altLang="zh-CN" sz="2400" dirty="0">
                    <a:latin typeface="Times New Roman" panose="02020603050405020304" pitchFamily="18" charset="0"/>
                    <a:ea typeface="宋体" panose="02010600030101010101" pitchFamily="2" charset="-122"/>
                  </a:rPr>
                  <a:t>c</a:t>
                </a:r>
                <a:endParaRPr lang="en-US" altLang="zh-CN" sz="2400" dirty="0">
                  <a:latin typeface="Times New Roman" panose="02020603050405020304" pitchFamily="18" charset="0"/>
                  <a:ea typeface="宋体" panose="02010600030101010101" pitchFamily="2" charset="-122"/>
                </a:endParaRPr>
              </a:p>
            </p:txBody>
          </p:sp>
          <p:sp>
            <p:nvSpPr>
              <p:cNvPr id="52240" name="Line 68"/>
              <p:cNvSpPr/>
              <p:nvPr/>
            </p:nvSpPr>
            <p:spPr>
              <a:xfrm flipH="1">
                <a:off x="903" y="648"/>
                <a:ext cx="136" cy="227"/>
              </a:xfrm>
              <a:prstGeom prst="line">
                <a:avLst/>
              </a:prstGeom>
              <a:ln w="28575" cap="flat" cmpd="sng">
                <a:solidFill>
                  <a:schemeClr val="tx1"/>
                </a:solidFill>
                <a:prstDash val="solid"/>
                <a:round/>
                <a:headEnd type="none" w="med" len="med"/>
                <a:tailEnd type="none" w="med" len="med"/>
              </a:ln>
            </p:spPr>
          </p:sp>
          <p:sp>
            <p:nvSpPr>
              <p:cNvPr id="52241" name="Line 69"/>
              <p:cNvSpPr/>
              <p:nvPr/>
            </p:nvSpPr>
            <p:spPr>
              <a:xfrm>
                <a:off x="1167" y="648"/>
                <a:ext cx="136" cy="227"/>
              </a:xfrm>
              <a:prstGeom prst="line">
                <a:avLst/>
              </a:prstGeom>
              <a:ln w="28575" cap="flat" cmpd="sng">
                <a:solidFill>
                  <a:schemeClr val="tx1"/>
                </a:solidFill>
                <a:prstDash val="solid"/>
                <a:round/>
                <a:headEnd type="none" w="med" len="med"/>
                <a:tailEnd type="none" w="med" len="med"/>
              </a:ln>
            </p:spPr>
          </p:sp>
          <p:sp>
            <p:nvSpPr>
              <p:cNvPr id="52242" name="Line 70"/>
              <p:cNvSpPr/>
              <p:nvPr/>
            </p:nvSpPr>
            <p:spPr>
              <a:xfrm flipH="1">
                <a:off x="368" y="208"/>
                <a:ext cx="295" cy="227"/>
              </a:xfrm>
              <a:prstGeom prst="line">
                <a:avLst/>
              </a:prstGeom>
              <a:ln w="28575" cap="flat" cmpd="sng">
                <a:solidFill>
                  <a:schemeClr val="tx1"/>
                </a:solidFill>
                <a:prstDash val="solid"/>
                <a:round/>
                <a:headEnd type="none" w="med" len="med"/>
                <a:tailEnd type="none" w="med" len="med"/>
              </a:ln>
            </p:spPr>
          </p:sp>
          <p:sp>
            <p:nvSpPr>
              <p:cNvPr id="52243" name="Line 71"/>
              <p:cNvSpPr/>
              <p:nvPr/>
            </p:nvSpPr>
            <p:spPr>
              <a:xfrm>
                <a:off x="832" y="195"/>
                <a:ext cx="287" cy="248"/>
              </a:xfrm>
              <a:prstGeom prst="line">
                <a:avLst/>
              </a:prstGeom>
              <a:ln w="28575" cap="flat" cmpd="sng">
                <a:solidFill>
                  <a:schemeClr val="tx1"/>
                </a:solidFill>
                <a:prstDash val="solid"/>
                <a:round/>
                <a:headEnd type="none" w="med" len="med"/>
                <a:tailEnd type="none" w="med" len="med"/>
              </a:ln>
            </p:spPr>
          </p:sp>
          <p:sp>
            <p:nvSpPr>
              <p:cNvPr id="52244" name="Oval 72"/>
              <p:cNvSpPr/>
              <p:nvPr/>
            </p:nvSpPr>
            <p:spPr>
              <a:xfrm>
                <a:off x="215" y="1317"/>
                <a:ext cx="249" cy="227"/>
              </a:xfrm>
              <a:prstGeom prst="ellipse">
                <a:avLst/>
              </a:prstGeom>
              <a:noFill/>
              <a:ln w="28575" cap="flat" cmpd="sng">
                <a:solidFill>
                  <a:schemeClr val="tx1"/>
                </a:solidFill>
                <a:prstDash val="solid"/>
                <a:round/>
                <a:headEnd type="none" w="med" len="med"/>
                <a:tailEnd type="none" w="med" len="med"/>
              </a:ln>
            </p:spPr>
            <p:txBody>
              <a:bodyPr wrap="none" anchor="ctr" anchorCtr="0"/>
              <a:p>
                <a:r>
                  <a:rPr lang="en-US" altLang="zh-CN" sz="2400" dirty="0">
                    <a:latin typeface="Times New Roman" panose="02020603050405020304" pitchFamily="18" charset="0"/>
                    <a:ea typeface="宋体" panose="02010600030101010101" pitchFamily="2" charset="-122"/>
                  </a:rPr>
                  <a:t>h</a:t>
                </a:r>
                <a:endParaRPr lang="en-US" altLang="zh-CN" sz="2400" dirty="0">
                  <a:latin typeface="Times New Roman" panose="02020603050405020304" pitchFamily="18" charset="0"/>
                  <a:ea typeface="宋体" panose="02010600030101010101" pitchFamily="2" charset="-122"/>
                </a:endParaRPr>
              </a:p>
            </p:txBody>
          </p:sp>
          <p:sp>
            <p:nvSpPr>
              <p:cNvPr id="52245" name="Oval 73"/>
              <p:cNvSpPr/>
              <p:nvPr/>
            </p:nvSpPr>
            <p:spPr>
              <a:xfrm>
                <a:off x="623" y="1312"/>
                <a:ext cx="249" cy="227"/>
              </a:xfrm>
              <a:prstGeom prst="ellipse">
                <a:avLst/>
              </a:prstGeom>
              <a:noFill/>
              <a:ln w="28575" cap="flat" cmpd="sng">
                <a:solidFill>
                  <a:schemeClr val="tx1"/>
                </a:solidFill>
                <a:prstDash val="solid"/>
                <a:round/>
                <a:headEnd type="none" w="med" len="med"/>
                <a:tailEnd type="none" w="med" len="med"/>
              </a:ln>
            </p:spPr>
            <p:txBody>
              <a:bodyPr wrap="none" anchor="ctr" anchorCtr="0"/>
              <a:p>
                <a:r>
                  <a:rPr lang="en-US" altLang="zh-CN" sz="2400" dirty="0">
                    <a:latin typeface="Times New Roman" panose="02020603050405020304" pitchFamily="18" charset="0"/>
                    <a:ea typeface="宋体" panose="02010600030101010101" pitchFamily="2" charset="-122"/>
                  </a:rPr>
                  <a:t>i</a:t>
                </a:r>
                <a:endParaRPr lang="en-US" altLang="zh-CN" sz="2400" dirty="0">
                  <a:latin typeface="Times New Roman" panose="02020603050405020304" pitchFamily="18" charset="0"/>
                  <a:ea typeface="宋体" panose="02010600030101010101" pitchFamily="2" charset="-122"/>
                </a:endParaRPr>
              </a:p>
            </p:txBody>
          </p:sp>
          <p:sp>
            <p:nvSpPr>
              <p:cNvPr id="52246" name="Line 74"/>
              <p:cNvSpPr/>
              <p:nvPr/>
            </p:nvSpPr>
            <p:spPr>
              <a:xfrm flipH="1">
                <a:off x="343" y="1088"/>
                <a:ext cx="136" cy="227"/>
              </a:xfrm>
              <a:prstGeom prst="line">
                <a:avLst/>
              </a:prstGeom>
              <a:ln w="28575" cap="flat" cmpd="sng">
                <a:solidFill>
                  <a:schemeClr val="tx1"/>
                </a:solidFill>
                <a:prstDash val="solid"/>
                <a:round/>
                <a:headEnd type="none" w="med" len="med"/>
                <a:tailEnd type="none" w="med" len="med"/>
              </a:ln>
            </p:spPr>
          </p:sp>
          <p:sp>
            <p:nvSpPr>
              <p:cNvPr id="52247" name="Line 75"/>
              <p:cNvSpPr/>
              <p:nvPr/>
            </p:nvSpPr>
            <p:spPr>
              <a:xfrm>
                <a:off x="607" y="1080"/>
                <a:ext cx="136" cy="227"/>
              </a:xfrm>
              <a:prstGeom prst="line">
                <a:avLst/>
              </a:prstGeom>
              <a:ln w="28575" cap="flat" cmpd="sng">
                <a:solidFill>
                  <a:schemeClr val="tx1"/>
                </a:solidFill>
                <a:prstDash val="solid"/>
                <a:round/>
                <a:headEnd type="none" w="med" len="med"/>
                <a:tailEnd type="none" w="med" len="med"/>
              </a:ln>
            </p:spPr>
          </p:sp>
          <p:sp>
            <p:nvSpPr>
              <p:cNvPr id="52248" name="Oval 76"/>
              <p:cNvSpPr/>
              <p:nvPr/>
            </p:nvSpPr>
            <p:spPr>
              <a:xfrm>
                <a:off x="1011" y="1305"/>
                <a:ext cx="249" cy="227"/>
              </a:xfrm>
              <a:prstGeom prst="ellipse">
                <a:avLst/>
              </a:prstGeom>
              <a:noFill/>
              <a:ln w="28575" cap="flat" cmpd="sng">
                <a:solidFill>
                  <a:schemeClr val="tx1"/>
                </a:solidFill>
                <a:prstDash val="solid"/>
                <a:round/>
                <a:headEnd type="none" w="med" len="med"/>
                <a:tailEnd type="none" w="med" len="med"/>
              </a:ln>
            </p:spPr>
            <p:txBody>
              <a:bodyPr wrap="none" anchor="ctr" anchorCtr="0"/>
              <a:p>
                <a:r>
                  <a:rPr lang="en-US" altLang="zh-CN" sz="2000" dirty="0">
                    <a:latin typeface="Times New Roman" panose="02020603050405020304" pitchFamily="18" charset="0"/>
                    <a:ea typeface="宋体" panose="02010600030101010101" pitchFamily="2" charset="-122"/>
                  </a:rPr>
                  <a:t>j</a:t>
                </a:r>
                <a:endParaRPr lang="en-US" altLang="zh-CN" sz="2000" dirty="0">
                  <a:latin typeface="Times New Roman" panose="02020603050405020304" pitchFamily="18" charset="0"/>
                  <a:ea typeface="宋体" panose="02010600030101010101" pitchFamily="2" charset="-122"/>
                </a:endParaRPr>
              </a:p>
            </p:txBody>
          </p:sp>
          <p:sp>
            <p:nvSpPr>
              <p:cNvPr id="52249" name="Oval 77"/>
              <p:cNvSpPr/>
              <p:nvPr/>
            </p:nvSpPr>
            <p:spPr>
              <a:xfrm>
                <a:off x="1397" y="1334"/>
                <a:ext cx="249" cy="227"/>
              </a:xfrm>
              <a:prstGeom prst="ellipse">
                <a:avLst/>
              </a:prstGeom>
              <a:noFill/>
              <a:ln w="28575" cap="flat" cmpd="sng">
                <a:solidFill>
                  <a:schemeClr val="tx1"/>
                </a:solidFill>
                <a:prstDash val="solid"/>
                <a:round/>
                <a:headEnd type="none" w="med" len="med"/>
                <a:tailEnd type="none" w="med" len="med"/>
              </a:ln>
            </p:spPr>
            <p:txBody>
              <a:bodyPr wrap="none" anchor="ctr" anchorCtr="0"/>
              <a:p>
                <a:r>
                  <a:rPr lang="en-US" altLang="zh-CN" sz="2400" dirty="0">
                    <a:latin typeface="Times New Roman" panose="02020603050405020304" pitchFamily="18" charset="0"/>
                    <a:ea typeface="宋体" panose="02010600030101010101" pitchFamily="2" charset="-122"/>
                  </a:rPr>
                  <a:t>k</a:t>
                </a:r>
                <a:endParaRPr lang="en-US" altLang="zh-CN" sz="2400" dirty="0">
                  <a:latin typeface="Times New Roman" panose="02020603050405020304" pitchFamily="18" charset="0"/>
                  <a:ea typeface="宋体" panose="02010600030101010101" pitchFamily="2" charset="-122"/>
                </a:endParaRPr>
              </a:p>
            </p:txBody>
          </p:sp>
          <p:sp>
            <p:nvSpPr>
              <p:cNvPr id="52250" name="Line 78"/>
              <p:cNvSpPr/>
              <p:nvPr/>
            </p:nvSpPr>
            <p:spPr>
              <a:xfrm flipH="1">
                <a:off x="1117" y="1110"/>
                <a:ext cx="136" cy="227"/>
              </a:xfrm>
              <a:prstGeom prst="line">
                <a:avLst/>
              </a:prstGeom>
              <a:ln w="28575" cap="flat" cmpd="sng">
                <a:solidFill>
                  <a:schemeClr val="tx1"/>
                </a:solidFill>
                <a:prstDash val="solid"/>
                <a:round/>
                <a:headEnd type="none" w="med" len="med"/>
                <a:tailEnd type="none" w="med" len="med"/>
              </a:ln>
            </p:spPr>
          </p:sp>
          <p:sp>
            <p:nvSpPr>
              <p:cNvPr id="52251" name="Line 79"/>
              <p:cNvSpPr/>
              <p:nvPr/>
            </p:nvSpPr>
            <p:spPr>
              <a:xfrm>
                <a:off x="1381" y="1102"/>
                <a:ext cx="136" cy="227"/>
              </a:xfrm>
              <a:prstGeom prst="line">
                <a:avLst/>
              </a:prstGeom>
              <a:ln w="28575" cap="flat" cmpd="sng">
                <a:solidFill>
                  <a:schemeClr val="tx1"/>
                </a:solidFill>
                <a:prstDash val="solid"/>
                <a:round/>
                <a:headEnd type="none" w="med" len="med"/>
                <a:tailEnd type="none" w="med" len="med"/>
              </a:ln>
            </p:spPr>
          </p:sp>
        </p:grpSp>
      </p:gr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pPr marL="457200" marR="0" lvl="1" indent="-457200" algn="l" defTabSz="1219200" rtl="0" eaLnBrk="1" fontAlgn="base" latinLnBrk="0" hangingPunct="1">
              <a:lnSpc>
                <a:spcPct val="100000"/>
              </a:lnSpc>
              <a:spcBef>
                <a:spcPct val="20000"/>
              </a:spcBef>
              <a:buClrTx/>
              <a:buSzTx/>
              <a:buFont typeface="Wingdings" panose="05000000000000000000" charset="0"/>
              <a:buChar char="l"/>
            </a:pP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二叉树构建有</a:t>
            </a: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以下方法：</a:t>
            </a:r>
            <a:endParaRPr lang="zh-CN" altLang="en-US" sz="2800" dirty="0">
              <a:latin typeface="黑体" panose="02010609060101010101" pitchFamily="2" charset="-122"/>
              <a:ea typeface="黑体" panose="02010609060101010101" pitchFamily="2" charset="-122"/>
              <a:cs typeface="黑体" panose="02010609060101010101" pitchFamily="2" charset="-122"/>
              <a:sym typeface="+mn-ea"/>
            </a:endParaRPr>
          </a:p>
          <a:p>
            <a:pPr marR="0" lvl="1" algn="l" defTabSz="1219200" rtl="0" eaLnBrk="1" fontAlgn="base" latinLnBrk="0" hangingPunct="1">
              <a:lnSpc>
                <a:spcPct val="100000"/>
              </a:lnSpc>
              <a:spcBef>
                <a:spcPct val="20000"/>
              </a:spcBef>
              <a:buClrTx/>
              <a:buSzTx/>
              <a:buChar char="•"/>
            </a:pPr>
            <a:r>
              <a:rPr lang="zh-CN" altLang="en-US" dirty="0">
                <a:solidFill>
                  <a:schemeClr val="tx1"/>
                </a:solidFill>
                <a:latin typeface="黑体" panose="02010609060101010101" pitchFamily="2" charset="-122"/>
                <a:ea typeface="黑体" panose="02010609060101010101" pitchFamily="2" charset="-122"/>
                <a:cs typeface="黑体" panose="02010609060101010101" pitchFamily="2" charset="-122"/>
                <a:sym typeface="+mn-ea"/>
              </a:rPr>
              <a:t>第</a:t>
            </a:r>
            <a:r>
              <a:rPr lang="en-US" altLang="zh-CN" dirty="0">
                <a:solidFill>
                  <a:schemeClr val="tx1"/>
                </a:solidFill>
                <a:latin typeface="黑体" panose="02010609060101010101" pitchFamily="2" charset="-122"/>
                <a:ea typeface="黑体" panose="02010609060101010101" pitchFamily="2" charset="-122"/>
                <a:cs typeface="黑体" panose="02010609060101010101" pitchFamily="2" charset="-122"/>
                <a:sym typeface="+mn-ea"/>
              </a:rPr>
              <a:t>1</a:t>
            </a:r>
            <a:r>
              <a:rPr lang="zh-CN" altLang="en-US" dirty="0">
                <a:solidFill>
                  <a:schemeClr val="tx1"/>
                </a:solidFill>
                <a:latin typeface="黑体" panose="02010609060101010101" pitchFamily="2" charset="-122"/>
                <a:ea typeface="黑体" panose="02010609060101010101" pitchFamily="2" charset="-122"/>
                <a:cs typeface="黑体" panose="02010609060101010101" pitchFamily="2" charset="-122"/>
                <a:sym typeface="+mn-ea"/>
              </a:rPr>
              <a:t>种方法：特定的先序遍历字符串来生成二叉树</a:t>
            </a:r>
            <a:endParaRPr lang="zh-CN" altLang="en-US" dirty="0">
              <a:solidFill>
                <a:schemeClr val="tx1"/>
              </a:solidFill>
              <a:latin typeface="黑体" panose="02010609060101010101" pitchFamily="2" charset="-122"/>
              <a:ea typeface="黑体" panose="02010609060101010101" pitchFamily="2" charset="-122"/>
              <a:cs typeface="黑体" panose="02010609060101010101" pitchFamily="2" charset="-122"/>
              <a:sym typeface="+mn-ea"/>
            </a:endParaRPr>
          </a:p>
          <a:p>
            <a:pPr marR="0" lvl="1" algn="l" defTabSz="1219200" rtl="0" eaLnBrk="1" fontAlgn="base" latinLnBrk="0" hangingPunct="1">
              <a:lnSpc>
                <a:spcPct val="100000"/>
              </a:lnSpc>
              <a:spcBef>
                <a:spcPct val="20000"/>
              </a:spcBef>
              <a:buClrTx/>
              <a:buSzTx/>
              <a:buChar char="•"/>
            </a:pPr>
            <a:r>
              <a:rPr lang="zh-CN" altLang="en-US" sz="2400" dirty="0">
                <a:solidFill>
                  <a:schemeClr val="tx1"/>
                </a:solidFill>
                <a:latin typeface="黑体" panose="02010609060101010101" pitchFamily="2" charset="-122"/>
                <a:ea typeface="黑体" panose="02010609060101010101" pitchFamily="2" charset="-122"/>
                <a:cs typeface="+mn-ea"/>
                <a:sym typeface="+mn-ea"/>
              </a:rPr>
              <a:t>第</a:t>
            </a:r>
            <a:r>
              <a:rPr lang="en-US" altLang="zh-CN" sz="2400" dirty="0">
                <a:solidFill>
                  <a:schemeClr val="tx1"/>
                </a:solidFill>
                <a:latin typeface="黑体" panose="02010609060101010101" pitchFamily="2" charset="-122"/>
                <a:ea typeface="黑体" panose="02010609060101010101" pitchFamily="2" charset="-122"/>
                <a:cs typeface="+mn-ea"/>
                <a:sym typeface="+mn-ea"/>
              </a:rPr>
              <a:t>2</a:t>
            </a:r>
            <a:r>
              <a:rPr lang="zh-CN" altLang="en-US" sz="2400" dirty="0">
                <a:solidFill>
                  <a:schemeClr val="tx1"/>
                </a:solidFill>
                <a:latin typeface="黑体" panose="02010609060101010101" pitchFamily="2" charset="-122"/>
                <a:ea typeface="黑体" panose="02010609060101010101" pitchFamily="2" charset="-122"/>
                <a:cs typeface="+mn-ea"/>
                <a:sym typeface="+mn-ea"/>
              </a:rPr>
              <a:t>种</a:t>
            </a:r>
            <a:r>
              <a:rPr lang="zh-CN" altLang="en-US" dirty="0">
                <a:solidFill>
                  <a:schemeClr val="tx1"/>
                </a:solidFill>
                <a:latin typeface="黑体" panose="02010609060101010101" pitchFamily="2" charset="-122"/>
                <a:ea typeface="黑体" panose="02010609060101010101" pitchFamily="2" charset="-122"/>
                <a:cs typeface="黑体" panose="02010609060101010101" pitchFamily="2" charset="-122"/>
                <a:sym typeface="+mn-ea"/>
              </a:rPr>
              <a:t>方法：</a:t>
            </a:r>
            <a:r>
              <a:rPr lang="zh-CN" altLang="en-US" dirty="0">
                <a:latin typeface="黑体" panose="02010609060101010101" pitchFamily="2" charset="-122"/>
                <a:ea typeface="黑体" panose="02010609060101010101" pitchFamily="2" charset="-122"/>
                <a:cs typeface="黑体" panose="02010609060101010101" pitchFamily="2" charset="-122"/>
                <a:sym typeface="+mn-ea"/>
              </a:rPr>
              <a:t>已知二叉树的顺序存储，利用二叉树性质</a:t>
            </a:r>
            <a:r>
              <a:rPr lang="en-US" altLang="zh-CN" dirty="0">
                <a:latin typeface="黑体" panose="02010609060101010101" pitchFamily="2" charset="-122"/>
                <a:ea typeface="黑体" panose="02010609060101010101" pitchFamily="2" charset="-122"/>
                <a:cs typeface="黑体" panose="02010609060101010101" pitchFamily="2" charset="-122"/>
                <a:sym typeface="+mn-ea"/>
              </a:rPr>
              <a:t>5</a:t>
            </a:r>
            <a:r>
              <a:rPr lang="zh-CN" altLang="en-US" dirty="0">
                <a:latin typeface="黑体" panose="02010609060101010101" pitchFamily="2" charset="-122"/>
                <a:ea typeface="黑体" panose="02010609060101010101" pitchFamily="2" charset="-122"/>
                <a:cs typeface="黑体" panose="02010609060101010101" pitchFamily="2" charset="-122"/>
                <a:sym typeface="+mn-ea"/>
              </a:rPr>
              <a:t>生成</a:t>
            </a:r>
            <a:r>
              <a:rPr lang="zh-CN" altLang="en-US" dirty="0">
                <a:latin typeface="黑体" panose="02010609060101010101" pitchFamily="2" charset="-122"/>
                <a:ea typeface="黑体" panose="02010609060101010101" pitchFamily="2" charset="-122"/>
                <a:cs typeface="黑体" panose="02010609060101010101" pitchFamily="2" charset="-122"/>
                <a:sym typeface="+mn-ea"/>
              </a:rPr>
              <a:t>二叉树</a:t>
            </a:r>
            <a:endParaRPr lang="zh-CN" altLang="en-US" dirty="0">
              <a:latin typeface="黑体" panose="02010609060101010101" pitchFamily="2" charset="-122"/>
              <a:ea typeface="黑体" panose="02010609060101010101" pitchFamily="2" charset="-122"/>
              <a:cs typeface="黑体" panose="02010609060101010101" pitchFamily="2" charset="-122"/>
              <a:sym typeface="+mn-ea"/>
            </a:endParaRPr>
          </a:p>
          <a:p>
            <a:pPr marR="0" lvl="1" algn="l" defTabSz="1219200" rtl="0" eaLnBrk="1" fontAlgn="base" latinLnBrk="0" hangingPunct="1">
              <a:lnSpc>
                <a:spcPct val="100000"/>
              </a:lnSpc>
              <a:spcBef>
                <a:spcPct val="20000"/>
              </a:spcBef>
              <a:buClrTx/>
              <a:buSzTx/>
              <a:buChar char="•"/>
            </a:pPr>
            <a:r>
              <a:rPr lang="zh-CN" altLang="en-US" dirty="0">
                <a:latin typeface="黑体" panose="02010609060101010101" pitchFamily="2" charset="-122"/>
                <a:ea typeface="黑体" panose="02010609060101010101" pitchFamily="2" charset="-122"/>
                <a:cs typeface="+mn-ea"/>
                <a:sym typeface="+mn-ea"/>
              </a:rPr>
              <a:t>第</a:t>
            </a:r>
            <a:r>
              <a:rPr lang="en-US" altLang="zh-CN" dirty="0">
                <a:latin typeface="黑体" panose="02010609060101010101" pitchFamily="2" charset="-122"/>
                <a:ea typeface="黑体" panose="02010609060101010101" pitchFamily="2" charset="-122"/>
                <a:cs typeface="+mn-ea"/>
                <a:sym typeface="+mn-ea"/>
              </a:rPr>
              <a:t>3</a:t>
            </a:r>
            <a:r>
              <a:rPr lang="zh-CN" altLang="en-US" dirty="0">
                <a:latin typeface="黑体" panose="02010609060101010101" pitchFamily="2" charset="-122"/>
                <a:ea typeface="黑体" panose="02010609060101010101" pitchFamily="2" charset="-122"/>
                <a:cs typeface="+mn-ea"/>
                <a:sym typeface="+mn-ea"/>
              </a:rPr>
              <a:t>种</a:t>
            </a:r>
            <a:r>
              <a:rPr lang="zh-CN" altLang="en-US" dirty="0">
                <a:latin typeface="黑体" panose="02010609060101010101" pitchFamily="2" charset="-122"/>
                <a:ea typeface="黑体" panose="02010609060101010101" pitchFamily="2" charset="-122"/>
                <a:cs typeface="黑体" panose="02010609060101010101" pitchFamily="2" charset="-122"/>
                <a:sym typeface="+mn-ea"/>
              </a:rPr>
              <a:t>方法：已知二叉树的先序</a:t>
            </a:r>
            <a:r>
              <a:rPr lang="en-US" altLang="zh-CN" dirty="0">
                <a:latin typeface="黑体" panose="02010609060101010101" pitchFamily="2" charset="-122"/>
                <a:ea typeface="黑体" panose="02010609060101010101" pitchFamily="2" charset="-122"/>
                <a:cs typeface="黑体" panose="02010609060101010101" pitchFamily="2" charset="-122"/>
                <a:sym typeface="+mn-ea"/>
              </a:rPr>
              <a:t>+</a:t>
            </a:r>
            <a:r>
              <a:rPr lang="zh-CN" altLang="en-US" dirty="0">
                <a:latin typeface="黑体" panose="02010609060101010101" pitchFamily="2" charset="-122"/>
                <a:ea typeface="黑体" panose="02010609060101010101" pitchFamily="2" charset="-122"/>
                <a:cs typeface="黑体" panose="02010609060101010101" pitchFamily="2" charset="-122"/>
                <a:sym typeface="+mn-ea"/>
              </a:rPr>
              <a:t>中序或者中序</a:t>
            </a:r>
            <a:r>
              <a:rPr lang="en-US" altLang="zh-CN" dirty="0">
                <a:latin typeface="黑体" panose="02010609060101010101" pitchFamily="2" charset="-122"/>
                <a:ea typeface="黑体" panose="02010609060101010101" pitchFamily="2" charset="-122"/>
                <a:cs typeface="黑体" panose="02010609060101010101" pitchFamily="2" charset="-122"/>
                <a:sym typeface="+mn-ea"/>
              </a:rPr>
              <a:t>+</a:t>
            </a:r>
            <a:r>
              <a:rPr lang="zh-CN" altLang="en-US" dirty="0">
                <a:latin typeface="黑体" panose="02010609060101010101" pitchFamily="2" charset="-122"/>
                <a:ea typeface="黑体" panose="02010609060101010101" pitchFamily="2" charset="-122"/>
                <a:cs typeface="黑体" panose="02010609060101010101" pitchFamily="2" charset="-122"/>
                <a:sym typeface="+mn-ea"/>
              </a:rPr>
              <a:t>后序，生成二叉树</a:t>
            </a:r>
            <a:endParaRPr lang="en-US" altLang="zh-CN" dirty="0">
              <a:latin typeface="黑体" panose="02010609060101010101" pitchFamily="2" charset="-122"/>
              <a:ea typeface="黑体" panose="02010609060101010101" pitchFamily="2" charset="-122"/>
              <a:cs typeface="黑体" panose="02010609060101010101" pitchFamily="2" charset="-122"/>
              <a:sym typeface="+mn-ea"/>
            </a:endParaRPr>
          </a:p>
        </p:txBody>
      </p:sp>
      <p:sp>
        <p:nvSpPr>
          <p:cNvPr id="4" name="标题 3"/>
          <p:cNvSpPr>
            <a:spLocks noGrp="1"/>
          </p:cNvSpPr>
          <p:nvPr>
            <p:ph type="title"/>
          </p:nvPr>
        </p:nvSpPr>
        <p:spPr>
          <a:xfrm>
            <a:off x="752475" y="222568"/>
            <a:ext cx="10972800" cy="796908"/>
          </a:xfrm>
        </p:spPr>
        <p:txBody>
          <a:bodyPr/>
          <a:p>
            <a:r>
              <a:rPr lang="en-US" altLang="zh-CN">
                <a:latin typeface="楷体" panose="02010609060101010101" charset="-122"/>
                <a:ea typeface="楷体" panose="02010609060101010101" charset="-122"/>
                <a:cs typeface="楷体" panose="02010609060101010101" charset="-122"/>
                <a:sym typeface="+mn-ea"/>
              </a:rPr>
              <a:t>6.3 </a:t>
            </a:r>
            <a:r>
              <a:rPr lang="zh-CN" altLang="en-US">
                <a:latin typeface="楷体" panose="02010609060101010101" charset="-122"/>
                <a:ea typeface="楷体" panose="02010609060101010101" charset="-122"/>
                <a:cs typeface="楷体" panose="02010609060101010101" charset="-122"/>
                <a:sym typeface="+mn-ea"/>
              </a:rPr>
              <a:t>遍历二叉</a:t>
            </a:r>
            <a:r>
              <a:rPr lang="zh-CN" altLang="en-US" dirty="0">
                <a:latin typeface="楷体" panose="02010609060101010101" charset="-122"/>
                <a:ea typeface="楷体" panose="02010609060101010101" charset="-122"/>
                <a:sym typeface="+mn-ea"/>
              </a:rPr>
              <a:t>树和线索二叉树</a:t>
            </a:r>
            <a:endParaRPr lang="en-US" altLang="zh-CN">
              <a:latin typeface="楷体" panose="02010609060101010101" charset="-122"/>
              <a:ea typeface="楷体" panose="02010609060101010101" charset="-122"/>
              <a:cs typeface="楷体" panose="02010609060101010101" charset="-122"/>
            </a:endParaRPr>
          </a:p>
        </p:txBody>
      </p:sp>
      <p:sp>
        <p:nvSpPr>
          <p:cNvPr id="2" name="灯片编号占位符 1"/>
          <p:cNvSpPr>
            <a:spLocks noGrp="1"/>
          </p:cNvSpPr>
          <p:nvPr>
            <p:ph type="sldNum" sz="quarter" idx="4"/>
          </p:nvPr>
        </p:nvSpPr>
        <p:spPr/>
        <p:txBody>
          <a:bodyPr/>
          <a:p>
            <a:fld id="{F18B4237-A20D-4DE2-ADD8-75BCC50A7656}" type="slidenum">
              <a:rPr lang="zh-CN" altLang="en-US"/>
            </a:fld>
            <a:endParaRPr lang="zh-CN" altLang="en-US"/>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pPr marL="457200" marR="0" lvl="1" indent="-457200" algn="l" defTabSz="1219200" rtl="0" eaLnBrk="1" fontAlgn="base" latinLnBrk="0" hangingPunct="1">
              <a:lnSpc>
                <a:spcPct val="100000"/>
              </a:lnSpc>
              <a:spcBef>
                <a:spcPct val="20000"/>
              </a:spcBef>
              <a:buClrTx/>
              <a:buSzTx/>
              <a:buFont typeface="Wingdings" panose="05000000000000000000" charset="0"/>
              <a:buChar char="l"/>
            </a:pP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二叉树构建</a:t>
            </a:r>
            <a:r>
              <a:rPr lang="zh-CN" altLang="en-US" sz="2800" dirty="0">
                <a:solidFill>
                  <a:srgbClr val="FF0000"/>
                </a:solidFill>
                <a:latin typeface="黑体" panose="02010609060101010101" pitchFamily="2" charset="-122"/>
                <a:ea typeface="黑体" panose="02010609060101010101" pitchFamily="2" charset="-122"/>
                <a:cs typeface="黑体" panose="02010609060101010101" pitchFamily="2" charset="-122"/>
                <a:sym typeface="+mn-ea"/>
              </a:rPr>
              <a:t>第</a:t>
            </a:r>
            <a:r>
              <a:rPr lang="en-US" altLang="zh-CN" sz="2800" dirty="0">
                <a:solidFill>
                  <a:srgbClr val="FF0000"/>
                </a:solidFill>
                <a:latin typeface="黑体" panose="02010609060101010101" pitchFamily="2" charset="-122"/>
                <a:ea typeface="黑体" panose="02010609060101010101" pitchFamily="2" charset="-122"/>
                <a:cs typeface="黑体" panose="02010609060101010101" pitchFamily="2" charset="-122"/>
                <a:sym typeface="+mn-ea"/>
              </a:rPr>
              <a:t>1</a:t>
            </a:r>
            <a:r>
              <a:rPr lang="zh-CN" altLang="en-US" sz="2800" dirty="0">
                <a:solidFill>
                  <a:srgbClr val="FF0000"/>
                </a:solidFill>
                <a:latin typeface="黑体" panose="02010609060101010101" pitchFamily="2" charset="-122"/>
                <a:ea typeface="黑体" panose="02010609060101010101" pitchFamily="2" charset="-122"/>
                <a:cs typeface="黑体" panose="02010609060101010101" pitchFamily="2" charset="-122"/>
                <a:sym typeface="+mn-ea"/>
              </a:rPr>
              <a:t>种方法</a:t>
            </a: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a:t>
            </a: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特定的先序遍历字符串来生成二叉树</a:t>
            </a:r>
            <a:endParaRPr lang="zh-CN" altLang="en-US" sz="2800" dirty="0">
              <a:latin typeface="黑体" panose="02010609060101010101" pitchFamily="2" charset="-122"/>
              <a:ea typeface="黑体" panose="02010609060101010101" pitchFamily="2" charset="-122"/>
              <a:cs typeface="黑体" panose="02010609060101010101" pitchFamily="2" charset="-122"/>
              <a:sym typeface="+mn-ea"/>
            </a:endParaRPr>
          </a:p>
          <a:p>
            <a:pPr marR="0" lvl="1" algn="l" defTabSz="1219200" rtl="0" eaLnBrk="1" fontAlgn="base" latinLnBrk="0" hangingPunct="1">
              <a:lnSpc>
                <a:spcPct val="100000"/>
              </a:lnSpc>
              <a:spcBef>
                <a:spcPct val="20000"/>
              </a:spcBef>
              <a:buClrTx/>
              <a:buSzTx/>
              <a:buChar char="•"/>
            </a:pPr>
            <a:r>
              <a:rPr lang="zh-CN" altLang="en-US" dirty="0">
                <a:latin typeface="黑体" panose="02010609060101010101" pitchFamily="2" charset="-122"/>
                <a:ea typeface="黑体" panose="02010609060101010101" pitchFamily="2" charset="-122"/>
                <a:cs typeface="+mn-ea"/>
                <a:sym typeface="+mn-ea"/>
              </a:rPr>
              <a:t>用特定字符表示空树，例如</a:t>
            </a:r>
            <a:r>
              <a:rPr lang="en-US" altLang="zh-CN" dirty="0">
                <a:latin typeface="黑体" panose="02010609060101010101" pitchFamily="2" charset="-122"/>
                <a:ea typeface="黑体" panose="02010609060101010101" pitchFamily="2" charset="-122"/>
                <a:cs typeface="+mn-ea"/>
                <a:sym typeface="+mn-ea"/>
              </a:rPr>
              <a:t>0</a:t>
            </a:r>
            <a:r>
              <a:rPr lang="zh-CN" altLang="en-US" dirty="0">
                <a:latin typeface="黑体" panose="02010609060101010101" pitchFamily="2" charset="-122"/>
                <a:ea typeface="黑体" panose="02010609060101010101" pitchFamily="2" charset="-122"/>
                <a:cs typeface="+mn-ea"/>
                <a:sym typeface="+mn-ea"/>
              </a:rPr>
              <a:t>。</a:t>
            </a:r>
            <a:endParaRPr lang="zh-CN" altLang="en-US" dirty="0">
              <a:latin typeface="黑体" panose="02010609060101010101" pitchFamily="2" charset="-122"/>
              <a:ea typeface="黑体" panose="02010609060101010101" pitchFamily="2" charset="-122"/>
              <a:cs typeface="+mn-ea"/>
              <a:sym typeface="+mn-ea"/>
            </a:endParaRPr>
          </a:p>
          <a:p>
            <a:pPr marR="0" lvl="1" algn="l" defTabSz="1219200" rtl="0" eaLnBrk="1" fontAlgn="base" latinLnBrk="0" hangingPunct="1">
              <a:lnSpc>
                <a:spcPct val="100000"/>
              </a:lnSpc>
              <a:spcBef>
                <a:spcPct val="20000"/>
              </a:spcBef>
              <a:buClrTx/>
              <a:buSzTx/>
              <a:buChar char="•"/>
            </a:pPr>
            <a:r>
              <a:rPr lang="zh-CN" altLang="en-US" dirty="0">
                <a:latin typeface="黑体" panose="02010609060101010101" pitchFamily="2" charset="-122"/>
                <a:ea typeface="黑体" panose="02010609060101010101" pitchFamily="2" charset="-122"/>
                <a:cs typeface="+mn-ea"/>
                <a:sym typeface="+mn-ea"/>
              </a:rPr>
              <a:t>二叉树的先序遍历包含空孩子指针遍历，生成</a:t>
            </a:r>
            <a:r>
              <a:rPr lang="zh-CN" altLang="en-US" dirty="0">
                <a:latin typeface="黑体" panose="02010609060101010101" pitchFamily="2" charset="-122"/>
                <a:ea typeface="黑体" panose="02010609060101010101" pitchFamily="2" charset="-122"/>
                <a:cs typeface="+mn-ea"/>
                <a:sym typeface="+mn-ea"/>
              </a:rPr>
              <a:t>特定的</a:t>
            </a:r>
            <a:r>
              <a:rPr lang="zh-CN" altLang="en-US" dirty="0">
                <a:latin typeface="黑体" panose="02010609060101010101" pitchFamily="2" charset="-122"/>
                <a:ea typeface="黑体" panose="02010609060101010101" pitchFamily="2" charset="-122"/>
                <a:cs typeface="黑体" panose="02010609060101010101" pitchFamily="2" charset="-122"/>
                <a:sym typeface="+mn-ea"/>
              </a:rPr>
              <a:t>先序遍历字符串</a:t>
            </a:r>
            <a:endParaRPr lang="zh-CN" altLang="en-US" dirty="0">
              <a:latin typeface="黑体" panose="02010609060101010101" pitchFamily="2" charset="-122"/>
              <a:ea typeface="黑体" panose="02010609060101010101" pitchFamily="2" charset="-122"/>
              <a:cs typeface="+mn-ea"/>
              <a:sym typeface="+mn-ea"/>
            </a:endParaRPr>
          </a:p>
          <a:p>
            <a:pPr marL="609600" marR="0" lvl="1" indent="0" algn="l" defTabSz="1219200" rtl="0" eaLnBrk="1" fontAlgn="base" latinLnBrk="0" hangingPunct="1">
              <a:lnSpc>
                <a:spcPct val="100000"/>
              </a:lnSpc>
              <a:spcBef>
                <a:spcPct val="20000"/>
              </a:spcBef>
              <a:buClrTx/>
              <a:buSzTx/>
              <a:buNone/>
            </a:pPr>
            <a:endParaRPr lang="zh-CN" altLang="en-US" dirty="0">
              <a:latin typeface="黑体" panose="02010609060101010101" pitchFamily="2" charset="-122"/>
              <a:ea typeface="黑体" panose="02010609060101010101" pitchFamily="2" charset="-122"/>
              <a:cs typeface="+mn-ea"/>
              <a:sym typeface="+mn-ea"/>
            </a:endParaRPr>
          </a:p>
          <a:p>
            <a:pPr marL="609600" marR="0" lvl="1" indent="0" algn="l" defTabSz="1219200" rtl="0" eaLnBrk="1" fontAlgn="base" latinLnBrk="0" hangingPunct="1">
              <a:lnSpc>
                <a:spcPct val="100000"/>
              </a:lnSpc>
              <a:spcBef>
                <a:spcPct val="20000"/>
              </a:spcBef>
              <a:buClrTx/>
              <a:buSzTx/>
              <a:buNone/>
            </a:pPr>
            <a:r>
              <a:rPr lang="zh-CN" altLang="en-US" sz="2800" dirty="0">
                <a:latin typeface="黑体" panose="02010609060101010101" pitchFamily="2" charset="-122"/>
                <a:ea typeface="黑体" panose="02010609060101010101" pitchFamily="2" charset="-122"/>
                <a:cs typeface="+mn-ea"/>
                <a:sym typeface="+mn-ea"/>
              </a:rPr>
              <a:t>例如ABC00DE0G00F000</a:t>
            </a:r>
            <a:endParaRPr kumimoji="0" lang="zh-CN" altLang="en-US" sz="2800" i="0" u="none" strike="noStrike" kern="0" cap="none" spc="0" normalizeH="0" baseline="0" noProof="1" dirty="0">
              <a:solidFill>
                <a:schemeClr val="tx1"/>
              </a:solidFill>
              <a:latin typeface="黑体" panose="02010609060101010101" pitchFamily="2" charset="-122"/>
              <a:ea typeface="黑体" panose="02010609060101010101" pitchFamily="2" charset="-122"/>
              <a:cs typeface="+mn-ea"/>
            </a:endParaRPr>
          </a:p>
          <a:p>
            <a:pPr marR="0" lvl="1" algn="l" defTabSz="1219200" rtl="0" eaLnBrk="1" fontAlgn="base" latinLnBrk="0" hangingPunct="1">
              <a:lnSpc>
                <a:spcPct val="100000"/>
              </a:lnSpc>
              <a:spcBef>
                <a:spcPct val="20000"/>
              </a:spcBef>
              <a:buClrTx/>
              <a:buSzTx/>
              <a:buChar char="•"/>
            </a:pPr>
            <a:endParaRPr kumimoji="0" lang="zh-CN" altLang="en-US" sz="2400" i="0" u="none" strike="noStrike" kern="0" cap="none" spc="0" normalizeH="0" baseline="0" noProof="1" dirty="0">
              <a:solidFill>
                <a:schemeClr val="tx1"/>
              </a:solidFill>
              <a:latin typeface="黑体" panose="02010609060101010101" pitchFamily="2" charset="-122"/>
              <a:ea typeface="黑体" panose="02010609060101010101" pitchFamily="2" charset="-122"/>
              <a:cs typeface="+mn-ea"/>
            </a:endParaRPr>
          </a:p>
          <a:p>
            <a:pPr marR="0" lvl="1" algn="l" defTabSz="1219200" rtl="0" eaLnBrk="1" fontAlgn="base" latinLnBrk="0" hangingPunct="1">
              <a:lnSpc>
                <a:spcPct val="100000"/>
              </a:lnSpc>
              <a:spcBef>
                <a:spcPct val="20000"/>
              </a:spcBef>
              <a:buClrTx/>
              <a:buSzTx/>
              <a:buChar char="•"/>
            </a:pPr>
            <a:endParaRPr lang="zh-CN" altLang="en-US" sz="2400" dirty="0">
              <a:latin typeface="黑体" panose="02010609060101010101" pitchFamily="2" charset="-122"/>
              <a:ea typeface="黑体" panose="02010609060101010101" pitchFamily="2" charset="-122"/>
              <a:cs typeface="+mn-ea"/>
              <a:sym typeface="+mn-ea"/>
            </a:endParaRPr>
          </a:p>
        </p:txBody>
      </p:sp>
      <p:sp>
        <p:nvSpPr>
          <p:cNvPr id="4" name="标题 3"/>
          <p:cNvSpPr>
            <a:spLocks noGrp="1"/>
          </p:cNvSpPr>
          <p:nvPr>
            <p:ph type="title"/>
          </p:nvPr>
        </p:nvSpPr>
        <p:spPr>
          <a:xfrm>
            <a:off x="752475" y="222568"/>
            <a:ext cx="10972800" cy="796908"/>
          </a:xfrm>
        </p:spPr>
        <p:txBody>
          <a:bodyPr/>
          <a:p>
            <a:r>
              <a:rPr lang="en-US" altLang="zh-CN">
                <a:latin typeface="楷体" panose="02010609060101010101" charset="-122"/>
                <a:ea typeface="楷体" panose="02010609060101010101" charset="-122"/>
                <a:cs typeface="楷体" panose="02010609060101010101" charset="-122"/>
                <a:sym typeface="+mn-ea"/>
              </a:rPr>
              <a:t>6.3 </a:t>
            </a:r>
            <a:r>
              <a:rPr lang="zh-CN" altLang="en-US">
                <a:latin typeface="楷体" panose="02010609060101010101" charset="-122"/>
                <a:ea typeface="楷体" panose="02010609060101010101" charset="-122"/>
                <a:cs typeface="楷体" panose="02010609060101010101" charset="-122"/>
                <a:sym typeface="+mn-ea"/>
              </a:rPr>
              <a:t>遍历二叉</a:t>
            </a:r>
            <a:r>
              <a:rPr lang="zh-CN" altLang="en-US" dirty="0">
                <a:latin typeface="楷体" panose="02010609060101010101" charset="-122"/>
                <a:ea typeface="楷体" panose="02010609060101010101" charset="-122"/>
                <a:sym typeface="+mn-ea"/>
              </a:rPr>
              <a:t>树和线索二叉树</a:t>
            </a:r>
            <a:endParaRPr lang="en-US" altLang="zh-CN">
              <a:latin typeface="楷体" panose="02010609060101010101" charset="-122"/>
              <a:ea typeface="楷体" panose="02010609060101010101" charset="-122"/>
              <a:cs typeface="楷体" panose="02010609060101010101" charset="-122"/>
            </a:endParaRPr>
          </a:p>
        </p:txBody>
      </p:sp>
      <p:sp>
        <p:nvSpPr>
          <p:cNvPr id="2" name="灯片编号占位符 1"/>
          <p:cNvSpPr>
            <a:spLocks noGrp="1"/>
          </p:cNvSpPr>
          <p:nvPr>
            <p:ph type="sldNum" sz="quarter" idx="4"/>
          </p:nvPr>
        </p:nvSpPr>
        <p:spPr/>
        <p:txBody>
          <a:bodyPr/>
          <a:p>
            <a:fld id="{F18B4237-A20D-4DE2-ADD8-75BCC50A7656}" type="slidenum">
              <a:rPr lang="zh-CN" altLang="en-US"/>
            </a:fld>
            <a:endParaRPr lang="zh-CN" altLang="en-US"/>
          </a:p>
        </p:txBody>
      </p:sp>
      <p:grpSp>
        <p:nvGrpSpPr>
          <p:cNvPr id="6" name="组合 5"/>
          <p:cNvGrpSpPr/>
          <p:nvPr/>
        </p:nvGrpSpPr>
        <p:grpSpPr>
          <a:xfrm>
            <a:off x="5447665" y="2780665"/>
            <a:ext cx="1600200" cy="2918460"/>
            <a:chOff x="9488" y="3243"/>
            <a:chExt cx="2520" cy="4596"/>
          </a:xfrm>
        </p:grpSpPr>
        <p:grpSp>
          <p:nvGrpSpPr>
            <p:cNvPr id="7" name="Group 24"/>
            <p:cNvGrpSpPr/>
            <p:nvPr/>
          </p:nvGrpSpPr>
          <p:grpSpPr>
            <a:xfrm>
              <a:off x="9488" y="3243"/>
              <a:ext cx="2520" cy="3488"/>
              <a:chOff x="1701" y="2004"/>
              <a:chExt cx="1008" cy="1395"/>
            </a:xfrm>
          </p:grpSpPr>
          <p:sp>
            <p:nvSpPr>
              <p:cNvPr id="8" name="Line 19"/>
              <p:cNvSpPr/>
              <p:nvPr/>
            </p:nvSpPr>
            <p:spPr>
              <a:xfrm flipH="1">
                <a:off x="2085" y="2916"/>
                <a:ext cx="192" cy="351"/>
              </a:xfrm>
              <a:prstGeom prst="line">
                <a:avLst/>
              </a:prstGeom>
              <a:ln w="38100" cap="flat" cmpd="sng">
                <a:solidFill>
                  <a:srgbClr val="009900"/>
                </a:solidFill>
                <a:prstDash val="solid"/>
                <a:round/>
                <a:headEnd type="none" w="med" len="med"/>
                <a:tailEnd type="none" w="med" len="med"/>
              </a:ln>
            </p:spPr>
          </p:sp>
          <p:sp>
            <p:nvSpPr>
              <p:cNvPr id="9" name="Line 20"/>
              <p:cNvSpPr/>
              <p:nvPr/>
            </p:nvSpPr>
            <p:spPr>
              <a:xfrm>
                <a:off x="2133" y="2566"/>
                <a:ext cx="384" cy="631"/>
              </a:xfrm>
              <a:prstGeom prst="line">
                <a:avLst/>
              </a:prstGeom>
              <a:ln w="38100" cap="flat" cmpd="sng">
                <a:solidFill>
                  <a:srgbClr val="009900"/>
                </a:solidFill>
                <a:prstDash val="solid"/>
                <a:round/>
                <a:headEnd type="none" w="med" len="med"/>
                <a:tailEnd type="none" w="med" len="med"/>
              </a:ln>
            </p:spPr>
          </p:sp>
          <p:sp>
            <p:nvSpPr>
              <p:cNvPr id="10" name="Line 21"/>
              <p:cNvSpPr/>
              <p:nvPr/>
            </p:nvSpPr>
            <p:spPr>
              <a:xfrm flipH="1">
                <a:off x="1893" y="2215"/>
                <a:ext cx="336" cy="596"/>
              </a:xfrm>
              <a:prstGeom prst="line">
                <a:avLst/>
              </a:prstGeom>
              <a:ln w="38100" cap="flat" cmpd="sng">
                <a:solidFill>
                  <a:srgbClr val="009900"/>
                </a:solidFill>
                <a:prstDash val="solid"/>
                <a:round/>
                <a:headEnd type="none" w="med" len="med"/>
                <a:tailEnd type="none" w="med" len="med"/>
              </a:ln>
            </p:spPr>
          </p:sp>
          <p:sp>
            <p:nvSpPr>
              <p:cNvPr id="11" name="Oval 22" descr="羊皮纸"/>
              <p:cNvSpPr/>
              <p:nvPr/>
            </p:nvSpPr>
            <p:spPr>
              <a:xfrm>
                <a:off x="2133" y="2039"/>
                <a:ext cx="288" cy="211"/>
              </a:xfrm>
              <a:prstGeom prst="ellipse">
                <a:avLst/>
              </a:prstGeom>
              <a:blipFill rotWithShape="0">
                <a:blip r:embed="rId1"/>
              </a:blipFill>
              <a:ln w="38100" cap="flat" cmpd="sng">
                <a:solidFill>
                  <a:schemeClr val="tx2"/>
                </a:solidFill>
                <a:prstDash val="solid"/>
                <a:round/>
                <a:headEnd type="none" w="med" len="med"/>
                <a:tailEnd type="none" w="med" len="med"/>
              </a:ln>
            </p:spPr>
            <p:txBody>
              <a:bodyPr wrap="none" anchor="ctr" anchorCtr="0"/>
              <a:p>
                <a:endParaRPr lang="zh-CN" altLang="en-US" dirty="0">
                  <a:latin typeface="Arial" panose="020B0604020202020204" pitchFamily="34" charset="0"/>
                  <a:ea typeface="宋体" panose="02010600030101010101" pitchFamily="2" charset="-122"/>
                </a:endParaRPr>
              </a:p>
            </p:txBody>
          </p:sp>
          <p:sp>
            <p:nvSpPr>
              <p:cNvPr id="12" name="Oval 23" descr="羊皮纸"/>
              <p:cNvSpPr/>
              <p:nvPr/>
            </p:nvSpPr>
            <p:spPr>
              <a:xfrm>
                <a:off x="1941" y="2390"/>
                <a:ext cx="288" cy="211"/>
              </a:xfrm>
              <a:prstGeom prst="ellipse">
                <a:avLst/>
              </a:prstGeom>
              <a:blipFill rotWithShape="0">
                <a:blip r:embed="rId1"/>
              </a:blipFill>
              <a:ln w="38100" cap="flat" cmpd="sng">
                <a:solidFill>
                  <a:schemeClr val="tx2"/>
                </a:solidFill>
                <a:prstDash val="solid"/>
                <a:round/>
                <a:headEnd type="none" w="med" len="med"/>
                <a:tailEnd type="none" w="med" len="med"/>
              </a:ln>
            </p:spPr>
            <p:txBody>
              <a:bodyPr wrap="none" anchor="ctr" anchorCtr="0"/>
              <a:p>
                <a:endParaRPr lang="zh-CN" altLang="en-US" dirty="0">
                  <a:latin typeface="Arial" panose="020B0604020202020204" pitchFamily="34" charset="0"/>
                  <a:ea typeface="宋体" panose="02010600030101010101" pitchFamily="2" charset="-122"/>
                </a:endParaRPr>
              </a:p>
            </p:txBody>
          </p:sp>
          <p:sp>
            <p:nvSpPr>
              <p:cNvPr id="13" name="Oval 24" descr="羊皮纸"/>
              <p:cNvSpPr/>
              <p:nvPr/>
            </p:nvSpPr>
            <p:spPr>
              <a:xfrm>
                <a:off x="1701" y="2776"/>
                <a:ext cx="288" cy="211"/>
              </a:xfrm>
              <a:prstGeom prst="ellipse">
                <a:avLst/>
              </a:prstGeom>
              <a:blipFill rotWithShape="0">
                <a:blip r:embed="rId1"/>
              </a:blipFill>
              <a:ln w="38100" cap="flat" cmpd="sng">
                <a:solidFill>
                  <a:schemeClr val="tx2"/>
                </a:solidFill>
                <a:prstDash val="solid"/>
                <a:round/>
                <a:headEnd type="none" w="med" len="med"/>
                <a:tailEnd type="none" w="med" len="med"/>
              </a:ln>
            </p:spPr>
            <p:txBody>
              <a:bodyPr wrap="none" anchor="ctr" anchorCtr="0"/>
              <a:p>
                <a:endParaRPr lang="zh-CN" altLang="en-US" dirty="0">
                  <a:latin typeface="Arial" panose="020B0604020202020204" pitchFamily="34" charset="0"/>
                  <a:ea typeface="宋体" panose="02010600030101010101" pitchFamily="2" charset="-122"/>
                </a:endParaRPr>
              </a:p>
            </p:txBody>
          </p:sp>
          <p:sp>
            <p:nvSpPr>
              <p:cNvPr id="14" name="Oval 25" descr="羊皮纸"/>
              <p:cNvSpPr/>
              <p:nvPr/>
            </p:nvSpPr>
            <p:spPr>
              <a:xfrm>
                <a:off x="2181" y="2776"/>
                <a:ext cx="288" cy="211"/>
              </a:xfrm>
              <a:prstGeom prst="ellipse">
                <a:avLst/>
              </a:prstGeom>
              <a:blipFill rotWithShape="0">
                <a:blip r:embed="rId1"/>
              </a:blipFill>
              <a:ln w="38100" cap="flat" cmpd="sng">
                <a:solidFill>
                  <a:schemeClr val="tx2"/>
                </a:solidFill>
                <a:prstDash val="solid"/>
                <a:round/>
                <a:headEnd type="none" w="med" len="med"/>
                <a:tailEnd type="none" w="med" len="med"/>
              </a:ln>
            </p:spPr>
            <p:txBody>
              <a:bodyPr wrap="none" anchor="ctr" anchorCtr="0"/>
              <a:p>
                <a:endParaRPr lang="zh-CN" altLang="en-US" dirty="0">
                  <a:latin typeface="Arial" panose="020B0604020202020204" pitchFamily="34" charset="0"/>
                  <a:ea typeface="宋体" panose="02010600030101010101" pitchFamily="2" charset="-122"/>
                </a:endParaRPr>
              </a:p>
            </p:txBody>
          </p:sp>
          <p:sp>
            <p:nvSpPr>
              <p:cNvPr id="15" name="Oval 26" descr="羊皮纸"/>
              <p:cNvSpPr/>
              <p:nvPr/>
            </p:nvSpPr>
            <p:spPr>
              <a:xfrm>
                <a:off x="2421" y="3162"/>
                <a:ext cx="288" cy="211"/>
              </a:xfrm>
              <a:prstGeom prst="ellipse">
                <a:avLst/>
              </a:prstGeom>
              <a:blipFill rotWithShape="0">
                <a:blip r:embed="rId1"/>
              </a:blipFill>
              <a:ln w="38100" cap="flat" cmpd="sng">
                <a:solidFill>
                  <a:schemeClr val="tx2"/>
                </a:solidFill>
                <a:prstDash val="solid"/>
                <a:round/>
                <a:headEnd type="none" w="med" len="med"/>
                <a:tailEnd type="none" w="med" len="med"/>
              </a:ln>
            </p:spPr>
            <p:txBody>
              <a:bodyPr wrap="none" anchor="ctr" anchorCtr="0"/>
              <a:p>
                <a:endParaRPr lang="zh-CN" altLang="en-US" dirty="0">
                  <a:latin typeface="Arial" panose="020B0604020202020204" pitchFamily="34" charset="0"/>
                  <a:ea typeface="宋体" panose="02010600030101010101" pitchFamily="2" charset="-122"/>
                </a:endParaRPr>
              </a:p>
            </p:txBody>
          </p:sp>
          <p:sp>
            <p:nvSpPr>
              <p:cNvPr id="16" name="Oval 27" descr="羊皮纸"/>
              <p:cNvSpPr/>
              <p:nvPr/>
            </p:nvSpPr>
            <p:spPr>
              <a:xfrm>
                <a:off x="1941" y="3162"/>
                <a:ext cx="288" cy="211"/>
              </a:xfrm>
              <a:prstGeom prst="ellipse">
                <a:avLst/>
              </a:prstGeom>
              <a:blipFill rotWithShape="0">
                <a:blip r:embed="rId1"/>
              </a:blipFill>
              <a:ln w="38100" cap="flat" cmpd="sng">
                <a:solidFill>
                  <a:schemeClr val="tx2"/>
                </a:solidFill>
                <a:prstDash val="solid"/>
                <a:round/>
                <a:headEnd type="none" w="med" len="med"/>
                <a:tailEnd type="none" w="med" len="med"/>
              </a:ln>
            </p:spPr>
            <p:txBody>
              <a:bodyPr wrap="none" anchor="ctr" anchorCtr="0"/>
              <a:p>
                <a:endParaRPr lang="zh-CN" altLang="en-US" dirty="0">
                  <a:latin typeface="Arial" panose="020B0604020202020204" pitchFamily="34" charset="0"/>
                  <a:ea typeface="宋体" panose="02010600030101010101" pitchFamily="2" charset="-122"/>
                </a:endParaRPr>
              </a:p>
            </p:txBody>
          </p:sp>
          <p:sp>
            <p:nvSpPr>
              <p:cNvPr id="17" name="Text Box 28"/>
              <p:cNvSpPr txBox="1"/>
              <p:nvPr/>
            </p:nvSpPr>
            <p:spPr>
              <a:xfrm>
                <a:off x="2167" y="2004"/>
                <a:ext cx="231" cy="251"/>
              </a:xfrm>
              <a:prstGeom prst="rect">
                <a:avLst/>
              </a:prstGeom>
              <a:noFill/>
              <a:ln w="38100">
                <a:noFill/>
              </a:ln>
            </p:spPr>
            <p:txBody>
              <a:bodyPr wrap="none" anchor="ctr" anchorCtr="0">
                <a:spAutoFit/>
              </a:bodyPr>
              <a:p>
                <a:pPr algn="ctr"/>
                <a:r>
                  <a:rPr lang="en-US" altLang="zh-CN" sz="2000" b="1" dirty="0">
                    <a:latin typeface="Times New Roman" panose="02020603050405020304" pitchFamily="18" charset="0"/>
                    <a:ea typeface="宋体" panose="02010600030101010101" pitchFamily="2" charset="-122"/>
                  </a:rPr>
                  <a:t>A</a:t>
                </a:r>
                <a:endParaRPr lang="en-US" altLang="zh-CN" sz="2000" dirty="0">
                  <a:latin typeface="Times New Roman" panose="02020603050405020304" pitchFamily="18" charset="0"/>
                  <a:ea typeface="宋体" panose="02010600030101010101" pitchFamily="2" charset="-122"/>
                </a:endParaRPr>
              </a:p>
            </p:txBody>
          </p:sp>
          <p:sp>
            <p:nvSpPr>
              <p:cNvPr id="18" name="Text Box 29"/>
              <p:cNvSpPr txBox="1"/>
              <p:nvPr/>
            </p:nvSpPr>
            <p:spPr>
              <a:xfrm>
                <a:off x="1968" y="2362"/>
                <a:ext cx="222" cy="251"/>
              </a:xfrm>
              <a:prstGeom prst="rect">
                <a:avLst/>
              </a:prstGeom>
              <a:noFill/>
              <a:ln w="38100">
                <a:noFill/>
              </a:ln>
            </p:spPr>
            <p:txBody>
              <a:bodyPr wrap="none" anchor="ctr" anchorCtr="0">
                <a:spAutoFit/>
              </a:bodyPr>
              <a:p>
                <a:pPr algn="ctr"/>
                <a:r>
                  <a:rPr lang="en-US" altLang="zh-CN" sz="2000" b="1" dirty="0">
                    <a:latin typeface="Times New Roman" panose="02020603050405020304" pitchFamily="18" charset="0"/>
                    <a:ea typeface="宋体" panose="02010600030101010101" pitchFamily="2" charset="-122"/>
                  </a:rPr>
                  <a:t>B</a:t>
                </a:r>
                <a:endParaRPr lang="en-US" altLang="zh-CN" sz="2000" dirty="0">
                  <a:latin typeface="Times New Roman" panose="02020603050405020304" pitchFamily="18" charset="0"/>
                  <a:ea typeface="宋体" panose="02010600030101010101" pitchFamily="2" charset="-122"/>
                </a:endParaRPr>
              </a:p>
            </p:txBody>
          </p:sp>
          <p:sp>
            <p:nvSpPr>
              <p:cNvPr id="19" name="Text Box 30"/>
              <p:cNvSpPr txBox="1"/>
              <p:nvPr/>
            </p:nvSpPr>
            <p:spPr>
              <a:xfrm>
                <a:off x="1736" y="2762"/>
                <a:ext cx="231" cy="251"/>
              </a:xfrm>
              <a:prstGeom prst="rect">
                <a:avLst/>
              </a:prstGeom>
              <a:noFill/>
              <a:ln w="38100">
                <a:noFill/>
              </a:ln>
            </p:spPr>
            <p:txBody>
              <a:bodyPr wrap="none" anchor="ctr" anchorCtr="0">
                <a:spAutoFit/>
              </a:bodyPr>
              <a:p>
                <a:pPr algn="ctr"/>
                <a:r>
                  <a:rPr lang="en-US" altLang="zh-CN" sz="2000" b="1" dirty="0">
                    <a:latin typeface="Times New Roman" panose="02020603050405020304" pitchFamily="18" charset="0"/>
                    <a:ea typeface="宋体" panose="02010600030101010101" pitchFamily="2" charset="-122"/>
                  </a:rPr>
                  <a:t>C</a:t>
                </a:r>
                <a:endParaRPr lang="en-US" altLang="zh-CN" sz="2000" dirty="0">
                  <a:latin typeface="Times New Roman" panose="02020603050405020304" pitchFamily="18" charset="0"/>
                  <a:ea typeface="宋体" panose="02010600030101010101" pitchFamily="2" charset="-122"/>
                </a:endParaRPr>
              </a:p>
            </p:txBody>
          </p:sp>
          <p:sp>
            <p:nvSpPr>
              <p:cNvPr id="20" name="Text Box 31"/>
              <p:cNvSpPr txBox="1"/>
              <p:nvPr/>
            </p:nvSpPr>
            <p:spPr>
              <a:xfrm>
                <a:off x="2203" y="2762"/>
                <a:ext cx="231" cy="251"/>
              </a:xfrm>
              <a:prstGeom prst="rect">
                <a:avLst/>
              </a:prstGeom>
              <a:noFill/>
              <a:ln w="38100">
                <a:noFill/>
              </a:ln>
            </p:spPr>
            <p:txBody>
              <a:bodyPr wrap="none" anchor="ctr" anchorCtr="0">
                <a:spAutoFit/>
              </a:bodyPr>
              <a:p>
                <a:pPr algn="ctr"/>
                <a:r>
                  <a:rPr lang="en-US" altLang="zh-CN" sz="2000" b="1" dirty="0">
                    <a:latin typeface="Times New Roman" panose="02020603050405020304" pitchFamily="18" charset="0"/>
                    <a:ea typeface="宋体" panose="02010600030101010101" pitchFamily="2" charset="-122"/>
                  </a:rPr>
                  <a:t>D</a:t>
                </a:r>
                <a:endParaRPr lang="en-US" altLang="zh-CN" sz="2000" dirty="0">
                  <a:latin typeface="Times New Roman" panose="02020603050405020304" pitchFamily="18" charset="0"/>
                  <a:ea typeface="宋体" panose="02010600030101010101" pitchFamily="2" charset="-122"/>
                </a:endParaRPr>
              </a:p>
            </p:txBody>
          </p:sp>
          <p:sp>
            <p:nvSpPr>
              <p:cNvPr id="21" name="Text Box 32"/>
              <p:cNvSpPr txBox="1"/>
              <p:nvPr/>
            </p:nvSpPr>
            <p:spPr>
              <a:xfrm>
                <a:off x="2467" y="3148"/>
                <a:ext cx="213" cy="251"/>
              </a:xfrm>
              <a:prstGeom prst="rect">
                <a:avLst/>
              </a:prstGeom>
              <a:noFill/>
              <a:ln w="38100">
                <a:noFill/>
              </a:ln>
            </p:spPr>
            <p:txBody>
              <a:bodyPr wrap="none" anchor="ctr" anchorCtr="0">
                <a:spAutoFit/>
              </a:bodyPr>
              <a:p>
                <a:pPr algn="ctr"/>
                <a:r>
                  <a:rPr lang="en-US" altLang="zh-CN" sz="2000" b="1" dirty="0">
                    <a:latin typeface="Times New Roman" panose="02020603050405020304" pitchFamily="18" charset="0"/>
                    <a:ea typeface="宋体" panose="02010600030101010101" pitchFamily="2" charset="-122"/>
                  </a:rPr>
                  <a:t>F</a:t>
                </a:r>
                <a:endParaRPr lang="en-US" altLang="zh-CN" sz="2000" dirty="0">
                  <a:latin typeface="Times New Roman" panose="02020603050405020304" pitchFamily="18" charset="0"/>
                  <a:ea typeface="宋体" panose="02010600030101010101" pitchFamily="2" charset="-122"/>
                </a:endParaRPr>
              </a:p>
            </p:txBody>
          </p:sp>
          <p:sp>
            <p:nvSpPr>
              <p:cNvPr id="22" name="Text Box 33"/>
              <p:cNvSpPr txBox="1"/>
              <p:nvPr/>
            </p:nvSpPr>
            <p:spPr>
              <a:xfrm>
                <a:off x="1983" y="3148"/>
                <a:ext cx="222" cy="251"/>
              </a:xfrm>
              <a:prstGeom prst="rect">
                <a:avLst/>
              </a:prstGeom>
              <a:noFill/>
              <a:ln w="38100">
                <a:noFill/>
              </a:ln>
            </p:spPr>
            <p:txBody>
              <a:bodyPr wrap="none" anchor="ctr" anchorCtr="0">
                <a:spAutoFit/>
              </a:bodyPr>
              <a:p>
                <a:pPr algn="ctr"/>
                <a:r>
                  <a:rPr lang="en-US" altLang="zh-CN" sz="2000" b="1" dirty="0">
                    <a:latin typeface="Times New Roman" panose="02020603050405020304" pitchFamily="18" charset="0"/>
                    <a:ea typeface="宋体" panose="02010600030101010101" pitchFamily="2" charset="-122"/>
                  </a:rPr>
                  <a:t>E</a:t>
                </a:r>
                <a:endParaRPr lang="en-US" altLang="zh-CN" sz="2000" dirty="0">
                  <a:latin typeface="Times New Roman" panose="02020603050405020304" pitchFamily="18" charset="0"/>
                  <a:ea typeface="宋体" panose="02010600030101010101" pitchFamily="2" charset="-122"/>
                </a:endParaRPr>
              </a:p>
            </p:txBody>
          </p:sp>
        </p:grpSp>
        <p:sp>
          <p:nvSpPr>
            <p:cNvPr id="48148" name="Line 20"/>
            <p:cNvSpPr/>
            <p:nvPr/>
          </p:nvSpPr>
          <p:spPr>
            <a:xfrm>
              <a:off x="10680" y="6610"/>
              <a:ext cx="383" cy="703"/>
            </a:xfrm>
            <a:prstGeom prst="line">
              <a:avLst/>
            </a:prstGeom>
            <a:ln w="38100" cap="flat" cmpd="sng">
              <a:solidFill>
                <a:srgbClr val="009900"/>
              </a:solidFill>
              <a:prstDash val="solid"/>
              <a:round/>
              <a:headEnd type="none" w="med" len="med"/>
              <a:tailEnd type="none" w="med" len="med"/>
            </a:ln>
          </p:spPr>
        </p:sp>
        <p:sp>
          <p:nvSpPr>
            <p:cNvPr id="48149" name="Oval 26" descr="羊皮纸"/>
            <p:cNvSpPr/>
            <p:nvPr/>
          </p:nvSpPr>
          <p:spPr>
            <a:xfrm>
              <a:off x="10725" y="7313"/>
              <a:ext cx="720" cy="527"/>
            </a:xfrm>
            <a:prstGeom prst="ellipse">
              <a:avLst/>
            </a:prstGeom>
            <a:blipFill rotWithShape="0">
              <a:blip r:embed="rId1"/>
            </a:blipFill>
            <a:ln w="38100" cap="flat" cmpd="sng">
              <a:solidFill>
                <a:schemeClr val="tx2"/>
              </a:solidFill>
              <a:prstDash val="solid"/>
              <a:round/>
              <a:headEnd type="none" w="med" len="med"/>
              <a:tailEnd type="none" w="med" len="med"/>
            </a:ln>
          </p:spPr>
          <p:txBody>
            <a:bodyPr wrap="none" anchor="ctr" anchorCtr="0"/>
            <a:p>
              <a:pPr algn="ctr"/>
              <a:r>
                <a:rPr lang="en-US" altLang="zh-CN" sz="2000" dirty="0">
                  <a:latin typeface="Times New Roman" panose="02020603050405020304" pitchFamily="18" charset="0"/>
                  <a:ea typeface="宋体" panose="02010600030101010101" pitchFamily="2" charset="-122"/>
                </a:rPr>
                <a:t>G</a:t>
              </a:r>
              <a:endParaRPr lang="zh-CN" altLang="en-US" sz="2000" dirty="0">
                <a:latin typeface="Times New Roman" panose="02020603050405020304" pitchFamily="18" charset="0"/>
                <a:ea typeface="Times New Roman" panose="02020603050405020304" pitchFamily="18" charset="0"/>
              </a:endParaRPr>
            </a:p>
          </p:txBody>
        </p:sp>
      </p:gr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pPr marL="457200" marR="0" lvl="1" indent="-457200" algn="l" defTabSz="1219200" rtl="0" eaLnBrk="1" fontAlgn="base" latinLnBrk="0" hangingPunct="1">
              <a:lnSpc>
                <a:spcPct val="100000"/>
              </a:lnSpc>
              <a:spcBef>
                <a:spcPct val="20000"/>
              </a:spcBef>
              <a:buClrTx/>
              <a:buSzTx/>
              <a:buFont typeface="Wingdings" panose="05000000000000000000" charset="0"/>
              <a:buChar char="l"/>
            </a:pP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特定的先序遍历字符串来生成二叉树，</a:t>
            </a:r>
            <a:r>
              <a:rPr lang="en-US" altLang="zh-CN" sz="2800" dirty="0">
                <a:latin typeface="黑体" panose="02010609060101010101" pitchFamily="2" charset="-122"/>
                <a:ea typeface="黑体" panose="02010609060101010101" pitchFamily="2" charset="-122"/>
                <a:cs typeface="黑体" panose="02010609060101010101" pitchFamily="2" charset="-122"/>
                <a:sym typeface="+mn-ea"/>
              </a:rPr>
              <a:t>C</a:t>
            </a: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语言版</a:t>
            </a:r>
            <a:endParaRPr lang="zh-CN" altLang="en-US" sz="2800" dirty="0">
              <a:latin typeface="黑体" panose="02010609060101010101" pitchFamily="2" charset="-122"/>
              <a:ea typeface="黑体" panose="02010609060101010101" pitchFamily="2" charset="-122"/>
              <a:cs typeface="黑体" panose="02010609060101010101" pitchFamily="2" charset="-122"/>
              <a:sym typeface="+mn-ea"/>
            </a:endParaRPr>
          </a:p>
          <a:p>
            <a:pPr marL="609600" marR="0" indent="-609600" algn="l" defTabSz="914400" rtl="0" eaLnBrk="1" latinLnBrk="0" hangingPunct="1">
              <a:lnSpc>
                <a:spcPct val="100000"/>
              </a:lnSpc>
              <a:spcBef>
                <a:spcPts val="0"/>
              </a:spcBef>
              <a:spcAft>
                <a:spcPct val="0"/>
              </a:spcAft>
              <a:buClr>
                <a:schemeClr val="accent1"/>
              </a:buClr>
              <a:buSzTx/>
              <a:buFont typeface="Wingdings" panose="05000000000000000000" pitchFamily="2" charset="2"/>
              <a:buNone/>
            </a:pPr>
            <a:r>
              <a:rPr lang="en-US" altLang="zh-CN" sz="2400" b="1" dirty="0">
                <a:cs typeface="+mn-cs"/>
                <a:sym typeface="+mn-ea"/>
              </a:rPr>
              <a:t>BiTree CreateBiTree(BiTree &amp;T) {  </a:t>
            </a:r>
            <a:endParaRPr kumimoji="0" lang="en-US" altLang="zh-CN" sz="2400" b="1" i="0" u="none" strike="noStrike" kern="0" cap="none" spc="0" normalizeH="0" baseline="0" noProof="1" dirty="0">
              <a:solidFill>
                <a:schemeClr val="tx1"/>
              </a:solidFill>
              <a:latin typeface="+mn-lt"/>
              <a:ea typeface="+mn-ea"/>
              <a:cs typeface="+mn-cs"/>
            </a:endParaRPr>
          </a:p>
          <a:p>
            <a:pPr marL="609600" marR="0" indent="-609600" algn="l" defTabSz="914400" rtl="0" eaLnBrk="1" latinLnBrk="0" hangingPunct="1">
              <a:lnSpc>
                <a:spcPct val="100000"/>
              </a:lnSpc>
              <a:spcBef>
                <a:spcPts val="0"/>
              </a:spcBef>
              <a:spcAft>
                <a:spcPct val="0"/>
              </a:spcAft>
              <a:buClr>
                <a:schemeClr val="accent1"/>
              </a:buClr>
              <a:buSzTx/>
              <a:buFont typeface="Wingdings" panose="05000000000000000000" pitchFamily="2" charset="2"/>
              <a:buNone/>
            </a:pPr>
            <a:r>
              <a:rPr lang="en-US" altLang="zh-CN" sz="2400" b="1" dirty="0">
                <a:cs typeface="+mn-cs"/>
                <a:sym typeface="+mn-ea"/>
              </a:rPr>
              <a:t>  char ch;</a:t>
            </a:r>
            <a:endParaRPr kumimoji="0" lang="en-US" altLang="zh-CN" sz="2400" b="1" i="0" u="none" strike="noStrike" kern="0" cap="none" spc="0" normalizeH="0" baseline="0" noProof="1" dirty="0">
              <a:solidFill>
                <a:schemeClr val="tx1"/>
              </a:solidFill>
              <a:latin typeface="+mn-lt"/>
              <a:ea typeface="+mn-ea"/>
              <a:cs typeface="+mn-cs"/>
            </a:endParaRPr>
          </a:p>
          <a:p>
            <a:pPr marL="609600" marR="0" indent="-609600" algn="l" defTabSz="914400" rtl="0" eaLnBrk="1" latinLnBrk="0" hangingPunct="1">
              <a:lnSpc>
                <a:spcPct val="100000"/>
              </a:lnSpc>
              <a:spcBef>
                <a:spcPts val="0"/>
              </a:spcBef>
              <a:spcAft>
                <a:spcPct val="0"/>
              </a:spcAft>
              <a:buClr>
                <a:schemeClr val="accent1"/>
              </a:buClr>
              <a:buSzTx/>
              <a:buFont typeface="Wingdings" panose="05000000000000000000" pitchFamily="2" charset="2"/>
              <a:buNone/>
            </a:pPr>
            <a:r>
              <a:rPr lang="en-US" altLang="zh-CN" sz="2400" b="1" dirty="0">
                <a:cs typeface="+mn-cs"/>
                <a:sym typeface="+mn-ea"/>
              </a:rPr>
              <a:t>  scanf("%c",&amp;ch);	</a:t>
            </a:r>
            <a:r>
              <a:rPr lang="en-US" altLang="zh-CN" sz="2400" dirty="0">
                <a:latin typeface="黑体" panose="02010609060101010101" pitchFamily="2" charset="-122"/>
                <a:ea typeface="黑体" panose="02010609060101010101" pitchFamily="2" charset="-122"/>
                <a:cs typeface="黑体" panose="02010609060101010101" pitchFamily="2" charset="-122"/>
                <a:sym typeface="+mn-ea"/>
              </a:rPr>
              <a:t>//键盘逐个输入先序遍历字符</a:t>
            </a:r>
            <a:r>
              <a:rPr lang="zh-CN" altLang="en-US" sz="2400" dirty="0">
                <a:latin typeface="黑体" panose="02010609060101010101" pitchFamily="2" charset="-122"/>
                <a:ea typeface="黑体" panose="02010609060101010101" pitchFamily="2" charset="-122"/>
                <a:cs typeface="黑体" panose="02010609060101010101" pitchFamily="2" charset="-122"/>
                <a:sym typeface="+mn-ea"/>
              </a:rPr>
              <a:t>，以空格</a:t>
            </a:r>
            <a:r>
              <a:rPr lang="en-US" altLang="zh-CN" sz="2400" b="1" dirty="0">
                <a:sym typeface="+mn-ea"/>
              </a:rPr>
              <a:t>' '</a:t>
            </a:r>
            <a:r>
              <a:rPr lang="zh-CN" altLang="en-US" sz="2400" dirty="0">
                <a:latin typeface="黑体" panose="02010609060101010101" pitchFamily="2" charset="-122"/>
                <a:ea typeface="黑体" panose="02010609060101010101" pitchFamily="2" charset="-122"/>
                <a:cs typeface="黑体" panose="02010609060101010101" pitchFamily="2" charset="-122"/>
                <a:sym typeface="+mn-ea"/>
              </a:rPr>
              <a:t>为空树</a:t>
            </a:r>
            <a:endParaRPr kumimoji="0" lang="en-US" altLang="zh-CN" sz="2400" b="1" i="0" u="none" strike="noStrike" kern="0" cap="none" spc="0" normalizeH="0" baseline="0" noProof="1" dirty="0">
              <a:solidFill>
                <a:schemeClr val="tx1"/>
              </a:solidFill>
              <a:latin typeface="+mn-lt"/>
              <a:ea typeface="+mn-ea"/>
              <a:cs typeface="+mn-cs"/>
            </a:endParaRPr>
          </a:p>
          <a:p>
            <a:pPr marL="609600" marR="0" indent="-609600" algn="l" defTabSz="914400" rtl="0" eaLnBrk="1" latinLnBrk="0" hangingPunct="1">
              <a:lnSpc>
                <a:spcPct val="100000"/>
              </a:lnSpc>
              <a:spcBef>
                <a:spcPts val="0"/>
              </a:spcBef>
              <a:spcAft>
                <a:spcPct val="0"/>
              </a:spcAft>
              <a:buClr>
                <a:schemeClr val="accent1"/>
              </a:buClr>
              <a:buSzTx/>
              <a:buFont typeface="Wingdings" panose="05000000000000000000" pitchFamily="2" charset="2"/>
              <a:buNone/>
            </a:pPr>
            <a:r>
              <a:rPr lang="en-US" altLang="zh-CN" sz="2400" b="1" dirty="0">
                <a:cs typeface="+mn-cs"/>
                <a:sym typeface="+mn-ea"/>
              </a:rPr>
              <a:t>  if (ch==' ') T = NULL;</a:t>
            </a:r>
            <a:endParaRPr kumimoji="0" lang="en-US" altLang="zh-CN" sz="2400" b="1" i="0" u="none" strike="noStrike" kern="0" cap="none" spc="0" normalizeH="0" baseline="0" noProof="1" dirty="0">
              <a:solidFill>
                <a:schemeClr val="tx1"/>
              </a:solidFill>
              <a:latin typeface="+mn-lt"/>
              <a:ea typeface="+mn-ea"/>
              <a:cs typeface="+mn-cs"/>
            </a:endParaRPr>
          </a:p>
          <a:p>
            <a:pPr marL="609600" marR="0" indent="-609600" algn="l" defTabSz="914400" rtl="0" eaLnBrk="1" latinLnBrk="0" hangingPunct="1">
              <a:lnSpc>
                <a:spcPct val="100000"/>
              </a:lnSpc>
              <a:spcBef>
                <a:spcPts val="0"/>
              </a:spcBef>
              <a:spcAft>
                <a:spcPct val="0"/>
              </a:spcAft>
              <a:buClr>
                <a:schemeClr val="accent1"/>
              </a:buClr>
              <a:buSzTx/>
              <a:buFont typeface="Wingdings" panose="05000000000000000000" pitchFamily="2" charset="2"/>
              <a:buNone/>
            </a:pPr>
            <a:r>
              <a:rPr lang="en-US" altLang="zh-CN" sz="2400" b="1" dirty="0">
                <a:cs typeface="+mn-cs"/>
                <a:sym typeface="+mn-ea"/>
              </a:rPr>
              <a:t>  else {</a:t>
            </a:r>
            <a:endParaRPr kumimoji="0" lang="en-US" altLang="zh-CN" sz="2400" b="1" i="0" u="none" strike="noStrike" kern="0" cap="none" spc="0" normalizeH="0" baseline="0" noProof="1" dirty="0">
              <a:solidFill>
                <a:schemeClr val="tx1"/>
              </a:solidFill>
              <a:latin typeface="+mn-lt"/>
              <a:ea typeface="+mn-ea"/>
              <a:cs typeface="+mn-cs"/>
            </a:endParaRPr>
          </a:p>
          <a:p>
            <a:pPr marL="609600" marR="0" indent="-609600" algn="l" defTabSz="914400" rtl="0" eaLnBrk="1" latinLnBrk="0" hangingPunct="1">
              <a:lnSpc>
                <a:spcPct val="100000"/>
              </a:lnSpc>
              <a:spcBef>
                <a:spcPts val="0"/>
              </a:spcBef>
              <a:spcAft>
                <a:spcPct val="0"/>
              </a:spcAft>
              <a:buClr>
                <a:schemeClr val="accent1"/>
              </a:buClr>
              <a:buSzTx/>
              <a:buFont typeface="Wingdings" panose="05000000000000000000" pitchFamily="2" charset="2"/>
              <a:buNone/>
            </a:pPr>
            <a:r>
              <a:rPr lang="en-US" altLang="zh-CN" sz="2400" b="1" dirty="0">
                <a:cs typeface="+mn-cs"/>
                <a:sym typeface="+mn-ea"/>
              </a:rPr>
              <a:t>    if (!(T = (BiTNode *)malloc(sizeof(BiTNode)))) return ERROR;</a:t>
            </a:r>
            <a:endParaRPr kumimoji="0" lang="en-US" altLang="zh-CN" sz="2400" b="1" i="0" u="none" strike="noStrike" kern="0" cap="none" spc="0" normalizeH="0" baseline="0" noProof="1" dirty="0">
              <a:solidFill>
                <a:schemeClr val="tx1"/>
              </a:solidFill>
              <a:latin typeface="+mn-lt"/>
              <a:ea typeface="+mn-ea"/>
              <a:cs typeface="+mn-cs"/>
            </a:endParaRPr>
          </a:p>
          <a:p>
            <a:pPr marL="609600" marR="0" indent="-609600" algn="l" defTabSz="914400" rtl="0" eaLnBrk="1" latinLnBrk="0" hangingPunct="1">
              <a:lnSpc>
                <a:spcPct val="100000"/>
              </a:lnSpc>
              <a:spcBef>
                <a:spcPts val="0"/>
              </a:spcBef>
              <a:spcAft>
                <a:spcPct val="0"/>
              </a:spcAft>
              <a:buClr>
                <a:schemeClr val="accent1"/>
              </a:buClr>
              <a:buSzTx/>
              <a:buFont typeface="Wingdings" panose="05000000000000000000" pitchFamily="2" charset="2"/>
              <a:buNone/>
            </a:pPr>
            <a:r>
              <a:rPr lang="en-US" altLang="zh-CN" sz="2400" b="1" dirty="0">
                <a:cs typeface="+mn-cs"/>
                <a:sym typeface="+mn-ea"/>
              </a:rPr>
              <a:t>    T-&gt;data = ch;              </a:t>
            </a:r>
            <a:r>
              <a:rPr lang="en-US" altLang="zh-CN" sz="2400" dirty="0">
                <a:latin typeface="黑体" panose="02010609060101010101" pitchFamily="2" charset="-122"/>
                <a:ea typeface="黑体" panose="02010609060101010101" pitchFamily="2" charset="-122"/>
                <a:cs typeface="黑体" panose="02010609060101010101" pitchFamily="2" charset="-122"/>
                <a:sym typeface="+mn-ea"/>
              </a:rPr>
              <a:t>// </a:t>
            </a:r>
            <a:r>
              <a:rPr lang="zh-CN" altLang="en-US" sz="2400" dirty="0">
                <a:latin typeface="黑体" panose="02010609060101010101" pitchFamily="2" charset="-122"/>
                <a:ea typeface="黑体" panose="02010609060101010101" pitchFamily="2" charset="-122"/>
                <a:cs typeface="黑体" panose="02010609060101010101" pitchFamily="2" charset="-122"/>
                <a:sym typeface="+mn-ea"/>
              </a:rPr>
              <a:t>生成根结点</a:t>
            </a:r>
            <a:endParaRPr kumimoji="0" lang="zh-CN" altLang="en-US" sz="2400" b="1" i="0" u="none" strike="noStrike" kern="0" cap="none" spc="0" normalizeH="0" baseline="0" noProof="1" dirty="0">
              <a:solidFill>
                <a:schemeClr val="tx1"/>
              </a:solidFill>
              <a:latin typeface="+mn-lt"/>
              <a:ea typeface="+mn-ea"/>
              <a:cs typeface="+mn-cs"/>
            </a:endParaRPr>
          </a:p>
          <a:p>
            <a:pPr marL="609600" marR="0" indent="-609600" algn="l" defTabSz="914400" rtl="0" eaLnBrk="1" latinLnBrk="0" hangingPunct="1">
              <a:lnSpc>
                <a:spcPct val="100000"/>
              </a:lnSpc>
              <a:spcBef>
                <a:spcPts val="0"/>
              </a:spcBef>
              <a:spcAft>
                <a:spcPct val="0"/>
              </a:spcAft>
              <a:buClr>
                <a:schemeClr val="accent1"/>
              </a:buClr>
              <a:buSzTx/>
              <a:buFont typeface="Wingdings" panose="05000000000000000000" pitchFamily="2" charset="2"/>
              <a:buNone/>
            </a:pPr>
            <a:r>
              <a:rPr lang="zh-CN" altLang="en-US" sz="2400" b="1" dirty="0">
                <a:cs typeface="+mn-cs"/>
                <a:sym typeface="+mn-ea"/>
              </a:rPr>
              <a:t>    </a:t>
            </a:r>
            <a:r>
              <a:rPr lang="en-US" altLang="zh-CN" sz="2400" b="1" dirty="0">
                <a:cs typeface="+mn-cs"/>
                <a:sym typeface="+mn-ea"/>
              </a:rPr>
              <a:t>CreateBiTree(T-&gt;lchild);   </a:t>
            </a:r>
            <a:r>
              <a:rPr lang="en-US" altLang="zh-CN" sz="2400" dirty="0">
                <a:latin typeface="黑体" panose="02010609060101010101" pitchFamily="2" charset="-122"/>
                <a:ea typeface="黑体" panose="02010609060101010101" pitchFamily="2" charset="-122"/>
                <a:cs typeface="黑体" panose="02010609060101010101" pitchFamily="2" charset="-122"/>
                <a:sym typeface="+mn-ea"/>
              </a:rPr>
              <a:t>// 构造左子树</a:t>
            </a:r>
            <a:endParaRPr kumimoji="0" lang="zh-CN" altLang="en-US" sz="2400" b="1" i="0" u="none" strike="noStrike" kern="0" cap="none" spc="0" normalizeH="0" baseline="0" noProof="1" dirty="0">
              <a:solidFill>
                <a:schemeClr val="tx1"/>
              </a:solidFill>
              <a:latin typeface="+mn-lt"/>
              <a:ea typeface="+mn-ea"/>
              <a:cs typeface="+mn-cs"/>
            </a:endParaRPr>
          </a:p>
          <a:p>
            <a:pPr marL="609600" marR="0" indent="-609600" algn="l" defTabSz="914400" rtl="0" eaLnBrk="1" latinLnBrk="0" hangingPunct="1">
              <a:lnSpc>
                <a:spcPct val="100000"/>
              </a:lnSpc>
              <a:spcBef>
                <a:spcPts val="0"/>
              </a:spcBef>
              <a:spcAft>
                <a:spcPct val="0"/>
              </a:spcAft>
              <a:buClr>
                <a:schemeClr val="accent1"/>
              </a:buClr>
              <a:buSzTx/>
              <a:buFont typeface="Wingdings" panose="05000000000000000000" pitchFamily="2" charset="2"/>
              <a:buNone/>
            </a:pPr>
            <a:r>
              <a:rPr lang="zh-CN" altLang="en-US" sz="2400" b="1" dirty="0">
                <a:cs typeface="+mn-cs"/>
                <a:sym typeface="+mn-ea"/>
              </a:rPr>
              <a:t>    </a:t>
            </a:r>
            <a:r>
              <a:rPr lang="en-US" altLang="zh-CN" sz="2400" b="1" dirty="0">
                <a:cs typeface="+mn-cs"/>
                <a:sym typeface="+mn-ea"/>
              </a:rPr>
              <a:t>CreateBiTree(T-&gt;rchild);   </a:t>
            </a:r>
            <a:r>
              <a:rPr lang="en-US" altLang="zh-CN" sz="2400" dirty="0">
                <a:latin typeface="黑体" panose="02010609060101010101" pitchFamily="2" charset="-122"/>
                <a:ea typeface="黑体" panose="02010609060101010101" pitchFamily="2" charset="-122"/>
                <a:cs typeface="黑体" panose="02010609060101010101" pitchFamily="2" charset="-122"/>
                <a:sym typeface="+mn-ea"/>
              </a:rPr>
              <a:t>// 构造右子树</a:t>
            </a:r>
            <a:endParaRPr kumimoji="0" lang="zh-CN" altLang="en-US" sz="2400" b="1" i="0" u="none" strike="noStrike" kern="0" cap="none" spc="0" normalizeH="0" baseline="0" noProof="1" dirty="0">
              <a:solidFill>
                <a:schemeClr val="tx1"/>
              </a:solidFill>
              <a:latin typeface="+mn-lt"/>
              <a:ea typeface="+mn-ea"/>
              <a:cs typeface="+mn-cs"/>
            </a:endParaRPr>
          </a:p>
          <a:p>
            <a:pPr marL="609600" marR="0" indent="-609600" algn="l" defTabSz="914400" rtl="0" eaLnBrk="1" latinLnBrk="0" hangingPunct="1">
              <a:lnSpc>
                <a:spcPct val="100000"/>
              </a:lnSpc>
              <a:spcBef>
                <a:spcPts val="0"/>
              </a:spcBef>
              <a:spcAft>
                <a:spcPct val="0"/>
              </a:spcAft>
              <a:buClr>
                <a:schemeClr val="accent1"/>
              </a:buClr>
              <a:buSzTx/>
              <a:buFont typeface="Wingdings" panose="05000000000000000000" pitchFamily="2" charset="2"/>
              <a:buNone/>
            </a:pPr>
            <a:r>
              <a:rPr lang="zh-CN" altLang="en-US" sz="2400" b="1" dirty="0">
                <a:cs typeface="+mn-cs"/>
                <a:sym typeface="+mn-ea"/>
              </a:rPr>
              <a:t>  </a:t>
            </a:r>
            <a:r>
              <a:rPr lang="en-US" altLang="zh-CN" sz="2400" b="1" dirty="0">
                <a:cs typeface="+mn-cs"/>
                <a:sym typeface="+mn-ea"/>
              </a:rPr>
              <a:t>}</a:t>
            </a:r>
            <a:endParaRPr kumimoji="0" lang="en-US" altLang="zh-CN" sz="2400" b="1" i="0" u="none" strike="noStrike" kern="0" cap="none" spc="0" normalizeH="0" baseline="0" noProof="1" dirty="0">
              <a:solidFill>
                <a:schemeClr val="tx1"/>
              </a:solidFill>
              <a:latin typeface="+mn-lt"/>
              <a:ea typeface="+mn-ea"/>
              <a:cs typeface="+mn-cs"/>
            </a:endParaRPr>
          </a:p>
          <a:p>
            <a:pPr marL="609600" marR="0" indent="-609600" algn="l" defTabSz="914400" rtl="0" eaLnBrk="1" latinLnBrk="0" hangingPunct="1">
              <a:lnSpc>
                <a:spcPct val="100000"/>
              </a:lnSpc>
              <a:spcBef>
                <a:spcPts val="0"/>
              </a:spcBef>
              <a:spcAft>
                <a:spcPct val="0"/>
              </a:spcAft>
              <a:buClr>
                <a:schemeClr val="accent1"/>
              </a:buClr>
              <a:buSzTx/>
              <a:buFont typeface="Wingdings" panose="05000000000000000000" pitchFamily="2" charset="2"/>
              <a:buNone/>
            </a:pPr>
            <a:r>
              <a:rPr lang="en-US" altLang="zh-CN" sz="2400" b="1" dirty="0">
                <a:cs typeface="+mn-cs"/>
                <a:sym typeface="+mn-ea"/>
              </a:rPr>
              <a:t>  return T;</a:t>
            </a:r>
            <a:endParaRPr kumimoji="0" lang="en-US" altLang="zh-CN" sz="2400" b="1" i="0" u="none" strike="noStrike" kern="0" cap="none" spc="0" normalizeH="0" baseline="0" noProof="1" dirty="0">
              <a:solidFill>
                <a:schemeClr val="tx1"/>
              </a:solidFill>
              <a:latin typeface="+mn-lt"/>
              <a:ea typeface="+mn-ea"/>
              <a:cs typeface="+mn-cs"/>
            </a:endParaRPr>
          </a:p>
          <a:p>
            <a:pPr marL="609600" marR="0" indent="-609600" algn="l" defTabSz="914400" rtl="0" eaLnBrk="1" latinLnBrk="0" hangingPunct="1">
              <a:lnSpc>
                <a:spcPct val="100000"/>
              </a:lnSpc>
              <a:spcBef>
                <a:spcPts val="0"/>
              </a:spcBef>
              <a:spcAft>
                <a:spcPct val="0"/>
              </a:spcAft>
              <a:buClr>
                <a:schemeClr val="accent1"/>
              </a:buClr>
              <a:buSzTx/>
              <a:buFont typeface="Wingdings" panose="05000000000000000000" pitchFamily="2" charset="2"/>
              <a:buNone/>
            </a:pPr>
            <a:r>
              <a:rPr lang="en-US" altLang="zh-CN" sz="2400" b="1" dirty="0">
                <a:cs typeface="+mn-cs"/>
                <a:sym typeface="+mn-ea"/>
              </a:rPr>
              <a:t>} // CreateBiTre</a:t>
            </a:r>
            <a:endParaRPr kumimoji="0" lang="zh-CN" altLang="en-US" sz="2400" i="0" u="none" strike="noStrike" kern="0" cap="none" spc="0" normalizeH="0" baseline="0" noProof="1" dirty="0">
              <a:solidFill>
                <a:schemeClr val="tx1"/>
              </a:solidFill>
              <a:latin typeface="黑体" panose="02010609060101010101" pitchFamily="2" charset="-122"/>
              <a:ea typeface="黑体" panose="02010609060101010101" pitchFamily="2" charset="-122"/>
              <a:cs typeface="+mn-ea"/>
            </a:endParaRPr>
          </a:p>
          <a:p>
            <a:pPr marR="0" lvl="1" algn="l" defTabSz="1219200" rtl="0" eaLnBrk="1" fontAlgn="base" latinLnBrk="0" hangingPunct="1">
              <a:lnSpc>
                <a:spcPct val="100000"/>
              </a:lnSpc>
              <a:spcBef>
                <a:spcPct val="20000"/>
              </a:spcBef>
              <a:buClrTx/>
              <a:buSzTx/>
              <a:buChar char="•"/>
            </a:pPr>
            <a:endParaRPr kumimoji="0" lang="zh-CN" altLang="en-US" sz="2400" i="0" u="none" strike="noStrike" kern="0" cap="none" spc="0" normalizeH="0" baseline="0" noProof="1" dirty="0">
              <a:solidFill>
                <a:schemeClr val="tx1"/>
              </a:solidFill>
              <a:latin typeface="黑体" panose="02010609060101010101" pitchFamily="2" charset="-122"/>
              <a:ea typeface="黑体" panose="02010609060101010101" pitchFamily="2" charset="-122"/>
              <a:cs typeface="+mn-ea"/>
              <a:sym typeface="+mn-ea"/>
            </a:endParaRPr>
          </a:p>
        </p:txBody>
      </p:sp>
      <p:sp>
        <p:nvSpPr>
          <p:cNvPr id="4" name="标题 3"/>
          <p:cNvSpPr>
            <a:spLocks noGrp="1"/>
          </p:cNvSpPr>
          <p:nvPr>
            <p:ph type="title"/>
          </p:nvPr>
        </p:nvSpPr>
        <p:spPr>
          <a:xfrm>
            <a:off x="752475" y="222568"/>
            <a:ext cx="10972800" cy="796908"/>
          </a:xfrm>
        </p:spPr>
        <p:txBody>
          <a:bodyPr/>
          <a:p>
            <a:r>
              <a:rPr lang="en-US" altLang="zh-CN">
                <a:latin typeface="楷体" panose="02010609060101010101" charset="-122"/>
                <a:ea typeface="楷体" panose="02010609060101010101" charset="-122"/>
                <a:cs typeface="楷体" panose="02010609060101010101" charset="-122"/>
                <a:sym typeface="+mn-ea"/>
              </a:rPr>
              <a:t>6.3 </a:t>
            </a:r>
            <a:r>
              <a:rPr lang="zh-CN" altLang="en-US">
                <a:latin typeface="楷体" panose="02010609060101010101" charset="-122"/>
                <a:ea typeface="楷体" panose="02010609060101010101" charset="-122"/>
                <a:cs typeface="楷体" panose="02010609060101010101" charset="-122"/>
                <a:sym typeface="+mn-ea"/>
              </a:rPr>
              <a:t>遍历二叉</a:t>
            </a:r>
            <a:r>
              <a:rPr lang="zh-CN" altLang="en-US" dirty="0">
                <a:latin typeface="楷体" panose="02010609060101010101" charset="-122"/>
                <a:ea typeface="楷体" panose="02010609060101010101" charset="-122"/>
                <a:sym typeface="+mn-ea"/>
              </a:rPr>
              <a:t>树和线索二叉树</a:t>
            </a:r>
            <a:endParaRPr lang="en-US" altLang="zh-CN">
              <a:latin typeface="楷体" panose="02010609060101010101" charset="-122"/>
              <a:ea typeface="楷体" panose="02010609060101010101" charset="-122"/>
              <a:cs typeface="楷体" panose="02010609060101010101" charset="-122"/>
            </a:endParaRPr>
          </a:p>
        </p:txBody>
      </p:sp>
      <p:sp>
        <p:nvSpPr>
          <p:cNvPr id="2" name="灯片编号占位符 1"/>
          <p:cNvSpPr>
            <a:spLocks noGrp="1"/>
          </p:cNvSpPr>
          <p:nvPr>
            <p:ph type="sldNum" sz="quarter" idx="4"/>
          </p:nvPr>
        </p:nvSpPr>
        <p:spPr/>
        <p:txBody>
          <a:bodyPr/>
          <a:p>
            <a:fld id="{F18B4237-A20D-4DE2-ADD8-75BCC50A7656}" type="slidenum">
              <a:rPr lang="zh-CN" altLang="en-US"/>
            </a:fld>
            <a:endParaRPr lang="zh-CN" altLang="en-US"/>
          </a:p>
        </p:txBody>
      </p:sp>
      <p:grpSp>
        <p:nvGrpSpPr>
          <p:cNvPr id="6" name="组合 5"/>
          <p:cNvGrpSpPr/>
          <p:nvPr/>
        </p:nvGrpSpPr>
        <p:grpSpPr>
          <a:xfrm>
            <a:off x="10036810" y="3068955"/>
            <a:ext cx="1600200" cy="2918460"/>
            <a:chOff x="9488" y="3243"/>
            <a:chExt cx="2520" cy="4596"/>
          </a:xfrm>
        </p:grpSpPr>
        <p:grpSp>
          <p:nvGrpSpPr>
            <p:cNvPr id="7" name="Group 24"/>
            <p:cNvGrpSpPr/>
            <p:nvPr/>
          </p:nvGrpSpPr>
          <p:grpSpPr>
            <a:xfrm>
              <a:off x="9488" y="3243"/>
              <a:ext cx="2520" cy="3488"/>
              <a:chOff x="1701" y="2004"/>
              <a:chExt cx="1008" cy="1395"/>
            </a:xfrm>
          </p:grpSpPr>
          <p:sp>
            <p:nvSpPr>
              <p:cNvPr id="8" name="Line 19"/>
              <p:cNvSpPr/>
              <p:nvPr/>
            </p:nvSpPr>
            <p:spPr>
              <a:xfrm flipH="1">
                <a:off x="2085" y="2916"/>
                <a:ext cx="192" cy="351"/>
              </a:xfrm>
              <a:prstGeom prst="line">
                <a:avLst/>
              </a:prstGeom>
              <a:ln w="38100" cap="flat" cmpd="sng">
                <a:solidFill>
                  <a:srgbClr val="009900"/>
                </a:solidFill>
                <a:prstDash val="solid"/>
                <a:round/>
                <a:headEnd type="none" w="med" len="med"/>
                <a:tailEnd type="none" w="med" len="med"/>
              </a:ln>
            </p:spPr>
          </p:sp>
          <p:sp>
            <p:nvSpPr>
              <p:cNvPr id="9" name="Line 20"/>
              <p:cNvSpPr/>
              <p:nvPr/>
            </p:nvSpPr>
            <p:spPr>
              <a:xfrm>
                <a:off x="2133" y="2566"/>
                <a:ext cx="384" cy="631"/>
              </a:xfrm>
              <a:prstGeom prst="line">
                <a:avLst/>
              </a:prstGeom>
              <a:ln w="38100" cap="flat" cmpd="sng">
                <a:solidFill>
                  <a:srgbClr val="009900"/>
                </a:solidFill>
                <a:prstDash val="solid"/>
                <a:round/>
                <a:headEnd type="none" w="med" len="med"/>
                <a:tailEnd type="none" w="med" len="med"/>
              </a:ln>
            </p:spPr>
          </p:sp>
          <p:sp>
            <p:nvSpPr>
              <p:cNvPr id="10" name="Line 21"/>
              <p:cNvSpPr/>
              <p:nvPr/>
            </p:nvSpPr>
            <p:spPr>
              <a:xfrm flipH="1">
                <a:off x="1893" y="2215"/>
                <a:ext cx="336" cy="596"/>
              </a:xfrm>
              <a:prstGeom prst="line">
                <a:avLst/>
              </a:prstGeom>
              <a:ln w="38100" cap="flat" cmpd="sng">
                <a:solidFill>
                  <a:srgbClr val="009900"/>
                </a:solidFill>
                <a:prstDash val="solid"/>
                <a:round/>
                <a:headEnd type="none" w="med" len="med"/>
                <a:tailEnd type="none" w="med" len="med"/>
              </a:ln>
            </p:spPr>
          </p:sp>
          <p:sp>
            <p:nvSpPr>
              <p:cNvPr id="11" name="Oval 22" descr="羊皮纸"/>
              <p:cNvSpPr/>
              <p:nvPr/>
            </p:nvSpPr>
            <p:spPr>
              <a:xfrm>
                <a:off x="2133" y="2039"/>
                <a:ext cx="288" cy="211"/>
              </a:xfrm>
              <a:prstGeom prst="ellipse">
                <a:avLst/>
              </a:prstGeom>
              <a:blipFill rotWithShape="0">
                <a:blip r:embed="rId1"/>
              </a:blipFill>
              <a:ln w="38100" cap="flat" cmpd="sng">
                <a:solidFill>
                  <a:schemeClr val="tx2"/>
                </a:solidFill>
                <a:prstDash val="solid"/>
                <a:round/>
                <a:headEnd type="none" w="med" len="med"/>
                <a:tailEnd type="none" w="med" len="med"/>
              </a:ln>
            </p:spPr>
            <p:txBody>
              <a:bodyPr wrap="none" anchor="ctr" anchorCtr="0"/>
              <a:p>
                <a:endParaRPr lang="zh-CN" altLang="en-US" dirty="0">
                  <a:latin typeface="Arial" panose="020B0604020202020204" pitchFamily="34" charset="0"/>
                  <a:ea typeface="宋体" panose="02010600030101010101" pitchFamily="2" charset="-122"/>
                </a:endParaRPr>
              </a:p>
            </p:txBody>
          </p:sp>
          <p:sp>
            <p:nvSpPr>
              <p:cNvPr id="12" name="Oval 23" descr="羊皮纸"/>
              <p:cNvSpPr/>
              <p:nvPr/>
            </p:nvSpPr>
            <p:spPr>
              <a:xfrm>
                <a:off x="1941" y="2390"/>
                <a:ext cx="288" cy="211"/>
              </a:xfrm>
              <a:prstGeom prst="ellipse">
                <a:avLst/>
              </a:prstGeom>
              <a:blipFill rotWithShape="0">
                <a:blip r:embed="rId1"/>
              </a:blipFill>
              <a:ln w="38100" cap="flat" cmpd="sng">
                <a:solidFill>
                  <a:schemeClr val="tx2"/>
                </a:solidFill>
                <a:prstDash val="solid"/>
                <a:round/>
                <a:headEnd type="none" w="med" len="med"/>
                <a:tailEnd type="none" w="med" len="med"/>
              </a:ln>
            </p:spPr>
            <p:txBody>
              <a:bodyPr wrap="none" anchor="ctr" anchorCtr="0"/>
              <a:p>
                <a:endParaRPr lang="zh-CN" altLang="en-US" dirty="0">
                  <a:latin typeface="Arial" panose="020B0604020202020204" pitchFamily="34" charset="0"/>
                  <a:ea typeface="宋体" panose="02010600030101010101" pitchFamily="2" charset="-122"/>
                </a:endParaRPr>
              </a:p>
            </p:txBody>
          </p:sp>
          <p:sp>
            <p:nvSpPr>
              <p:cNvPr id="13" name="Oval 24" descr="羊皮纸"/>
              <p:cNvSpPr/>
              <p:nvPr/>
            </p:nvSpPr>
            <p:spPr>
              <a:xfrm>
                <a:off x="1701" y="2776"/>
                <a:ext cx="288" cy="211"/>
              </a:xfrm>
              <a:prstGeom prst="ellipse">
                <a:avLst/>
              </a:prstGeom>
              <a:blipFill rotWithShape="0">
                <a:blip r:embed="rId1"/>
              </a:blipFill>
              <a:ln w="38100" cap="flat" cmpd="sng">
                <a:solidFill>
                  <a:schemeClr val="tx2"/>
                </a:solidFill>
                <a:prstDash val="solid"/>
                <a:round/>
                <a:headEnd type="none" w="med" len="med"/>
                <a:tailEnd type="none" w="med" len="med"/>
              </a:ln>
            </p:spPr>
            <p:txBody>
              <a:bodyPr wrap="none" anchor="ctr" anchorCtr="0"/>
              <a:p>
                <a:endParaRPr lang="zh-CN" altLang="en-US" dirty="0">
                  <a:latin typeface="Arial" panose="020B0604020202020204" pitchFamily="34" charset="0"/>
                  <a:ea typeface="宋体" panose="02010600030101010101" pitchFamily="2" charset="-122"/>
                </a:endParaRPr>
              </a:p>
            </p:txBody>
          </p:sp>
          <p:sp>
            <p:nvSpPr>
              <p:cNvPr id="14" name="Oval 25" descr="羊皮纸"/>
              <p:cNvSpPr/>
              <p:nvPr/>
            </p:nvSpPr>
            <p:spPr>
              <a:xfrm>
                <a:off x="2181" y="2776"/>
                <a:ext cx="288" cy="211"/>
              </a:xfrm>
              <a:prstGeom prst="ellipse">
                <a:avLst/>
              </a:prstGeom>
              <a:blipFill rotWithShape="0">
                <a:blip r:embed="rId1"/>
              </a:blipFill>
              <a:ln w="38100" cap="flat" cmpd="sng">
                <a:solidFill>
                  <a:schemeClr val="tx2"/>
                </a:solidFill>
                <a:prstDash val="solid"/>
                <a:round/>
                <a:headEnd type="none" w="med" len="med"/>
                <a:tailEnd type="none" w="med" len="med"/>
              </a:ln>
            </p:spPr>
            <p:txBody>
              <a:bodyPr wrap="none" anchor="ctr" anchorCtr="0"/>
              <a:p>
                <a:endParaRPr lang="zh-CN" altLang="en-US" dirty="0">
                  <a:latin typeface="Arial" panose="020B0604020202020204" pitchFamily="34" charset="0"/>
                  <a:ea typeface="宋体" panose="02010600030101010101" pitchFamily="2" charset="-122"/>
                </a:endParaRPr>
              </a:p>
            </p:txBody>
          </p:sp>
          <p:sp>
            <p:nvSpPr>
              <p:cNvPr id="15" name="Oval 26" descr="羊皮纸"/>
              <p:cNvSpPr/>
              <p:nvPr/>
            </p:nvSpPr>
            <p:spPr>
              <a:xfrm>
                <a:off x="2421" y="3162"/>
                <a:ext cx="288" cy="211"/>
              </a:xfrm>
              <a:prstGeom prst="ellipse">
                <a:avLst/>
              </a:prstGeom>
              <a:blipFill rotWithShape="0">
                <a:blip r:embed="rId1"/>
              </a:blipFill>
              <a:ln w="38100" cap="flat" cmpd="sng">
                <a:solidFill>
                  <a:schemeClr val="tx2"/>
                </a:solidFill>
                <a:prstDash val="solid"/>
                <a:round/>
                <a:headEnd type="none" w="med" len="med"/>
                <a:tailEnd type="none" w="med" len="med"/>
              </a:ln>
            </p:spPr>
            <p:txBody>
              <a:bodyPr wrap="none" anchor="ctr" anchorCtr="0"/>
              <a:p>
                <a:endParaRPr lang="zh-CN" altLang="en-US" dirty="0">
                  <a:latin typeface="Arial" panose="020B0604020202020204" pitchFamily="34" charset="0"/>
                  <a:ea typeface="宋体" panose="02010600030101010101" pitchFamily="2" charset="-122"/>
                </a:endParaRPr>
              </a:p>
            </p:txBody>
          </p:sp>
          <p:sp>
            <p:nvSpPr>
              <p:cNvPr id="16" name="Oval 27" descr="羊皮纸"/>
              <p:cNvSpPr/>
              <p:nvPr/>
            </p:nvSpPr>
            <p:spPr>
              <a:xfrm>
                <a:off x="1941" y="3162"/>
                <a:ext cx="288" cy="211"/>
              </a:xfrm>
              <a:prstGeom prst="ellipse">
                <a:avLst/>
              </a:prstGeom>
              <a:blipFill rotWithShape="0">
                <a:blip r:embed="rId1"/>
              </a:blipFill>
              <a:ln w="38100" cap="flat" cmpd="sng">
                <a:solidFill>
                  <a:schemeClr val="tx2"/>
                </a:solidFill>
                <a:prstDash val="solid"/>
                <a:round/>
                <a:headEnd type="none" w="med" len="med"/>
                <a:tailEnd type="none" w="med" len="med"/>
              </a:ln>
            </p:spPr>
            <p:txBody>
              <a:bodyPr wrap="none" anchor="ctr" anchorCtr="0"/>
              <a:p>
                <a:endParaRPr lang="zh-CN" altLang="en-US" dirty="0">
                  <a:latin typeface="Arial" panose="020B0604020202020204" pitchFamily="34" charset="0"/>
                  <a:ea typeface="宋体" panose="02010600030101010101" pitchFamily="2" charset="-122"/>
                </a:endParaRPr>
              </a:p>
            </p:txBody>
          </p:sp>
          <p:sp>
            <p:nvSpPr>
              <p:cNvPr id="17" name="Text Box 28"/>
              <p:cNvSpPr txBox="1"/>
              <p:nvPr/>
            </p:nvSpPr>
            <p:spPr>
              <a:xfrm>
                <a:off x="2167" y="2004"/>
                <a:ext cx="231" cy="251"/>
              </a:xfrm>
              <a:prstGeom prst="rect">
                <a:avLst/>
              </a:prstGeom>
              <a:noFill/>
              <a:ln w="38100">
                <a:noFill/>
              </a:ln>
            </p:spPr>
            <p:txBody>
              <a:bodyPr wrap="none" anchor="ctr" anchorCtr="0">
                <a:spAutoFit/>
              </a:bodyPr>
              <a:p>
                <a:pPr algn="ctr"/>
                <a:r>
                  <a:rPr lang="en-US" altLang="zh-CN" sz="2000" b="1" dirty="0">
                    <a:latin typeface="Times New Roman" panose="02020603050405020304" pitchFamily="18" charset="0"/>
                    <a:ea typeface="宋体" panose="02010600030101010101" pitchFamily="2" charset="-122"/>
                  </a:rPr>
                  <a:t>A</a:t>
                </a:r>
                <a:endParaRPr lang="en-US" altLang="zh-CN" sz="2000" dirty="0">
                  <a:latin typeface="Times New Roman" panose="02020603050405020304" pitchFamily="18" charset="0"/>
                  <a:ea typeface="宋体" panose="02010600030101010101" pitchFamily="2" charset="-122"/>
                </a:endParaRPr>
              </a:p>
            </p:txBody>
          </p:sp>
          <p:sp>
            <p:nvSpPr>
              <p:cNvPr id="18" name="Text Box 29"/>
              <p:cNvSpPr txBox="1"/>
              <p:nvPr/>
            </p:nvSpPr>
            <p:spPr>
              <a:xfrm>
                <a:off x="1968" y="2362"/>
                <a:ext cx="222" cy="251"/>
              </a:xfrm>
              <a:prstGeom prst="rect">
                <a:avLst/>
              </a:prstGeom>
              <a:noFill/>
              <a:ln w="38100">
                <a:noFill/>
              </a:ln>
            </p:spPr>
            <p:txBody>
              <a:bodyPr wrap="none" anchor="ctr" anchorCtr="0">
                <a:spAutoFit/>
              </a:bodyPr>
              <a:p>
                <a:pPr algn="ctr"/>
                <a:r>
                  <a:rPr lang="en-US" altLang="zh-CN" sz="2000" b="1" dirty="0">
                    <a:latin typeface="Times New Roman" panose="02020603050405020304" pitchFamily="18" charset="0"/>
                    <a:ea typeface="宋体" panose="02010600030101010101" pitchFamily="2" charset="-122"/>
                  </a:rPr>
                  <a:t>B</a:t>
                </a:r>
                <a:endParaRPr lang="en-US" altLang="zh-CN" sz="2000" dirty="0">
                  <a:latin typeface="Times New Roman" panose="02020603050405020304" pitchFamily="18" charset="0"/>
                  <a:ea typeface="宋体" panose="02010600030101010101" pitchFamily="2" charset="-122"/>
                </a:endParaRPr>
              </a:p>
            </p:txBody>
          </p:sp>
          <p:sp>
            <p:nvSpPr>
              <p:cNvPr id="19" name="Text Box 30"/>
              <p:cNvSpPr txBox="1"/>
              <p:nvPr/>
            </p:nvSpPr>
            <p:spPr>
              <a:xfrm>
                <a:off x="1736" y="2762"/>
                <a:ext cx="231" cy="251"/>
              </a:xfrm>
              <a:prstGeom prst="rect">
                <a:avLst/>
              </a:prstGeom>
              <a:noFill/>
              <a:ln w="38100">
                <a:noFill/>
              </a:ln>
            </p:spPr>
            <p:txBody>
              <a:bodyPr wrap="none" anchor="ctr" anchorCtr="0">
                <a:spAutoFit/>
              </a:bodyPr>
              <a:p>
                <a:pPr algn="ctr"/>
                <a:r>
                  <a:rPr lang="en-US" altLang="zh-CN" sz="2000" b="1" dirty="0">
                    <a:latin typeface="Times New Roman" panose="02020603050405020304" pitchFamily="18" charset="0"/>
                    <a:ea typeface="宋体" panose="02010600030101010101" pitchFamily="2" charset="-122"/>
                  </a:rPr>
                  <a:t>C</a:t>
                </a:r>
                <a:endParaRPr lang="en-US" altLang="zh-CN" sz="2000" dirty="0">
                  <a:latin typeface="Times New Roman" panose="02020603050405020304" pitchFamily="18" charset="0"/>
                  <a:ea typeface="宋体" panose="02010600030101010101" pitchFamily="2" charset="-122"/>
                </a:endParaRPr>
              </a:p>
            </p:txBody>
          </p:sp>
          <p:sp>
            <p:nvSpPr>
              <p:cNvPr id="20" name="Text Box 31"/>
              <p:cNvSpPr txBox="1"/>
              <p:nvPr/>
            </p:nvSpPr>
            <p:spPr>
              <a:xfrm>
                <a:off x="2203" y="2762"/>
                <a:ext cx="231" cy="251"/>
              </a:xfrm>
              <a:prstGeom prst="rect">
                <a:avLst/>
              </a:prstGeom>
              <a:noFill/>
              <a:ln w="38100">
                <a:noFill/>
              </a:ln>
            </p:spPr>
            <p:txBody>
              <a:bodyPr wrap="none" anchor="ctr" anchorCtr="0">
                <a:spAutoFit/>
              </a:bodyPr>
              <a:p>
                <a:pPr algn="ctr"/>
                <a:r>
                  <a:rPr lang="en-US" altLang="zh-CN" sz="2000" b="1" dirty="0">
                    <a:latin typeface="Times New Roman" panose="02020603050405020304" pitchFamily="18" charset="0"/>
                    <a:ea typeface="宋体" panose="02010600030101010101" pitchFamily="2" charset="-122"/>
                  </a:rPr>
                  <a:t>D</a:t>
                </a:r>
                <a:endParaRPr lang="en-US" altLang="zh-CN" sz="2000" dirty="0">
                  <a:latin typeface="Times New Roman" panose="02020603050405020304" pitchFamily="18" charset="0"/>
                  <a:ea typeface="宋体" panose="02010600030101010101" pitchFamily="2" charset="-122"/>
                </a:endParaRPr>
              </a:p>
            </p:txBody>
          </p:sp>
          <p:sp>
            <p:nvSpPr>
              <p:cNvPr id="21" name="Text Box 32"/>
              <p:cNvSpPr txBox="1"/>
              <p:nvPr/>
            </p:nvSpPr>
            <p:spPr>
              <a:xfrm>
                <a:off x="2467" y="3148"/>
                <a:ext cx="213" cy="251"/>
              </a:xfrm>
              <a:prstGeom prst="rect">
                <a:avLst/>
              </a:prstGeom>
              <a:noFill/>
              <a:ln w="38100">
                <a:noFill/>
              </a:ln>
            </p:spPr>
            <p:txBody>
              <a:bodyPr wrap="none" anchor="ctr" anchorCtr="0">
                <a:spAutoFit/>
              </a:bodyPr>
              <a:p>
                <a:pPr algn="ctr"/>
                <a:r>
                  <a:rPr lang="en-US" altLang="zh-CN" sz="2000" b="1" dirty="0">
                    <a:latin typeface="Times New Roman" panose="02020603050405020304" pitchFamily="18" charset="0"/>
                    <a:ea typeface="宋体" panose="02010600030101010101" pitchFamily="2" charset="-122"/>
                  </a:rPr>
                  <a:t>F</a:t>
                </a:r>
                <a:endParaRPr lang="en-US" altLang="zh-CN" sz="2000" dirty="0">
                  <a:latin typeface="Times New Roman" panose="02020603050405020304" pitchFamily="18" charset="0"/>
                  <a:ea typeface="宋体" panose="02010600030101010101" pitchFamily="2" charset="-122"/>
                </a:endParaRPr>
              </a:p>
            </p:txBody>
          </p:sp>
          <p:sp>
            <p:nvSpPr>
              <p:cNvPr id="22" name="Text Box 33"/>
              <p:cNvSpPr txBox="1"/>
              <p:nvPr/>
            </p:nvSpPr>
            <p:spPr>
              <a:xfrm>
                <a:off x="1983" y="3148"/>
                <a:ext cx="222" cy="251"/>
              </a:xfrm>
              <a:prstGeom prst="rect">
                <a:avLst/>
              </a:prstGeom>
              <a:noFill/>
              <a:ln w="38100">
                <a:noFill/>
              </a:ln>
            </p:spPr>
            <p:txBody>
              <a:bodyPr wrap="none" anchor="ctr" anchorCtr="0">
                <a:spAutoFit/>
              </a:bodyPr>
              <a:p>
                <a:pPr algn="ctr"/>
                <a:r>
                  <a:rPr lang="en-US" altLang="zh-CN" sz="2000" b="1" dirty="0">
                    <a:latin typeface="Times New Roman" panose="02020603050405020304" pitchFamily="18" charset="0"/>
                    <a:ea typeface="宋体" panose="02010600030101010101" pitchFamily="2" charset="-122"/>
                  </a:rPr>
                  <a:t>E</a:t>
                </a:r>
                <a:endParaRPr lang="en-US" altLang="zh-CN" sz="2000" dirty="0">
                  <a:latin typeface="Times New Roman" panose="02020603050405020304" pitchFamily="18" charset="0"/>
                  <a:ea typeface="宋体" panose="02010600030101010101" pitchFamily="2" charset="-122"/>
                </a:endParaRPr>
              </a:p>
            </p:txBody>
          </p:sp>
        </p:grpSp>
        <p:sp>
          <p:nvSpPr>
            <p:cNvPr id="48148" name="Line 20"/>
            <p:cNvSpPr/>
            <p:nvPr/>
          </p:nvSpPr>
          <p:spPr>
            <a:xfrm>
              <a:off x="10680" y="6610"/>
              <a:ext cx="383" cy="703"/>
            </a:xfrm>
            <a:prstGeom prst="line">
              <a:avLst/>
            </a:prstGeom>
            <a:ln w="38100" cap="flat" cmpd="sng">
              <a:solidFill>
                <a:srgbClr val="009900"/>
              </a:solidFill>
              <a:prstDash val="solid"/>
              <a:round/>
              <a:headEnd type="none" w="med" len="med"/>
              <a:tailEnd type="none" w="med" len="med"/>
            </a:ln>
          </p:spPr>
        </p:sp>
        <p:sp>
          <p:nvSpPr>
            <p:cNvPr id="48149" name="Oval 26" descr="羊皮纸"/>
            <p:cNvSpPr/>
            <p:nvPr/>
          </p:nvSpPr>
          <p:spPr>
            <a:xfrm>
              <a:off x="10725" y="7313"/>
              <a:ext cx="720" cy="527"/>
            </a:xfrm>
            <a:prstGeom prst="ellipse">
              <a:avLst/>
            </a:prstGeom>
            <a:blipFill rotWithShape="0">
              <a:blip r:embed="rId1"/>
            </a:blipFill>
            <a:ln w="38100" cap="flat" cmpd="sng">
              <a:solidFill>
                <a:schemeClr val="tx2"/>
              </a:solidFill>
              <a:prstDash val="solid"/>
              <a:round/>
              <a:headEnd type="none" w="med" len="med"/>
              <a:tailEnd type="none" w="med" len="med"/>
            </a:ln>
          </p:spPr>
          <p:txBody>
            <a:bodyPr wrap="none" anchor="ctr" anchorCtr="0"/>
            <a:p>
              <a:pPr algn="ctr"/>
              <a:r>
                <a:rPr lang="en-US" altLang="zh-CN" sz="2000" dirty="0">
                  <a:latin typeface="Times New Roman" panose="02020603050405020304" pitchFamily="18" charset="0"/>
                  <a:ea typeface="宋体" panose="02010600030101010101" pitchFamily="2" charset="-122"/>
                </a:rPr>
                <a:t>G</a:t>
              </a:r>
              <a:endParaRPr lang="zh-CN" altLang="en-US" sz="2000" dirty="0">
                <a:latin typeface="Times New Roman" panose="02020603050405020304" pitchFamily="18" charset="0"/>
                <a:ea typeface="Times New Roman" panose="02020603050405020304" pitchFamily="18" charset="0"/>
              </a:endParaRPr>
            </a:p>
          </p:txBody>
        </p:sp>
      </p:gr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pPr marL="457200" marR="0" lvl="1" indent="-457200" algn="l" defTabSz="1219200" rtl="0" eaLnBrk="1" fontAlgn="base" latinLnBrk="0" hangingPunct="1">
              <a:lnSpc>
                <a:spcPct val="100000"/>
              </a:lnSpc>
              <a:spcBef>
                <a:spcPct val="20000"/>
              </a:spcBef>
              <a:buClrTx/>
              <a:buSzTx/>
              <a:buFont typeface="Wingdings" panose="05000000000000000000" charset="0"/>
              <a:buChar char="l"/>
            </a:pP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特定的先序遍历字符串来生成二叉树，</a:t>
            </a:r>
            <a:r>
              <a:rPr lang="en-US" altLang="zh-CN" sz="2800" dirty="0">
                <a:latin typeface="黑体" panose="02010609060101010101" pitchFamily="2" charset="-122"/>
                <a:ea typeface="黑体" panose="02010609060101010101" pitchFamily="2" charset="-122"/>
                <a:cs typeface="黑体" panose="02010609060101010101" pitchFamily="2" charset="-122"/>
                <a:sym typeface="+mn-ea"/>
              </a:rPr>
              <a:t>C++</a:t>
            </a: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版</a:t>
            </a:r>
            <a:endParaRPr lang="zh-CN" altLang="en-US" sz="2800" dirty="0">
              <a:latin typeface="黑体" panose="02010609060101010101" pitchFamily="2" charset="-122"/>
              <a:ea typeface="黑体" panose="02010609060101010101" pitchFamily="2" charset="-122"/>
              <a:cs typeface="黑体" panose="02010609060101010101" pitchFamily="2" charset="-122"/>
              <a:sym typeface="+mn-ea"/>
            </a:endParaRPr>
          </a:p>
          <a:p>
            <a:pPr marR="0" lvl="1" algn="l" defTabSz="1219200" rtl="0" eaLnBrk="1" fontAlgn="base" latinLnBrk="0" hangingPunct="1">
              <a:lnSpc>
                <a:spcPct val="100000"/>
              </a:lnSpc>
              <a:spcBef>
                <a:spcPct val="20000"/>
              </a:spcBef>
              <a:buClrTx/>
              <a:buSzTx/>
              <a:buChar char="•"/>
            </a:pPr>
            <a:r>
              <a:rPr lang="zh-CN" altLang="en-US" sz="2400" dirty="0">
                <a:latin typeface="黑体" panose="02010609060101010101" pitchFamily="2" charset="-122"/>
                <a:ea typeface="黑体" panose="02010609060101010101" pitchFamily="2" charset="-122"/>
                <a:cs typeface="+mn-ea"/>
                <a:sym typeface="+mn-ea"/>
              </a:rPr>
              <a:t>先输入特定的先序遍历字符串</a:t>
            </a:r>
            <a:endParaRPr lang="zh-CN" altLang="en-US" sz="2400" dirty="0">
              <a:latin typeface="黑体" panose="02010609060101010101" pitchFamily="2" charset="-122"/>
              <a:ea typeface="黑体" panose="02010609060101010101" pitchFamily="2" charset="-122"/>
              <a:cs typeface="+mn-ea"/>
              <a:sym typeface="+mn-ea"/>
            </a:endParaRPr>
          </a:p>
          <a:p>
            <a:pPr marR="0" lvl="1" algn="l" defTabSz="1219200" rtl="0" eaLnBrk="1" fontAlgn="base" latinLnBrk="0" hangingPunct="1">
              <a:lnSpc>
                <a:spcPct val="100000"/>
              </a:lnSpc>
              <a:spcBef>
                <a:spcPct val="20000"/>
              </a:spcBef>
              <a:buClrTx/>
              <a:buSzTx/>
              <a:buChar char="•"/>
            </a:pPr>
            <a:endParaRPr kumimoji="0" lang="zh-CN" altLang="en-US" sz="2400" i="0" u="none" strike="noStrike" kern="0" cap="none" spc="0" normalizeH="0" baseline="0" noProof="1" dirty="0">
              <a:solidFill>
                <a:schemeClr val="tx1"/>
              </a:solidFill>
              <a:latin typeface="黑体" panose="02010609060101010101" pitchFamily="2" charset="-122"/>
              <a:ea typeface="黑体" panose="02010609060101010101" pitchFamily="2" charset="-122"/>
              <a:cs typeface="+mn-ea"/>
              <a:sym typeface="+mn-ea"/>
            </a:endParaRPr>
          </a:p>
        </p:txBody>
      </p:sp>
      <p:sp>
        <p:nvSpPr>
          <p:cNvPr id="4" name="标题 3"/>
          <p:cNvSpPr>
            <a:spLocks noGrp="1"/>
          </p:cNvSpPr>
          <p:nvPr>
            <p:ph type="title"/>
          </p:nvPr>
        </p:nvSpPr>
        <p:spPr>
          <a:xfrm>
            <a:off x="752475" y="222568"/>
            <a:ext cx="10972800" cy="796908"/>
          </a:xfrm>
        </p:spPr>
        <p:txBody>
          <a:bodyPr/>
          <a:p>
            <a:r>
              <a:rPr lang="en-US" altLang="zh-CN">
                <a:latin typeface="楷体" panose="02010609060101010101" charset="-122"/>
                <a:ea typeface="楷体" panose="02010609060101010101" charset="-122"/>
                <a:cs typeface="楷体" panose="02010609060101010101" charset="-122"/>
                <a:sym typeface="+mn-ea"/>
              </a:rPr>
              <a:t>6.3 </a:t>
            </a:r>
            <a:r>
              <a:rPr lang="zh-CN" altLang="en-US">
                <a:latin typeface="楷体" panose="02010609060101010101" charset="-122"/>
                <a:ea typeface="楷体" panose="02010609060101010101" charset="-122"/>
                <a:cs typeface="楷体" panose="02010609060101010101" charset="-122"/>
                <a:sym typeface="+mn-ea"/>
              </a:rPr>
              <a:t>遍历二叉</a:t>
            </a:r>
            <a:r>
              <a:rPr lang="zh-CN" altLang="en-US" dirty="0">
                <a:latin typeface="楷体" panose="02010609060101010101" charset="-122"/>
                <a:ea typeface="楷体" panose="02010609060101010101" charset="-122"/>
                <a:sym typeface="+mn-ea"/>
              </a:rPr>
              <a:t>树和线索二叉树</a:t>
            </a:r>
            <a:endParaRPr lang="en-US" altLang="zh-CN">
              <a:latin typeface="楷体" panose="02010609060101010101" charset="-122"/>
              <a:ea typeface="楷体" panose="02010609060101010101" charset="-122"/>
              <a:cs typeface="楷体" panose="02010609060101010101" charset="-122"/>
            </a:endParaRPr>
          </a:p>
        </p:txBody>
      </p:sp>
      <p:sp>
        <p:nvSpPr>
          <p:cNvPr id="2" name="灯片编号占位符 1"/>
          <p:cNvSpPr>
            <a:spLocks noGrp="1"/>
          </p:cNvSpPr>
          <p:nvPr>
            <p:ph type="sldNum" sz="quarter" idx="4"/>
          </p:nvPr>
        </p:nvSpPr>
        <p:spPr/>
        <p:txBody>
          <a:bodyPr/>
          <a:p>
            <a:fld id="{F18B4237-A20D-4DE2-ADD8-75BCC50A7656}" type="slidenum">
              <a:rPr lang="zh-CN" altLang="en-US"/>
            </a:fld>
            <a:endParaRPr lang="zh-CN" altLang="en-US"/>
          </a:p>
        </p:txBody>
      </p:sp>
      <p:pic>
        <p:nvPicPr>
          <p:cNvPr id="50180" name="Picture 5"/>
          <p:cNvPicPr>
            <a:picLocks noChangeAspect="1"/>
          </p:cNvPicPr>
          <p:nvPr/>
        </p:nvPicPr>
        <p:blipFill>
          <a:blip r:embed="rId1"/>
          <a:stretch>
            <a:fillRect/>
          </a:stretch>
        </p:blipFill>
        <p:spPr>
          <a:xfrm>
            <a:off x="910908" y="2143443"/>
            <a:ext cx="4210050" cy="1323975"/>
          </a:xfrm>
          <a:prstGeom prst="rect">
            <a:avLst/>
          </a:prstGeom>
          <a:noFill/>
          <a:ln w="9525">
            <a:noFill/>
          </a:ln>
        </p:spPr>
      </p:pic>
      <p:pic>
        <p:nvPicPr>
          <p:cNvPr id="50181" name="Picture 7"/>
          <p:cNvPicPr>
            <a:picLocks noChangeAspect="1"/>
          </p:cNvPicPr>
          <p:nvPr/>
        </p:nvPicPr>
        <p:blipFill>
          <a:blip r:embed="rId2"/>
          <a:stretch>
            <a:fillRect/>
          </a:stretch>
        </p:blipFill>
        <p:spPr>
          <a:xfrm>
            <a:off x="6023610" y="2608580"/>
            <a:ext cx="5335905" cy="3483610"/>
          </a:xfrm>
          <a:prstGeom prst="rect">
            <a:avLst/>
          </a:prstGeom>
          <a:noFill/>
          <a:ln w="9525">
            <a:noFill/>
          </a:ln>
        </p:spPr>
      </p:pic>
      <p:pic>
        <p:nvPicPr>
          <p:cNvPr id="50182" name="Picture 8"/>
          <p:cNvPicPr>
            <a:picLocks noChangeAspect="1"/>
          </p:cNvPicPr>
          <p:nvPr/>
        </p:nvPicPr>
        <p:blipFill>
          <a:blip r:embed="rId3"/>
          <a:stretch>
            <a:fillRect/>
          </a:stretch>
        </p:blipFill>
        <p:spPr>
          <a:xfrm>
            <a:off x="1270953" y="3500755"/>
            <a:ext cx="3000375" cy="2705100"/>
          </a:xfrm>
          <a:prstGeom prst="rect">
            <a:avLst/>
          </a:prstGeom>
          <a:noFill/>
          <a:ln w="9525">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内容占位符 1"/>
          <p:cNvSpPr>
            <a:spLocks noGrp="1"/>
          </p:cNvSpPr>
          <p:nvPr>
            <p:ph idx="1"/>
          </p:nvPr>
        </p:nvSpPr>
        <p:spPr/>
        <p:txBody>
          <a:bodyPr/>
          <a:p>
            <a:pPr marR="0" lvl="0" algn="l" defTabSz="1219200" rtl="0" eaLnBrk="1" fontAlgn="base" latinLnBrk="0" hangingPunct="1">
              <a:lnSpc>
                <a:spcPct val="100000"/>
              </a:lnSpc>
              <a:spcBef>
                <a:spcPct val="20000"/>
              </a:spcBef>
              <a:buClrTx/>
              <a:buSzTx/>
              <a:buChar char="l"/>
            </a:pPr>
            <a:r>
              <a:rPr lang="zh-CN" altLang="en-US" sz="2400" dirty="0">
                <a:latin typeface="黑体" panose="02010609060101010101" pitchFamily="2" charset="-122"/>
                <a:ea typeface="黑体" panose="02010609060101010101" pitchFamily="2" charset="-122"/>
                <a:cs typeface="黑体" panose="02010609060101010101" pitchFamily="2" charset="-122"/>
                <a:sym typeface="+mn-ea"/>
              </a:rPr>
              <a:t>树的概念和术语，拥有唯一根结点，双亲与</a:t>
            </a:r>
            <a:r>
              <a:rPr lang="zh-CN" altLang="en-US" sz="2400" dirty="0">
                <a:latin typeface="黑体" panose="02010609060101010101" pitchFamily="2" charset="-122"/>
                <a:ea typeface="黑体" panose="02010609060101010101" pitchFamily="2" charset="-122"/>
                <a:cs typeface="黑体" panose="02010609060101010101" pitchFamily="2" charset="-122"/>
                <a:sym typeface="+mn-ea"/>
              </a:rPr>
              <a:t>孩子关系</a:t>
            </a:r>
            <a:endParaRPr kumimoji="0" lang="zh-CN" altLang="en-US" sz="2400" i="0" u="none" strike="noStrike" kern="0" cap="none" spc="0" normalizeH="0" baseline="0" dirty="0">
              <a:solidFill>
                <a:schemeClr val="tx1"/>
              </a:solidFill>
              <a:latin typeface="黑体" panose="02010609060101010101" pitchFamily="2" charset="-122"/>
              <a:ea typeface="黑体" panose="02010609060101010101" pitchFamily="2" charset="-122"/>
              <a:cs typeface="黑体" panose="02010609060101010101" pitchFamily="2" charset="-122"/>
            </a:endParaRPr>
          </a:p>
          <a:p>
            <a:pPr marL="914400" marR="0" lvl="2" indent="-457200" algn="l" defTabSz="1219200" rtl="0" eaLnBrk="1" fontAlgn="base" latinLnBrk="0" hangingPunct="1">
              <a:lnSpc>
                <a:spcPct val="100000"/>
              </a:lnSpc>
              <a:spcBef>
                <a:spcPct val="20000"/>
              </a:spcBef>
              <a:buClrTx/>
              <a:buSzTx/>
              <a:buFont typeface="Arial" panose="020B0604020202020204" pitchFamily="34" charset="0"/>
              <a:buChar char="•"/>
            </a:pPr>
            <a:r>
              <a:rPr lang="zh-CN" altLang="en-US" sz="2000" dirty="0">
                <a:latin typeface="黑体" panose="02010609060101010101" pitchFamily="2" charset="-122"/>
                <a:ea typeface="黑体" panose="02010609060101010101" pitchFamily="2" charset="-122"/>
                <a:cs typeface="黑体" panose="02010609060101010101" pitchFamily="2" charset="-122"/>
                <a:sym typeface="+mn-ea"/>
              </a:rPr>
              <a:t>结点、度、叶结点、孩子、兄弟、祖先、双亲、层次、深度、森林</a:t>
            </a:r>
            <a:endParaRPr lang="zh-CN" altLang="en-US" sz="2000" dirty="0">
              <a:latin typeface="黑体" panose="02010609060101010101" pitchFamily="2" charset="-122"/>
              <a:ea typeface="黑体" panose="02010609060101010101" pitchFamily="2" charset="-122"/>
              <a:cs typeface="黑体" panose="02010609060101010101" pitchFamily="2" charset="-122"/>
              <a:sym typeface="+mn-ea"/>
            </a:endParaRPr>
          </a:p>
          <a:p>
            <a:pPr marL="914400" marR="0" lvl="2" indent="-457200" algn="l" defTabSz="1219200" rtl="0" eaLnBrk="1" fontAlgn="base" latinLnBrk="0" hangingPunct="1">
              <a:lnSpc>
                <a:spcPct val="100000"/>
              </a:lnSpc>
              <a:spcBef>
                <a:spcPct val="20000"/>
              </a:spcBef>
              <a:buClrTx/>
              <a:buSzTx/>
              <a:buFont typeface="Arial" panose="020B0604020202020204" pitchFamily="34" charset="0"/>
              <a:buChar char="•"/>
            </a:pPr>
            <a:r>
              <a:rPr kumimoji="0" lang="zh-CN" altLang="en-US" sz="2000" i="0" u="none" strike="noStrike" kern="0" cap="none" spc="0" normalizeH="0" baseline="0" dirty="0">
                <a:solidFill>
                  <a:schemeClr val="tx1"/>
                </a:solidFill>
                <a:latin typeface="黑体" panose="02010609060101010101" pitchFamily="2" charset="-122"/>
                <a:ea typeface="黑体" panose="02010609060101010101" pitchFamily="2" charset="-122"/>
                <a:cs typeface="黑体" panose="02010609060101010101" pitchFamily="2" charset="-122"/>
              </a:rPr>
              <a:t>树可以是空树，结点数最小为</a:t>
            </a:r>
            <a:r>
              <a:rPr kumimoji="0" lang="en-US" altLang="zh-CN" sz="2000" i="0" u="none" strike="noStrike" kern="0" cap="none" spc="0" normalizeH="0" baseline="0" dirty="0">
                <a:solidFill>
                  <a:schemeClr val="tx1"/>
                </a:solidFill>
                <a:latin typeface="黑体" panose="02010609060101010101" pitchFamily="2" charset="-122"/>
                <a:ea typeface="黑体" panose="02010609060101010101" pitchFamily="2" charset="-122"/>
                <a:cs typeface="黑体" panose="02010609060101010101" pitchFamily="2" charset="-122"/>
              </a:rPr>
              <a:t>0</a:t>
            </a:r>
            <a:endParaRPr kumimoji="0" lang="zh-CN" altLang="en-US" sz="2000" i="0" u="none" strike="noStrike" kern="0" cap="none" spc="0" normalizeH="0" baseline="0" dirty="0">
              <a:solidFill>
                <a:schemeClr val="tx1"/>
              </a:solidFill>
              <a:latin typeface="黑体" panose="02010609060101010101" pitchFamily="2" charset="-122"/>
              <a:ea typeface="黑体" panose="02010609060101010101" pitchFamily="2" charset="-122"/>
              <a:cs typeface="黑体" panose="02010609060101010101" pitchFamily="2" charset="-122"/>
            </a:endParaRPr>
          </a:p>
          <a:p>
            <a:pPr marR="0" lvl="0" algn="l" defTabSz="1219200" rtl="0" eaLnBrk="1" fontAlgn="base" latinLnBrk="0" hangingPunct="1">
              <a:lnSpc>
                <a:spcPct val="100000"/>
              </a:lnSpc>
              <a:spcBef>
                <a:spcPct val="20000"/>
              </a:spcBef>
              <a:buClrTx/>
              <a:buSzTx/>
              <a:buChar char="l"/>
            </a:pPr>
            <a:r>
              <a:rPr lang="zh-CN" altLang="en-US" sz="2400" dirty="0">
                <a:latin typeface="黑体" panose="02010609060101010101" pitchFamily="2" charset="-122"/>
                <a:ea typeface="黑体" panose="02010609060101010101" pitchFamily="2" charset="-122"/>
                <a:cs typeface="黑体" panose="02010609060101010101" pitchFamily="2" charset="-122"/>
                <a:sym typeface="+mn-ea"/>
              </a:rPr>
              <a:t>二叉树的概念和五个性质</a:t>
            </a:r>
            <a:endParaRPr kumimoji="0" lang="zh-CN" altLang="en-US" sz="2400" i="0" u="none" strike="noStrike" kern="0" cap="none" spc="0" normalizeH="0" baseline="0" dirty="0">
              <a:solidFill>
                <a:schemeClr val="tx1"/>
              </a:solidFill>
              <a:latin typeface="黑体" panose="02010609060101010101" pitchFamily="2" charset="-122"/>
              <a:ea typeface="黑体" panose="02010609060101010101" pitchFamily="2" charset="-122"/>
              <a:cs typeface="黑体" panose="02010609060101010101" pitchFamily="2" charset="-122"/>
            </a:endParaRPr>
          </a:p>
          <a:p>
            <a:pPr marL="914400" marR="0" lvl="2" indent="-457200" algn="l" defTabSz="1219200" rtl="0" eaLnBrk="1" fontAlgn="base" latinLnBrk="0" hangingPunct="1">
              <a:lnSpc>
                <a:spcPct val="100000"/>
              </a:lnSpc>
              <a:spcBef>
                <a:spcPct val="20000"/>
              </a:spcBef>
              <a:buClrTx/>
              <a:buSzTx/>
              <a:buChar char="•"/>
            </a:pPr>
            <a:r>
              <a:rPr lang="zh-CN" altLang="en-US" sz="2000" dirty="0">
                <a:latin typeface="黑体" panose="02010609060101010101" pitchFamily="2" charset="-122"/>
                <a:ea typeface="黑体" panose="02010609060101010101" pitchFamily="2" charset="-122"/>
                <a:cs typeface="黑体" panose="02010609060101010101" pitchFamily="2" charset="-122"/>
                <a:sym typeface="+mn-ea"/>
              </a:rPr>
              <a:t>二叉树是有序树</a:t>
            </a:r>
            <a:endParaRPr lang="zh-CN" altLang="en-US" sz="2000" dirty="0">
              <a:latin typeface="黑体" panose="02010609060101010101" pitchFamily="2" charset="-122"/>
              <a:ea typeface="黑体" panose="02010609060101010101" pitchFamily="2" charset="-122"/>
              <a:cs typeface="黑体" panose="02010609060101010101" pitchFamily="2" charset="-122"/>
              <a:sym typeface="+mn-ea"/>
            </a:endParaRPr>
          </a:p>
          <a:p>
            <a:pPr marL="914400" marR="0" lvl="2" indent="-457200" algn="l" defTabSz="1219200" rtl="0" eaLnBrk="1" fontAlgn="base" latinLnBrk="0" hangingPunct="1">
              <a:lnSpc>
                <a:spcPct val="100000"/>
              </a:lnSpc>
              <a:spcBef>
                <a:spcPct val="20000"/>
              </a:spcBef>
              <a:buClrTx/>
              <a:buSzTx/>
              <a:buChar char="•"/>
            </a:pPr>
            <a:r>
              <a:rPr lang="zh-CN" altLang="en-US" sz="2000" dirty="0">
                <a:latin typeface="黑体" panose="02010609060101010101" pitchFamily="2" charset="-122"/>
                <a:ea typeface="黑体" panose="02010609060101010101" pitchFamily="2" charset="-122"/>
                <a:cs typeface="黑体" panose="02010609060101010101" pitchFamily="2" charset="-122"/>
                <a:sym typeface="+mn-ea"/>
              </a:rPr>
              <a:t>二叉树</a:t>
            </a:r>
            <a:r>
              <a:rPr lang="zh-CN" altLang="en-US" sz="2000" dirty="0">
                <a:latin typeface="黑体" panose="02010609060101010101" pitchFamily="2" charset="-122"/>
                <a:ea typeface="黑体" panose="02010609060101010101" pitchFamily="2" charset="-122"/>
                <a:cs typeface="黑体" panose="02010609060101010101" pitchFamily="2" charset="-122"/>
                <a:sym typeface="+mn-ea"/>
              </a:rPr>
              <a:t>特定形态：满二叉树和完全二叉树</a:t>
            </a:r>
            <a:endParaRPr kumimoji="0" lang="zh-CN" altLang="en-US" sz="2000" i="0" u="none" strike="noStrike" kern="0" cap="none" spc="0" normalizeH="0" baseline="0" dirty="0">
              <a:solidFill>
                <a:schemeClr val="tx1"/>
              </a:solidFill>
              <a:latin typeface="黑体" panose="02010609060101010101" pitchFamily="2" charset="-122"/>
              <a:ea typeface="黑体" panose="02010609060101010101" pitchFamily="2" charset="-122"/>
              <a:cs typeface="黑体" panose="02010609060101010101" pitchFamily="2" charset="-122"/>
            </a:endParaRPr>
          </a:p>
          <a:p>
            <a:pPr marR="0" lvl="0" algn="l" defTabSz="1219200" rtl="0" eaLnBrk="1" fontAlgn="base" latinLnBrk="0" hangingPunct="1">
              <a:lnSpc>
                <a:spcPct val="100000"/>
              </a:lnSpc>
              <a:spcBef>
                <a:spcPct val="20000"/>
              </a:spcBef>
              <a:buClrTx/>
              <a:buSzTx/>
              <a:buChar char="l"/>
            </a:pPr>
            <a:r>
              <a:rPr lang="zh-CN" altLang="en-US" sz="2400" dirty="0">
                <a:latin typeface="黑体" panose="02010609060101010101" pitchFamily="2" charset="-122"/>
                <a:ea typeface="黑体" panose="02010609060101010101" pitchFamily="2" charset="-122"/>
                <a:cs typeface="黑体" panose="02010609060101010101" pitchFamily="2" charset="-122"/>
                <a:sym typeface="+mn-ea"/>
              </a:rPr>
              <a:t>二叉树的两种存储结构</a:t>
            </a:r>
            <a:endParaRPr lang="zh-CN" altLang="en-US" sz="2400" dirty="0">
              <a:latin typeface="黑体" panose="02010609060101010101" pitchFamily="2" charset="-122"/>
              <a:ea typeface="黑体" panose="02010609060101010101" pitchFamily="2" charset="-122"/>
              <a:cs typeface="黑体" panose="02010609060101010101" pitchFamily="2" charset="-122"/>
              <a:sym typeface="+mn-ea"/>
            </a:endParaRPr>
          </a:p>
          <a:p>
            <a:pPr marL="914400" marR="0" lvl="2" indent="-457200" algn="l" defTabSz="1219200" rtl="0" eaLnBrk="1" fontAlgn="base" latinLnBrk="0" hangingPunct="1">
              <a:lnSpc>
                <a:spcPct val="100000"/>
              </a:lnSpc>
              <a:spcBef>
                <a:spcPct val="20000"/>
              </a:spcBef>
              <a:buClrTx/>
              <a:buSzTx/>
              <a:buChar char="•"/>
            </a:pPr>
            <a:r>
              <a:rPr lang="zh-CN" altLang="en-US" sz="2000" dirty="0">
                <a:latin typeface="黑体" panose="02010609060101010101" pitchFamily="2" charset="-122"/>
                <a:ea typeface="黑体" panose="02010609060101010101" pitchFamily="2" charset="-122"/>
                <a:cs typeface="黑体" panose="02010609060101010101" pitchFamily="2" charset="-122"/>
                <a:sym typeface="+mn-ea"/>
              </a:rPr>
              <a:t>顺序存储，利用二叉树性质</a:t>
            </a:r>
            <a:r>
              <a:rPr lang="en-US" altLang="zh-CN" sz="2000" dirty="0">
                <a:latin typeface="黑体" panose="02010609060101010101" pitchFamily="2" charset="-122"/>
                <a:ea typeface="黑体" panose="02010609060101010101" pitchFamily="2" charset="-122"/>
                <a:cs typeface="黑体" panose="02010609060101010101" pitchFamily="2" charset="-122"/>
                <a:sym typeface="+mn-ea"/>
              </a:rPr>
              <a:t>5</a:t>
            </a:r>
            <a:r>
              <a:rPr lang="zh-CN" altLang="en-US" sz="2000" dirty="0">
                <a:latin typeface="黑体" panose="02010609060101010101" pitchFamily="2" charset="-122"/>
                <a:ea typeface="黑体" panose="02010609060101010101" pitchFamily="2" charset="-122"/>
                <a:cs typeface="黑体" panose="02010609060101010101" pitchFamily="2" charset="-122"/>
                <a:sym typeface="+mn-ea"/>
              </a:rPr>
              <a:t>和完全二叉树</a:t>
            </a:r>
            <a:r>
              <a:rPr lang="zh-CN" altLang="en-US" sz="2000" dirty="0">
                <a:latin typeface="黑体" panose="02010609060101010101" pitchFamily="2" charset="-122"/>
                <a:ea typeface="黑体" panose="02010609060101010101" pitchFamily="2" charset="-122"/>
                <a:cs typeface="黑体" panose="02010609060101010101" pitchFamily="2" charset="-122"/>
                <a:sym typeface="+mn-ea"/>
              </a:rPr>
              <a:t>形态</a:t>
            </a:r>
            <a:endParaRPr lang="zh-CN" altLang="en-US" sz="2000" dirty="0">
              <a:latin typeface="黑体" panose="02010609060101010101" pitchFamily="2" charset="-122"/>
              <a:ea typeface="黑体" panose="02010609060101010101" pitchFamily="2" charset="-122"/>
              <a:cs typeface="黑体" panose="02010609060101010101" pitchFamily="2" charset="-122"/>
              <a:sym typeface="+mn-ea"/>
            </a:endParaRPr>
          </a:p>
          <a:p>
            <a:pPr marL="914400" marR="0" lvl="2" indent="-457200" algn="l" defTabSz="1219200" rtl="0" eaLnBrk="1" fontAlgn="base" latinLnBrk="0" hangingPunct="1">
              <a:lnSpc>
                <a:spcPct val="100000"/>
              </a:lnSpc>
              <a:spcBef>
                <a:spcPct val="20000"/>
              </a:spcBef>
              <a:buClrTx/>
              <a:buSzTx/>
              <a:buChar char="•"/>
            </a:pPr>
            <a:r>
              <a:rPr lang="zh-CN" altLang="en-US" sz="2000" dirty="0">
                <a:latin typeface="黑体" panose="02010609060101010101" pitchFamily="2" charset="-122"/>
                <a:ea typeface="黑体" panose="02010609060101010101" pitchFamily="2" charset="-122"/>
                <a:cs typeface="黑体" panose="02010609060101010101" pitchFamily="2" charset="-122"/>
                <a:sym typeface="+mn-ea"/>
              </a:rPr>
              <a:t>链式存储（二叉、三叉）</a:t>
            </a:r>
            <a:endParaRPr kumimoji="0" lang="zh-CN" altLang="en-US" sz="2000" i="0" u="none" strike="noStrike" kern="0" cap="none" spc="0" normalizeH="0" baseline="0" dirty="0">
              <a:solidFill>
                <a:schemeClr val="tx1"/>
              </a:solidFill>
              <a:latin typeface="黑体" panose="02010609060101010101" pitchFamily="2" charset="-122"/>
              <a:ea typeface="黑体" panose="02010609060101010101" pitchFamily="2" charset="-122"/>
              <a:cs typeface="黑体" panose="02010609060101010101" pitchFamily="2" charset="-122"/>
            </a:endParaRPr>
          </a:p>
          <a:p>
            <a:pPr marR="0" lvl="0" algn="l" defTabSz="1219200" rtl="0" eaLnBrk="1" fontAlgn="base" latinLnBrk="0" hangingPunct="1">
              <a:lnSpc>
                <a:spcPct val="100000"/>
              </a:lnSpc>
              <a:spcBef>
                <a:spcPct val="20000"/>
              </a:spcBef>
              <a:buClrTx/>
              <a:buSzTx/>
              <a:buChar char="l"/>
            </a:pPr>
            <a:r>
              <a:rPr lang="zh-CN" altLang="en-US" sz="2400" dirty="0">
                <a:latin typeface="黑体" panose="02010609060101010101" pitchFamily="2" charset="-122"/>
                <a:ea typeface="黑体" panose="02010609060101010101" pitchFamily="2" charset="-122"/>
                <a:cs typeface="黑体" panose="02010609060101010101" pitchFamily="2" charset="-122"/>
                <a:sym typeface="+mn-ea"/>
              </a:rPr>
              <a:t>二叉树的四种遍历：先序、中序、后序、层次</a:t>
            </a:r>
            <a:endParaRPr lang="zh-CN" altLang="en-US" sz="2400" dirty="0">
              <a:latin typeface="黑体" panose="02010609060101010101" pitchFamily="2" charset="-122"/>
              <a:ea typeface="黑体" panose="02010609060101010101" pitchFamily="2" charset="-122"/>
              <a:cs typeface="黑体" panose="02010609060101010101" pitchFamily="2" charset="-122"/>
              <a:sym typeface="+mn-ea"/>
            </a:endParaRPr>
          </a:p>
          <a:p>
            <a:pPr marL="914400" marR="0" lvl="2" indent="-457200" algn="l" defTabSz="1219200" rtl="0" eaLnBrk="1" fontAlgn="base" latinLnBrk="0" hangingPunct="1">
              <a:lnSpc>
                <a:spcPct val="100000"/>
              </a:lnSpc>
              <a:spcBef>
                <a:spcPct val="20000"/>
              </a:spcBef>
              <a:buClrTx/>
              <a:buSzTx/>
              <a:buChar char="•"/>
            </a:pPr>
            <a:r>
              <a:rPr lang="zh-CN" altLang="en-US" sz="2000" dirty="0">
                <a:latin typeface="黑体" panose="02010609060101010101" pitchFamily="2" charset="-122"/>
                <a:ea typeface="黑体" panose="02010609060101010101" pitchFamily="2" charset="-122"/>
                <a:cs typeface="黑体" panose="02010609060101010101" pitchFamily="2" charset="-122"/>
                <a:sym typeface="+mn-ea"/>
              </a:rPr>
              <a:t>先序遍历的</a:t>
            </a:r>
            <a:r>
              <a:rPr lang="zh-CN" altLang="en-US" sz="2000" dirty="0">
                <a:latin typeface="黑体" panose="02010609060101010101" pitchFamily="2" charset="-122"/>
                <a:ea typeface="黑体" panose="02010609060101010101" pitchFamily="2" charset="-122"/>
                <a:cs typeface="黑体" panose="02010609060101010101" pitchFamily="2" charset="-122"/>
                <a:sym typeface="+mn-ea"/>
              </a:rPr>
              <a:t>第一个结点必定是根结点</a:t>
            </a:r>
            <a:endParaRPr lang="zh-CN" altLang="en-US" sz="2000" dirty="0">
              <a:latin typeface="黑体" panose="02010609060101010101" pitchFamily="2" charset="-122"/>
              <a:ea typeface="黑体" panose="02010609060101010101" pitchFamily="2" charset="-122"/>
              <a:cs typeface="黑体" panose="02010609060101010101" pitchFamily="2" charset="-122"/>
              <a:sym typeface="+mn-ea"/>
            </a:endParaRPr>
          </a:p>
          <a:p>
            <a:pPr marL="914400" marR="0" lvl="2" indent="-457200" algn="l" defTabSz="1219200" rtl="0" eaLnBrk="1" fontAlgn="base" latinLnBrk="0" hangingPunct="1">
              <a:lnSpc>
                <a:spcPct val="100000"/>
              </a:lnSpc>
              <a:spcBef>
                <a:spcPct val="20000"/>
              </a:spcBef>
              <a:buClrTx/>
              <a:buSzTx/>
              <a:buChar char="•"/>
            </a:pPr>
            <a:r>
              <a:rPr lang="zh-CN" altLang="en-US" sz="2000" dirty="0">
                <a:latin typeface="黑体" panose="02010609060101010101" pitchFamily="2" charset="-122"/>
                <a:ea typeface="黑体" panose="02010609060101010101" pitchFamily="2" charset="-122"/>
                <a:cs typeface="黑体" panose="02010609060101010101" pitchFamily="2" charset="-122"/>
                <a:sym typeface="+mn-ea"/>
              </a:rPr>
              <a:t>中序遍历的根结点左右两边对应左右子树</a:t>
            </a:r>
            <a:endParaRPr lang="zh-CN" altLang="en-US" sz="2000" dirty="0">
              <a:latin typeface="黑体" panose="02010609060101010101" pitchFamily="2" charset="-122"/>
              <a:ea typeface="黑体" panose="02010609060101010101" pitchFamily="2" charset="-122"/>
              <a:cs typeface="黑体" panose="02010609060101010101" pitchFamily="2" charset="-122"/>
              <a:sym typeface="+mn-ea"/>
            </a:endParaRPr>
          </a:p>
          <a:p>
            <a:pPr marL="914400" marR="0" lvl="2" indent="-457200" algn="l" defTabSz="1219200" rtl="0" eaLnBrk="1" fontAlgn="base" latinLnBrk="0" hangingPunct="1">
              <a:lnSpc>
                <a:spcPct val="100000"/>
              </a:lnSpc>
              <a:spcBef>
                <a:spcPct val="20000"/>
              </a:spcBef>
              <a:buClrTx/>
              <a:buSzTx/>
              <a:buChar char="•"/>
            </a:pPr>
            <a:r>
              <a:rPr lang="zh-CN" altLang="en-US" sz="2000" dirty="0">
                <a:latin typeface="黑体" panose="02010609060101010101" pitchFamily="2" charset="-122"/>
                <a:ea typeface="黑体" panose="02010609060101010101" pitchFamily="2" charset="-122"/>
                <a:cs typeface="黑体" panose="02010609060101010101" pitchFamily="2" charset="-122"/>
                <a:sym typeface="+mn-ea"/>
              </a:rPr>
              <a:t>后序遍历的最后一个结点必定是根结点</a:t>
            </a:r>
            <a:endParaRPr lang="zh-CN" altLang="en-US" sz="2000" dirty="0">
              <a:latin typeface="黑体" panose="02010609060101010101" pitchFamily="2" charset="-122"/>
              <a:ea typeface="黑体" panose="02010609060101010101" pitchFamily="2" charset="-122"/>
              <a:cs typeface="黑体" panose="02010609060101010101" pitchFamily="2" charset="-122"/>
              <a:sym typeface="+mn-ea"/>
            </a:endParaRPr>
          </a:p>
          <a:p>
            <a:pPr marL="914400" marR="0" lvl="2" indent="-457200" algn="l" defTabSz="1219200" rtl="0" eaLnBrk="1" fontAlgn="base" latinLnBrk="0" hangingPunct="1">
              <a:lnSpc>
                <a:spcPct val="100000"/>
              </a:lnSpc>
              <a:spcBef>
                <a:spcPct val="20000"/>
              </a:spcBef>
              <a:buClrTx/>
              <a:buSzTx/>
              <a:buChar char="•"/>
            </a:pPr>
            <a:endParaRPr lang="zh-CN" altLang="en-US" sz="2400" dirty="0">
              <a:latin typeface="黑体" panose="02010609060101010101" pitchFamily="2" charset="-122"/>
              <a:ea typeface="黑体" panose="02010609060101010101" pitchFamily="2" charset="-122"/>
              <a:cs typeface="黑体" panose="02010609060101010101" pitchFamily="2" charset="-122"/>
              <a:sym typeface="+mn-ea"/>
            </a:endParaRPr>
          </a:p>
          <a:p>
            <a:pPr marL="914400" marR="0" lvl="2" indent="-457200" algn="l" defTabSz="1219200" rtl="0" eaLnBrk="1" fontAlgn="base" latinLnBrk="0" hangingPunct="1">
              <a:lnSpc>
                <a:spcPct val="100000"/>
              </a:lnSpc>
              <a:spcBef>
                <a:spcPct val="20000"/>
              </a:spcBef>
              <a:buClrTx/>
              <a:buSzTx/>
              <a:buChar char="•"/>
            </a:pPr>
            <a:endParaRPr kumimoji="0" lang="zh-CN" altLang="en-US" sz="2400" i="0" u="none" strike="noStrike" kern="0" cap="none" spc="0" normalizeH="0" baseline="0" dirty="0">
              <a:solidFill>
                <a:schemeClr val="tx1"/>
              </a:solidFill>
              <a:latin typeface="黑体" panose="02010609060101010101" pitchFamily="2" charset="-122"/>
              <a:ea typeface="黑体" panose="02010609060101010101" pitchFamily="2" charset="-122"/>
              <a:cs typeface="黑体" panose="02010609060101010101" pitchFamily="2" charset="-122"/>
            </a:endParaRPr>
          </a:p>
          <a:p>
            <a:pPr algn="l">
              <a:buClrTx/>
              <a:buSzTx/>
            </a:pPr>
            <a:endParaRPr lang="zh-CN" altLang="en-US" dirty="0">
              <a:latin typeface="黑体" panose="02010609060101010101" pitchFamily="2" charset="-122"/>
              <a:ea typeface="黑体" panose="02010609060101010101" pitchFamily="2" charset="-122"/>
              <a:cs typeface="黑体" panose="02010609060101010101" pitchFamily="2" charset="-122"/>
            </a:endParaRPr>
          </a:p>
        </p:txBody>
      </p:sp>
      <p:sp>
        <p:nvSpPr>
          <p:cNvPr id="3" name="标题 2"/>
          <p:cNvSpPr>
            <a:spLocks noGrp="1"/>
          </p:cNvSpPr>
          <p:nvPr>
            <p:ph type="title"/>
          </p:nvPr>
        </p:nvSpPr>
        <p:spPr/>
        <p:txBody>
          <a:bodyPr/>
          <a:p>
            <a:pPr algn="l">
              <a:buClrTx/>
              <a:buSzTx/>
              <a:buFontTx/>
            </a:pPr>
            <a:r>
              <a:rPr lang="zh-CN" altLang="en-US" sz="4000">
                <a:solidFill>
                  <a:srgbClr val="FF0000"/>
                </a:solidFill>
                <a:latin typeface="楷体" panose="02010609060101010101" charset="-122"/>
                <a:ea typeface="楷体" panose="02010609060101010101" charset="-122"/>
                <a:sym typeface="+mn-ea"/>
              </a:rPr>
              <a:t>上节课</a:t>
            </a:r>
            <a:r>
              <a:rPr lang="zh-CN" altLang="en-US" sz="4000">
                <a:solidFill>
                  <a:srgbClr val="FF0000"/>
                </a:solidFill>
                <a:latin typeface="楷体" panose="02010609060101010101" charset="-122"/>
                <a:ea typeface="楷体" panose="02010609060101010101" charset="-122"/>
              </a:rPr>
              <a:t>复习</a:t>
            </a:r>
            <a:endParaRPr lang="zh-CN" altLang="en-US" sz="4000">
              <a:solidFill>
                <a:srgbClr val="FF0000"/>
              </a:solidFill>
              <a:latin typeface="楷体" panose="02010609060101010101" charset="-122"/>
              <a:ea typeface="楷体" panose="02010609060101010101" charset="-122"/>
            </a:endParaRPr>
          </a:p>
        </p:txBody>
      </p:sp>
      <p:sp>
        <p:nvSpPr>
          <p:cNvPr id="4" name="灯片编号占位符 3"/>
          <p:cNvSpPr>
            <a:spLocks noGrp="1"/>
          </p:cNvSpPr>
          <p:nvPr>
            <p:ph type="sldNum" sz="quarter" idx="4"/>
          </p:nvPr>
        </p:nvSpPr>
        <p:spPr/>
        <p:txBody>
          <a:bodyPr/>
          <a:p>
            <a:fld id="{F18B4237-A20D-4DE2-ADD8-75BCC50A7656}" type="slidenum">
              <a:rPr lang="zh-CN" altLang="en-US"/>
            </a:fld>
            <a:endParaRPr lang="zh-CN" altLang="en-US"/>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内容占位符 1"/>
          <p:cNvSpPr>
            <a:spLocks noGrp="1"/>
          </p:cNvSpPr>
          <p:nvPr>
            <p:ph idx="1"/>
          </p:nvPr>
        </p:nvSpPr>
        <p:spPr/>
        <p:txBody>
          <a:bodyPr/>
          <a:p>
            <a:pPr marR="0" algn="l" defTabSz="1219200" rtl="0" eaLnBrk="1" fontAlgn="base" latinLnBrk="0" hangingPunct="1">
              <a:lnSpc>
                <a:spcPct val="100000"/>
              </a:lnSpc>
              <a:spcBef>
                <a:spcPct val="20000"/>
              </a:spcBef>
              <a:buClrTx/>
              <a:buSzTx/>
              <a:buChar char="l"/>
            </a:pPr>
            <a:r>
              <a:rPr lang="zh-CN" altLang="en-US" dirty="0">
                <a:latin typeface="黑体" panose="02010609060101010101" pitchFamily="2" charset="-122"/>
                <a:ea typeface="黑体" panose="02010609060101010101" pitchFamily="2" charset="-122"/>
                <a:cs typeface="黑体" panose="02010609060101010101" pitchFamily="2" charset="-122"/>
                <a:sym typeface="+mn-ea"/>
              </a:rPr>
              <a:t>已知</a:t>
            </a:r>
            <a:r>
              <a:rPr lang="zh-CN" altLang="en-US" dirty="0">
                <a:latin typeface="黑体" panose="02010609060101010101" pitchFamily="2" charset="-122"/>
                <a:ea typeface="黑体" panose="02010609060101010101" pitchFamily="2" charset="-122"/>
                <a:cs typeface="黑体" panose="02010609060101010101" pitchFamily="2" charset="-122"/>
                <a:sym typeface="+mn-ea"/>
              </a:rPr>
              <a:t>一棵度为</a:t>
            </a:r>
            <a:r>
              <a:rPr lang="en-US" altLang="zh-CN" dirty="0">
                <a:latin typeface="黑体" panose="02010609060101010101" pitchFamily="2" charset="-122"/>
                <a:ea typeface="黑体" panose="02010609060101010101" pitchFamily="2" charset="-122"/>
                <a:cs typeface="黑体" panose="02010609060101010101" pitchFamily="2" charset="-122"/>
                <a:sym typeface="+mn-ea"/>
              </a:rPr>
              <a:t>4</a:t>
            </a:r>
            <a:r>
              <a:rPr lang="zh-CN" altLang="en-US" dirty="0">
                <a:latin typeface="黑体" panose="02010609060101010101" pitchFamily="2" charset="-122"/>
                <a:ea typeface="黑体" panose="02010609060101010101" pitchFamily="2" charset="-122"/>
                <a:cs typeface="黑体" panose="02010609060101010101" pitchFamily="2" charset="-122"/>
                <a:sym typeface="+mn-ea"/>
              </a:rPr>
              <a:t>的树，度为</a:t>
            </a:r>
            <a:r>
              <a:rPr lang="en-US" altLang="zh-CN" dirty="0">
                <a:latin typeface="黑体" panose="02010609060101010101" pitchFamily="2" charset="-122"/>
                <a:ea typeface="黑体" panose="02010609060101010101" pitchFamily="2" charset="-122"/>
                <a:cs typeface="黑体" panose="02010609060101010101" pitchFamily="2" charset="-122"/>
                <a:sym typeface="+mn-ea"/>
              </a:rPr>
              <a:t>4</a:t>
            </a:r>
            <a:r>
              <a:rPr lang="zh-CN" altLang="en-US" dirty="0">
                <a:latin typeface="黑体" panose="02010609060101010101" pitchFamily="2" charset="-122"/>
                <a:ea typeface="黑体" panose="02010609060101010101" pitchFamily="2" charset="-122"/>
                <a:cs typeface="黑体" panose="02010609060101010101" pitchFamily="2" charset="-122"/>
                <a:sym typeface="+mn-ea"/>
              </a:rPr>
              <a:t>的结点有</a:t>
            </a:r>
            <a:r>
              <a:rPr lang="en-US" altLang="zh-CN" dirty="0">
                <a:latin typeface="黑体" panose="02010609060101010101" pitchFamily="2" charset="-122"/>
                <a:ea typeface="黑体" panose="02010609060101010101" pitchFamily="2" charset="-122"/>
                <a:cs typeface="黑体" panose="02010609060101010101" pitchFamily="2" charset="-122"/>
                <a:sym typeface="+mn-ea"/>
              </a:rPr>
              <a:t>3</a:t>
            </a:r>
            <a:r>
              <a:rPr lang="zh-CN" altLang="en-US" dirty="0">
                <a:latin typeface="黑体" panose="02010609060101010101" pitchFamily="2" charset="-122"/>
                <a:ea typeface="黑体" panose="02010609060101010101" pitchFamily="2" charset="-122"/>
                <a:cs typeface="黑体" panose="02010609060101010101" pitchFamily="2" charset="-122"/>
                <a:sym typeface="+mn-ea"/>
              </a:rPr>
              <a:t>个，度为</a:t>
            </a:r>
            <a:r>
              <a:rPr lang="en-US" altLang="zh-CN" dirty="0">
                <a:latin typeface="黑体" panose="02010609060101010101" pitchFamily="2" charset="-122"/>
                <a:ea typeface="黑体" panose="02010609060101010101" pitchFamily="2" charset="-122"/>
                <a:cs typeface="黑体" panose="02010609060101010101" pitchFamily="2" charset="-122"/>
                <a:sym typeface="+mn-ea"/>
              </a:rPr>
              <a:t>3</a:t>
            </a:r>
            <a:r>
              <a:rPr lang="zh-CN" altLang="en-US" dirty="0">
                <a:latin typeface="黑体" panose="02010609060101010101" pitchFamily="2" charset="-122"/>
                <a:ea typeface="黑体" panose="02010609060101010101" pitchFamily="2" charset="-122"/>
                <a:cs typeface="黑体" panose="02010609060101010101" pitchFamily="2" charset="-122"/>
                <a:sym typeface="+mn-ea"/>
              </a:rPr>
              <a:t>的结点有</a:t>
            </a:r>
            <a:r>
              <a:rPr lang="en-US" altLang="zh-CN" dirty="0">
                <a:latin typeface="黑体" panose="02010609060101010101" pitchFamily="2" charset="-122"/>
                <a:ea typeface="黑体" panose="02010609060101010101" pitchFamily="2" charset="-122"/>
                <a:cs typeface="黑体" panose="02010609060101010101" pitchFamily="2" charset="-122"/>
                <a:sym typeface="+mn-ea"/>
              </a:rPr>
              <a:t>2</a:t>
            </a:r>
            <a:r>
              <a:rPr lang="zh-CN" altLang="en-US" dirty="0">
                <a:latin typeface="黑体" panose="02010609060101010101" pitchFamily="2" charset="-122"/>
                <a:ea typeface="黑体" panose="02010609060101010101" pitchFamily="2" charset="-122"/>
                <a:cs typeface="黑体" panose="02010609060101010101" pitchFamily="2" charset="-122"/>
                <a:sym typeface="+mn-ea"/>
              </a:rPr>
              <a:t>个，度为</a:t>
            </a:r>
            <a:r>
              <a:rPr lang="en-US" altLang="zh-CN" dirty="0">
                <a:latin typeface="黑体" panose="02010609060101010101" pitchFamily="2" charset="-122"/>
                <a:ea typeface="黑体" panose="02010609060101010101" pitchFamily="2" charset="-122"/>
                <a:cs typeface="黑体" panose="02010609060101010101" pitchFamily="2" charset="-122"/>
                <a:sym typeface="+mn-ea"/>
              </a:rPr>
              <a:t>2</a:t>
            </a:r>
            <a:r>
              <a:rPr lang="zh-CN" altLang="en-US" dirty="0">
                <a:latin typeface="黑体" panose="02010609060101010101" pitchFamily="2" charset="-122"/>
                <a:ea typeface="黑体" panose="02010609060101010101" pitchFamily="2" charset="-122"/>
                <a:cs typeface="黑体" panose="02010609060101010101" pitchFamily="2" charset="-122"/>
                <a:sym typeface="+mn-ea"/>
              </a:rPr>
              <a:t>的结点有</a:t>
            </a:r>
            <a:r>
              <a:rPr lang="en-US" altLang="zh-CN" dirty="0">
                <a:latin typeface="黑体" panose="02010609060101010101" pitchFamily="2" charset="-122"/>
                <a:ea typeface="黑体" panose="02010609060101010101" pitchFamily="2" charset="-122"/>
                <a:cs typeface="黑体" panose="02010609060101010101" pitchFamily="2" charset="-122"/>
                <a:sym typeface="+mn-ea"/>
              </a:rPr>
              <a:t>1</a:t>
            </a:r>
            <a:r>
              <a:rPr lang="zh-CN" altLang="en-US" dirty="0">
                <a:latin typeface="黑体" panose="02010609060101010101" pitchFamily="2" charset="-122"/>
                <a:ea typeface="黑体" panose="02010609060101010101" pitchFamily="2" charset="-122"/>
                <a:cs typeface="黑体" panose="02010609060101010101" pitchFamily="2" charset="-122"/>
                <a:sym typeface="+mn-ea"/>
              </a:rPr>
              <a:t>个，求叶子数量</a:t>
            </a:r>
            <a:endParaRPr lang="zh-CN" altLang="en-US" dirty="0">
              <a:latin typeface="黑体" panose="02010609060101010101" pitchFamily="2" charset="-122"/>
              <a:ea typeface="黑体" panose="02010609060101010101" pitchFamily="2" charset="-122"/>
              <a:cs typeface="黑体" panose="02010609060101010101" pitchFamily="2" charset="-122"/>
              <a:sym typeface="+mn-ea"/>
            </a:endParaRPr>
          </a:p>
          <a:p>
            <a:pPr marR="0" algn="l" defTabSz="1219200" rtl="0" eaLnBrk="1" fontAlgn="base" latinLnBrk="0" hangingPunct="1">
              <a:lnSpc>
                <a:spcPct val="100000"/>
              </a:lnSpc>
              <a:spcBef>
                <a:spcPct val="20000"/>
              </a:spcBef>
              <a:buClrTx/>
              <a:buSzTx/>
              <a:buChar char="l"/>
            </a:pPr>
            <a:r>
              <a:rPr lang="zh-CN" altLang="en-US" dirty="0">
                <a:latin typeface="黑体" panose="02010609060101010101" pitchFamily="2" charset="-122"/>
                <a:ea typeface="黑体" panose="02010609060101010101" pitchFamily="2" charset="-122"/>
                <a:cs typeface="黑体" panose="02010609060101010101" pitchFamily="2" charset="-122"/>
                <a:sym typeface="+mn-ea"/>
              </a:rPr>
              <a:t>如果一棵二叉树的先序遍历和中序遍历结果相同，那么这棵二叉树是</a:t>
            </a:r>
            <a:r>
              <a:rPr lang="zh-CN" altLang="en-US" dirty="0">
                <a:latin typeface="黑体" panose="02010609060101010101" pitchFamily="2" charset="-122"/>
                <a:ea typeface="黑体" panose="02010609060101010101" pitchFamily="2" charset="-122"/>
                <a:cs typeface="黑体" panose="02010609060101010101" pitchFamily="2" charset="-122"/>
                <a:sym typeface="+mn-ea"/>
              </a:rPr>
              <a:t>什么形态？</a:t>
            </a:r>
            <a:endParaRPr lang="zh-CN" altLang="en-US" dirty="0">
              <a:latin typeface="黑体" panose="02010609060101010101" pitchFamily="2" charset="-122"/>
              <a:ea typeface="黑体" panose="02010609060101010101" pitchFamily="2" charset="-122"/>
              <a:cs typeface="黑体" panose="02010609060101010101" pitchFamily="2" charset="-122"/>
              <a:sym typeface="+mn-ea"/>
            </a:endParaRPr>
          </a:p>
          <a:p>
            <a:pPr marR="0" algn="l" defTabSz="1219200" rtl="0" eaLnBrk="1" fontAlgn="base" latinLnBrk="0" hangingPunct="1">
              <a:lnSpc>
                <a:spcPct val="100000"/>
              </a:lnSpc>
              <a:spcBef>
                <a:spcPct val="20000"/>
              </a:spcBef>
              <a:buClrTx/>
              <a:buSzTx/>
              <a:buChar char="l"/>
            </a:pPr>
            <a:r>
              <a:rPr lang="zh-CN" altLang="en-US" dirty="0">
                <a:latin typeface="黑体" panose="02010609060101010101" pitchFamily="2" charset="-122"/>
                <a:ea typeface="黑体" panose="02010609060101010101" pitchFamily="2" charset="-122"/>
                <a:cs typeface="黑体" panose="02010609060101010101" pitchFamily="2" charset="-122"/>
                <a:sym typeface="+mn-ea"/>
              </a:rPr>
              <a:t>如果一棵二叉树的先序遍历和后序遍历结果相同，那么这棵二叉树是什么形态</a:t>
            </a:r>
            <a:r>
              <a:rPr lang="en-US" altLang="zh-CN" dirty="0">
                <a:latin typeface="黑体" panose="02010609060101010101" pitchFamily="2" charset="-122"/>
                <a:ea typeface="黑体" panose="02010609060101010101" pitchFamily="2" charset="-122"/>
                <a:cs typeface="黑体" panose="02010609060101010101" pitchFamily="2" charset="-122"/>
                <a:sym typeface="+mn-ea"/>
              </a:rPr>
              <a:t>?</a:t>
            </a:r>
            <a:endParaRPr lang="en-US" altLang="zh-CN" dirty="0">
              <a:latin typeface="黑体" panose="02010609060101010101" pitchFamily="2" charset="-122"/>
              <a:ea typeface="黑体" panose="02010609060101010101" pitchFamily="2" charset="-122"/>
              <a:cs typeface="黑体" panose="02010609060101010101" pitchFamily="2" charset="-122"/>
              <a:sym typeface="+mn-ea"/>
            </a:endParaRPr>
          </a:p>
          <a:p>
            <a:pPr marR="0" algn="l" defTabSz="1219200" rtl="0" eaLnBrk="1" fontAlgn="base" latinLnBrk="0" hangingPunct="1">
              <a:lnSpc>
                <a:spcPct val="100000"/>
              </a:lnSpc>
              <a:spcBef>
                <a:spcPct val="20000"/>
              </a:spcBef>
              <a:buClrTx/>
              <a:buSzTx/>
              <a:buChar char="l"/>
            </a:pPr>
            <a:r>
              <a:rPr lang="zh-CN" altLang="en-US" dirty="0">
                <a:latin typeface="黑体" panose="02010609060101010101" pitchFamily="2" charset="-122"/>
                <a:ea typeface="黑体" panose="02010609060101010101" pitchFamily="2" charset="-122"/>
                <a:cs typeface="黑体" panose="02010609060101010101" pitchFamily="2" charset="-122"/>
                <a:sym typeface="+mn-ea"/>
              </a:rPr>
              <a:t>如果一棵二叉树的先序遍历和后序遍历结果正好</a:t>
            </a:r>
            <a:r>
              <a:rPr lang="zh-CN" altLang="en-US" dirty="0">
                <a:latin typeface="黑体" panose="02010609060101010101" pitchFamily="2" charset="-122"/>
                <a:ea typeface="黑体" panose="02010609060101010101" pitchFamily="2" charset="-122"/>
                <a:cs typeface="黑体" panose="02010609060101010101" pitchFamily="2" charset="-122"/>
                <a:sym typeface="+mn-ea"/>
              </a:rPr>
              <a:t>相反，那么这棵二叉树是什么形态</a:t>
            </a:r>
            <a:r>
              <a:rPr lang="en-US" altLang="zh-CN" dirty="0">
                <a:latin typeface="黑体" panose="02010609060101010101" pitchFamily="2" charset="-122"/>
                <a:ea typeface="黑体" panose="02010609060101010101" pitchFamily="2" charset="-122"/>
                <a:cs typeface="黑体" panose="02010609060101010101" pitchFamily="2" charset="-122"/>
                <a:sym typeface="+mn-ea"/>
              </a:rPr>
              <a:t>?</a:t>
            </a:r>
            <a:endParaRPr lang="en-US" altLang="zh-CN" dirty="0">
              <a:latin typeface="黑体" panose="02010609060101010101" pitchFamily="2" charset="-122"/>
              <a:ea typeface="黑体" panose="02010609060101010101" pitchFamily="2" charset="-122"/>
              <a:cs typeface="黑体" panose="02010609060101010101" pitchFamily="2" charset="-122"/>
              <a:sym typeface="+mn-ea"/>
            </a:endParaRPr>
          </a:p>
          <a:p>
            <a:pPr marR="0" algn="l" defTabSz="1219200" rtl="0" eaLnBrk="1" fontAlgn="base" latinLnBrk="0" hangingPunct="1">
              <a:lnSpc>
                <a:spcPct val="100000"/>
              </a:lnSpc>
              <a:spcBef>
                <a:spcPct val="20000"/>
              </a:spcBef>
              <a:buClrTx/>
              <a:buSzTx/>
              <a:buChar char="l"/>
            </a:pPr>
            <a:r>
              <a:rPr lang="zh-CN" altLang="en-US" sz="2800" dirty="0">
                <a:latin typeface="黑体" panose="02010609060101010101" pitchFamily="2" charset="-122"/>
                <a:ea typeface="黑体" panose="02010609060101010101" pitchFamily="2" charset="-122"/>
                <a:cs typeface="+mn-ea"/>
                <a:sym typeface="+mn-ea"/>
              </a:rPr>
              <a:t>如何判断一棵二叉树是完全二叉树</a:t>
            </a:r>
            <a:endParaRPr lang="zh-CN" altLang="en-US" sz="2800" dirty="0">
              <a:latin typeface="黑体" panose="02010609060101010101" pitchFamily="2" charset="-122"/>
              <a:ea typeface="黑体" panose="02010609060101010101" pitchFamily="2" charset="-122"/>
              <a:cs typeface="+mn-ea"/>
              <a:sym typeface="+mn-ea"/>
            </a:endParaRPr>
          </a:p>
          <a:p>
            <a:pPr marR="0" algn="l" defTabSz="1219200" rtl="0" eaLnBrk="1" fontAlgn="base" latinLnBrk="0" hangingPunct="1">
              <a:lnSpc>
                <a:spcPct val="100000"/>
              </a:lnSpc>
              <a:spcBef>
                <a:spcPct val="20000"/>
              </a:spcBef>
              <a:buClrTx/>
              <a:buSzTx/>
              <a:buChar char="l"/>
            </a:pPr>
            <a:endParaRPr lang="en-US" altLang="zh-CN" dirty="0">
              <a:latin typeface="黑体" panose="02010609060101010101" pitchFamily="2" charset="-122"/>
              <a:ea typeface="黑体" panose="02010609060101010101" pitchFamily="2" charset="-122"/>
              <a:cs typeface="黑体" panose="02010609060101010101" pitchFamily="2" charset="-122"/>
              <a:sym typeface="+mn-ea"/>
            </a:endParaRPr>
          </a:p>
          <a:p>
            <a:pPr marR="0" algn="l" defTabSz="1219200" rtl="0" eaLnBrk="1" fontAlgn="base" latinLnBrk="0" hangingPunct="1">
              <a:lnSpc>
                <a:spcPct val="100000"/>
              </a:lnSpc>
              <a:spcBef>
                <a:spcPct val="20000"/>
              </a:spcBef>
              <a:buClrTx/>
              <a:buSzTx/>
              <a:buChar char="l"/>
            </a:pPr>
            <a:endParaRPr lang="zh-CN" altLang="en-US" dirty="0">
              <a:latin typeface="黑体" panose="02010609060101010101" pitchFamily="2" charset="-122"/>
              <a:ea typeface="黑体" panose="02010609060101010101" pitchFamily="2" charset="-122"/>
              <a:cs typeface="黑体" panose="02010609060101010101" pitchFamily="2" charset="-122"/>
              <a:sym typeface="+mn-ea"/>
            </a:endParaRPr>
          </a:p>
          <a:p>
            <a:pPr marR="0" algn="l" defTabSz="1219200" rtl="0" eaLnBrk="1" fontAlgn="base" latinLnBrk="0" hangingPunct="1">
              <a:lnSpc>
                <a:spcPct val="100000"/>
              </a:lnSpc>
              <a:spcBef>
                <a:spcPct val="20000"/>
              </a:spcBef>
              <a:buClrTx/>
              <a:buSzTx/>
              <a:buChar char="l"/>
            </a:pPr>
            <a:endParaRPr kumimoji="0" lang="zh-CN" altLang="en-US" i="0" u="none" strike="noStrike" kern="0" cap="none" spc="0" normalizeH="0" baseline="0" noProof="1" dirty="0">
              <a:solidFill>
                <a:schemeClr val="tx1"/>
              </a:solidFill>
              <a:latin typeface="黑体" panose="02010609060101010101" pitchFamily="2" charset="-122"/>
              <a:ea typeface="黑体" panose="02010609060101010101" pitchFamily="2" charset="-122"/>
              <a:cs typeface="黑体" panose="02010609060101010101" pitchFamily="2" charset="-122"/>
              <a:sym typeface="+mn-ea"/>
            </a:endParaRPr>
          </a:p>
          <a:p>
            <a:pPr marR="0" algn="l" defTabSz="1219200" rtl="0" eaLnBrk="1" fontAlgn="base" latinLnBrk="0" hangingPunct="1">
              <a:lnSpc>
                <a:spcPct val="100000"/>
              </a:lnSpc>
              <a:spcBef>
                <a:spcPct val="20000"/>
              </a:spcBef>
              <a:buClrTx/>
              <a:buSzTx/>
              <a:buChar char="l"/>
            </a:pPr>
            <a:endParaRPr kumimoji="0" lang="zh-CN" altLang="en-US" i="0" u="none" strike="noStrike" kern="0" cap="none" spc="0" normalizeH="0" baseline="0" noProof="1" dirty="0">
              <a:solidFill>
                <a:schemeClr val="tx1"/>
              </a:solidFill>
              <a:latin typeface="黑体" panose="02010609060101010101" pitchFamily="2" charset="-122"/>
              <a:ea typeface="黑体" panose="02010609060101010101" pitchFamily="2" charset="-122"/>
              <a:cs typeface="黑体" panose="02010609060101010101" pitchFamily="2" charset="-122"/>
            </a:endParaRPr>
          </a:p>
          <a:p>
            <a:pPr marR="0" algn="l" defTabSz="1219200" rtl="0" eaLnBrk="1" fontAlgn="base" latinLnBrk="0" hangingPunct="1">
              <a:lnSpc>
                <a:spcPct val="100000"/>
              </a:lnSpc>
              <a:spcBef>
                <a:spcPct val="20000"/>
              </a:spcBef>
              <a:buClrTx/>
              <a:buSzTx/>
              <a:buChar char="l"/>
            </a:pPr>
            <a:endParaRPr kumimoji="0" lang="zh-CN" altLang="en-US" i="0" u="none" strike="noStrike" kern="0" cap="none" spc="0" normalizeH="0" baseline="0" noProof="1" dirty="0">
              <a:solidFill>
                <a:schemeClr val="tx1"/>
              </a:solidFill>
              <a:latin typeface="黑体" panose="02010609060101010101" pitchFamily="2" charset="-122"/>
              <a:ea typeface="黑体" panose="02010609060101010101" pitchFamily="2" charset="-122"/>
              <a:cs typeface="黑体" panose="02010609060101010101" pitchFamily="2" charset="-122"/>
            </a:endParaRPr>
          </a:p>
          <a:p>
            <a:pPr marR="0" algn="l" defTabSz="1219200" rtl="0" eaLnBrk="1" fontAlgn="base" latinLnBrk="0" hangingPunct="1">
              <a:lnSpc>
                <a:spcPct val="100000"/>
              </a:lnSpc>
              <a:spcBef>
                <a:spcPct val="20000"/>
              </a:spcBef>
              <a:buClrTx/>
              <a:buSzTx/>
              <a:buChar char="l"/>
            </a:pPr>
            <a:endParaRPr kumimoji="0" lang="zh-CN" altLang="en-US" i="0" u="none" strike="noStrike" kern="0" cap="none" spc="0" normalizeH="0" baseline="0" noProof="1" dirty="0">
              <a:solidFill>
                <a:schemeClr val="tx1"/>
              </a:solidFill>
              <a:latin typeface="黑体" panose="02010609060101010101" pitchFamily="2" charset="-122"/>
              <a:ea typeface="黑体" panose="02010609060101010101" pitchFamily="2" charset="-122"/>
              <a:cs typeface="黑体" panose="02010609060101010101" pitchFamily="2" charset="-122"/>
            </a:endParaRPr>
          </a:p>
          <a:p>
            <a:pPr algn="l">
              <a:buClrTx/>
              <a:buSzTx/>
            </a:pPr>
            <a:endParaRPr lang="zh-CN" altLang="en-US" dirty="0">
              <a:latin typeface="黑体" panose="02010609060101010101" pitchFamily="2" charset="-122"/>
              <a:ea typeface="黑体" panose="02010609060101010101" pitchFamily="2" charset="-122"/>
              <a:cs typeface="黑体" panose="02010609060101010101" pitchFamily="2" charset="-122"/>
            </a:endParaRPr>
          </a:p>
        </p:txBody>
      </p:sp>
      <p:sp>
        <p:nvSpPr>
          <p:cNvPr id="3" name="标题 2"/>
          <p:cNvSpPr>
            <a:spLocks noGrp="1"/>
          </p:cNvSpPr>
          <p:nvPr>
            <p:ph type="title"/>
          </p:nvPr>
        </p:nvSpPr>
        <p:spPr/>
        <p:txBody>
          <a:bodyPr/>
          <a:p>
            <a:pPr algn="l">
              <a:buClrTx/>
              <a:buSzTx/>
              <a:buFontTx/>
            </a:pPr>
            <a:r>
              <a:rPr lang="zh-CN" altLang="en-US" sz="4000">
                <a:solidFill>
                  <a:srgbClr val="FF0000"/>
                </a:solidFill>
                <a:latin typeface="楷体" panose="02010609060101010101" charset="-122"/>
                <a:ea typeface="楷体" panose="02010609060101010101" charset="-122"/>
              </a:rPr>
              <a:t>复习练习</a:t>
            </a:r>
            <a:endParaRPr lang="zh-CN" altLang="en-US" sz="4000">
              <a:solidFill>
                <a:srgbClr val="FF0000"/>
              </a:solidFill>
              <a:latin typeface="楷体" panose="02010609060101010101" charset="-122"/>
              <a:ea typeface="楷体" panose="02010609060101010101" charset="-122"/>
            </a:endParaRPr>
          </a:p>
        </p:txBody>
      </p:sp>
      <p:sp>
        <p:nvSpPr>
          <p:cNvPr id="4" name="灯片编号占位符 3"/>
          <p:cNvSpPr>
            <a:spLocks noGrp="1"/>
          </p:cNvSpPr>
          <p:nvPr>
            <p:ph type="sldNum" sz="quarter" idx="4"/>
          </p:nvPr>
        </p:nvSpPr>
        <p:spPr/>
        <p:txBody>
          <a:bodyPr/>
          <a:p>
            <a:fld id="{F18B4237-A20D-4DE2-ADD8-75BCC50A7656}" type="slidenum">
              <a:rPr lang="zh-CN" altLang="en-US"/>
            </a:fld>
            <a:endParaRPr lang="zh-CN" altLang="en-US"/>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内容占位符 1"/>
          <p:cNvSpPr>
            <a:spLocks noGrp="1"/>
          </p:cNvSpPr>
          <p:nvPr>
            <p:ph idx="1"/>
          </p:nvPr>
        </p:nvSpPr>
        <p:spPr/>
        <p:txBody>
          <a:bodyPr/>
          <a:p>
            <a:pPr lvl="0" algn="l" eaLnBrk="1" hangingPunct="1">
              <a:buClrTx/>
              <a:buSzTx/>
              <a:buChar char="l"/>
            </a:pP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已知二叉树结构如图所示，求先</a:t>
            </a:r>
            <a:r>
              <a:rPr lang="zh-CN" altLang="en-US" dirty="0">
                <a:latin typeface="黑体" panose="02010609060101010101" pitchFamily="2" charset="-122"/>
                <a:ea typeface="黑体" panose="02010609060101010101" pitchFamily="2" charset="-122"/>
                <a:cs typeface="黑体" panose="02010609060101010101" pitchFamily="2" charset="-122"/>
                <a:sym typeface="+mn-ea"/>
              </a:rPr>
              <a:t>序</a:t>
            </a: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、中</a:t>
            </a:r>
            <a:r>
              <a:rPr lang="zh-CN" altLang="en-US" dirty="0">
                <a:latin typeface="黑体" panose="02010609060101010101" pitchFamily="2" charset="-122"/>
                <a:ea typeface="黑体" panose="02010609060101010101" pitchFamily="2" charset="-122"/>
                <a:cs typeface="黑体" panose="02010609060101010101" pitchFamily="2" charset="-122"/>
                <a:sym typeface="+mn-ea"/>
              </a:rPr>
              <a:t>序</a:t>
            </a: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、后序、层次遍历结果；</a:t>
            </a:r>
            <a:endParaRPr lang="zh-CN" altLang="en-US" sz="2800" dirty="0">
              <a:latin typeface="黑体" panose="02010609060101010101" pitchFamily="2" charset="-122"/>
              <a:ea typeface="黑体" panose="02010609060101010101" pitchFamily="2" charset="-122"/>
              <a:cs typeface="黑体" panose="02010609060101010101" pitchFamily="2" charset="-122"/>
              <a:sym typeface="+mn-ea"/>
            </a:endParaRPr>
          </a:p>
          <a:p>
            <a:pPr lvl="0" algn="l" eaLnBrk="1" hangingPunct="1">
              <a:buClrTx/>
              <a:buSzTx/>
              <a:buChar char="l"/>
            </a:pPr>
            <a:endParaRPr lang="zh-CN" altLang="en-US" sz="2800" dirty="0">
              <a:latin typeface="黑体" panose="02010609060101010101" pitchFamily="2" charset="-122"/>
              <a:ea typeface="黑体" panose="02010609060101010101" pitchFamily="2" charset="-122"/>
              <a:cs typeface="黑体" panose="02010609060101010101" pitchFamily="2" charset="-122"/>
              <a:sym typeface="+mn-ea"/>
            </a:endParaRPr>
          </a:p>
          <a:p>
            <a:pPr lvl="0" algn="l" eaLnBrk="1" hangingPunct="1">
              <a:buClrTx/>
              <a:buSzTx/>
              <a:buChar char="l"/>
            </a:pP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已知二叉树的顺序存储结果是 ABCDEF000G00H</a:t>
            </a:r>
            <a:endParaRPr lang="zh-CN" altLang="en-US" sz="2800" dirty="0">
              <a:latin typeface="黑体" panose="02010609060101010101" pitchFamily="2" charset="-122"/>
              <a:ea typeface="黑体" panose="02010609060101010101" pitchFamily="2" charset="-122"/>
              <a:cs typeface="黑体" panose="02010609060101010101" pitchFamily="2" charset="-122"/>
              <a:sym typeface="+mn-ea"/>
            </a:endParaRPr>
          </a:p>
          <a:p>
            <a:pPr lvl="1" algn="l" eaLnBrk="1" hangingPunct="1">
              <a:buClrTx/>
              <a:buSzTx/>
              <a:buChar char="•"/>
            </a:pPr>
            <a:r>
              <a:rPr lang="en-US" altLang="zh-CN" sz="2800" dirty="0">
                <a:latin typeface="黑体" panose="02010609060101010101" pitchFamily="2" charset="-122"/>
                <a:ea typeface="黑体" panose="02010609060101010101" pitchFamily="2" charset="-122"/>
                <a:cs typeface="黑体" panose="02010609060101010101" pitchFamily="2" charset="-122"/>
                <a:sym typeface="+mn-ea"/>
              </a:rPr>
              <a:t>请画出二叉树</a:t>
            </a:r>
            <a:endParaRPr lang="en-US" altLang="zh-CN" sz="2800" dirty="0">
              <a:latin typeface="黑体" panose="02010609060101010101" pitchFamily="2" charset="-122"/>
              <a:ea typeface="黑体" panose="02010609060101010101" pitchFamily="2" charset="-122"/>
              <a:cs typeface="黑体" panose="02010609060101010101" pitchFamily="2" charset="-122"/>
              <a:sym typeface="+mn-ea"/>
            </a:endParaRPr>
          </a:p>
          <a:p>
            <a:pPr lvl="1" algn="l" eaLnBrk="1" hangingPunct="1">
              <a:buClrTx/>
              <a:buSzTx/>
              <a:buChar char="•"/>
            </a:pPr>
            <a:r>
              <a:rPr lang="en-US" altLang="zh-CN" sz="2800" dirty="0">
                <a:latin typeface="黑体" panose="02010609060101010101" pitchFamily="2" charset="-122"/>
                <a:ea typeface="黑体" panose="02010609060101010101" pitchFamily="2" charset="-122"/>
                <a:cs typeface="黑体" panose="02010609060101010101" pitchFamily="2" charset="-122"/>
                <a:sym typeface="+mn-ea"/>
              </a:rPr>
              <a:t>求后序遍历结果</a:t>
            </a:r>
            <a:endParaRPr lang="en-US" altLang="zh-CN" sz="2800" dirty="0">
              <a:latin typeface="黑体" panose="02010609060101010101" pitchFamily="2" charset="-122"/>
              <a:ea typeface="黑体" panose="02010609060101010101" pitchFamily="2" charset="-122"/>
              <a:cs typeface="黑体" panose="02010609060101010101" pitchFamily="2" charset="-122"/>
              <a:sym typeface="+mn-ea"/>
            </a:endParaRPr>
          </a:p>
          <a:p>
            <a:pPr lvl="1" algn="l" eaLnBrk="1" hangingPunct="1">
              <a:buClrTx/>
              <a:buSzTx/>
              <a:buChar char="•"/>
            </a:pPr>
            <a:endParaRPr lang="en-US" altLang="zh-CN" sz="2800" dirty="0">
              <a:latin typeface="黑体" panose="02010609060101010101" pitchFamily="2" charset="-122"/>
              <a:ea typeface="黑体" panose="02010609060101010101" pitchFamily="2" charset="-122"/>
              <a:cs typeface="黑体" panose="02010609060101010101" pitchFamily="2" charset="-122"/>
            </a:endParaRPr>
          </a:p>
          <a:p>
            <a:pPr lvl="0" algn="l" eaLnBrk="1" hangingPunct="1">
              <a:buClrTx/>
              <a:buSzTx/>
              <a:buChar char="l"/>
            </a:pPr>
            <a:endParaRPr lang="zh-CN" altLang="en-US" sz="2800" dirty="0">
              <a:latin typeface="黑体" panose="02010609060101010101" pitchFamily="2" charset="-122"/>
              <a:ea typeface="黑体" panose="02010609060101010101" pitchFamily="2" charset="-122"/>
              <a:cs typeface="黑体" panose="02010609060101010101" pitchFamily="2" charset="-122"/>
            </a:endParaRPr>
          </a:p>
          <a:p>
            <a:pPr marR="0" algn="l" defTabSz="1219200" rtl="0" eaLnBrk="1" fontAlgn="base" latinLnBrk="0" hangingPunct="1">
              <a:lnSpc>
                <a:spcPct val="100000"/>
              </a:lnSpc>
              <a:spcBef>
                <a:spcPct val="20000"/>
              </a:spcBef>
              <a:buClrTx/>
              <a:buSzTx/>
              <a:buChar char="l"/>
            </a:pPr>
            <a:endParaRPr kumimoji="0" lang="zh-CN" altLang="en-US" i="0" u="none" strike="noStrike" kern="0" cap="none" spc="0" normalizeH="0" baseline="0" noProof="1" dirty="0">
              <a:solidFill>
                <a:schemeClr val="tx1"/>
              </a:solidFill>
              <a:latin typeface="黑体" panose="02010609060101010101" pitchFamily="2" charset="-122"/>
              <a:ea typeface="黑体" panose="02010609060101010101" pitchFamily="2" charset="-122"/>
              <a:cs typeface="黑体" panose="02010609060101010101" pitchFamily="2" charset="-122"/>
            </a:endParaRPr>
          </a:p>
          <a:p>
            <a:pPr algn="l">
              <a:buClrTx/>
              <a:buSzTx/>
            </a:pPr>
            <a:endParaRPr lang="zh-CN" altLang="en-US" dirty="0">
              <a:latin typeface="黑体" panose="02010609060101010101" pitchFamily="2" charset="-122"/>
              <a:ea typeface="黑体" panose="02010609060101010101" pitchFamily="2" charset="-122"/>
              <a:cs typeface="黑体" panose="02010609060101010101" pitchFamily="2" charset="-122"/>
            </a:endParaRPr>
          </a:p>
        </p:txBody>
      </p:sp>
      <p:sp>
        <p:nvSpPr>
          <p:cNvPr id="3" name="标题 2"/>
          <p:cNvSpPr>
            <a:spLocks noGrp="1"/>
          </p:cNvSpPr>
          <p:nvPr>
            <p:ph type="title"/>
          </p:nvPr>
        </p:nvSpPr>
        <p:spPr/>
        <p:txBody>
          <a:bodyPr/>
          <a:p>
            <a:pPr algn="l">
              <a:buClrTx/>
              <a:buSzTx/>
              <a:buFontTx/>
            </a:pPr>
            <a:r>
              <a:rPr lang="zh-CN" altLang="en-US" sz="4000">
                <a:solidFill>
                  <a:srgbClr val="FF0000"/>
                </a:solidFill>
                <a:latin typeface="楷体" panose="02010609060101010101" charset="-122"/>
                <a:ea typeface="楷体" panose="02010609060101010101" charset="-122"/>
              </a:rPr>
              <a:t>复习练习</a:t>
            </a:r>
            <a:endParaRPr lang="zh-CN" altLang="en-US" sz="4000">
              <a:solidFill>
                <a:srgbClr val="FF0000"/>
              </a:solidFill>
              <a:latin typeface="楷体" panose="02010609060101010101" charset="-122"/>
              <a:ea typeface="楷体" panose="02010609060101010101" charset="-122"/>
            </a:endParaRPr>
          </a:p>
        </p:txBody>
      </p:sp>
      <p:sp>
        <p:nvSpPr>
          <p:cNvPr id="4" name="灯片编号占位符 3"/>
          <p:cNvSpPr>
            <a:spLocks noGrp="1"/>
          </p:cNvSpPr>
          <p:nvPr>
            <p:ph type="sldNum" sz="quarter" idx="4"/>
          </p:nvPr>
        </p:nvSpPr>
        <p:spPr/>
        <p:txBody>
          <a:bodyPr/>
          <a:p>
            <a:fld id="{F18B4237-A20D-4DE2-ADD8-75BCC50A7656}" type="slidenum">
              <a:rPr lang="zh-CN" altLang="en-US"/>
            </a:fld>
            <a:endParaRPr lang="zh-CN" altLang="en-US"/>
          </a:p>
        </p:txBody>
      </p:sp>
      <p:grpSp>
        <p:nvGrpSpPr>
          <p:cNvPr id="55327" name="Group 76"/>
          <p:cNvGrpSpPr/>
          <p:nvPr/>
        </p:nvGrpSpPr>
        <p:grpSpPr>
          <a:xfrm>
            <a:off x="8326438" y="1507173"/>
            <a:ext cx="3592513" cy="2397125"/>
            <a:chOff x="3017" y="2130"/>
            <a:chExt cx="2263" cy="1510"/>
          </a:xfrm>
        </p:grpSpPr>
        <p:sp>
          <p:nvSpPr>
            <p:cNvPr id="55328" name="Line 77"/>
            <p:cNvSpPr/>
            <p:nvPr/>
          </p:nvSpPr>
          <p:spPr>
            <a:xfrm>
              <a:off x="4896" y="2727"/>
              <a:ext cx="192" cy="240"/>
            </a:xfrm>
            <a:prstGeom prst="line">
              <a:avLst/>
            </a:prstGeom>
            <a:ln w="38100" cap="flat" cmpd="sng">
              <a:solidFill>
                <a:srgbClr val="009900"/>
              </a:solidFill>
              <a:prstDash val="solid"/>
              <a:round/>
              <a:headEnd type="none" w="med" len="med"/>
              <a:tailEnd type="none" w="med" len="med"/>
            </a:ln>
          </p:spPr>
        </p:sp>
        <p:sp>
          <p:nvSpPr>
            <p:cNvPr id="55329" name="Line 78"/>
            <p:cNvSpPr/>
            <p:nvPr/>
          </p:nvSpPr>
          <p:spPr>
            <a:xfrm flipH="1">
              <a:off x="4608" y="2700"/>
              <a:ext cx="223" cy="267"/>
            </a:xfrm>
            <a:prstGeom prst="line">
              <a:avLst/>
            </a:prstGeom>
            <a:ln w="38100" cap="flat" cmpd="sng">
              <a:solidFill>
                <a:srgbClr val="009900"/>
              </a:solidFill>
              <a:prstDash val="solid"/>
              <a:round/>
              <a:headEnd type="none" w="med" len="med"/>
              <a:tailEnd type="none" w="med" len="med"/>
            </a:ln>
          </p:spPr>
        </p:sp>
        <p:sp>
          <p:nvSpPr>
            <p:cNvPr id="55330" name="Line 79"/>
            <p:cNvSpPr/>
            <p:nvPr/>
          </p:nvSpPr>
          <p:spPr>
            <a:xfrm flipH="1">
              <a:off x="3168" y="3063"/>
              <a:ext cx="192" cy="336"/>
            </a:xfrm>
            <a:prstGeom prst="line">
              <a:avLst/>
            </a:prstGeom>
            <a:ln w="38100" cap="flat" cmpd="sng">
              <a:solidFill>
                <a:srgbClr val="009900"/>
              </a:solidFill>
              <a:prstDash val="solid"/>
              <a:round/>
              <a:headEnd type="none" w="med" len="med"/>
              <a:tailEnd type="none" w="med" len="med"/>
            </a:ln>
          </p:spPr>
        </p:sp>
        <p:sp>
          <p:nvSpPr>
            <p:cNvPr id="55331" name="Line 80"/>
            <p:cNvSpPr/>
            <p:nvPr/>
          </p:nvSpPr>
          <p:spPr>
            <a:xfrm flipH="1">
              <a:off x="3408" y="2727"/>
              <a:ext cx="240" cy="288"/>
            </a:xfrm>
            <a:prstGeom prst="line">
              <a:avLst/>
            </a:prstGeom>
            <a:ln w="38100" cap="flat" cmpd="sng">
              <a:solidFill>
                <a:srgbClr val="009900"/>
              </a:solidFill>
              <a:prstDash val="solid"/>
              <a:round/>
              <a:headEnd type="none" w="med" len="med"/>
              <a:tailEnd type="none" w="med" len="med"/>
            </a:ln>
          </p:spPr>
        </p:sp>
        <p:sp>
          <p:nvSpPr>
            <p:cNvPr id="55332" name="Line 81"/>
            <p:cNvSpPr/>
            <p:nvPr/>
          </p:nvSpPr>
          <p:spPr>
            <a:xfrm>
              <a:off x="4368" y="2343"/>
              <a:ext cx="456" cy="274"/>
            </a:xfrm>
            <a:prstGeom prst="line">
              <a:avLst/>
            </a:prstGeom>
            <a:ln w="38100" cap="flat" cmpd="sng">
              <a:solidFill>
                <a:srgbClr val="009900"/>
              </a:solidFill>
              <a:prstDash val="solid"/>
              <a:round/>
              <a:headEnd type="none" w="med" len="med"/>
              <a:tailEnd type="none" w="med" len="med"/>
            </a:ln>
          </p:spPr>
        </p:sp>
        <p:sp>
          <p:nvSpPr>
            <p:cNvPr id="55333" name="Line 82"/>
            <p:cNvSpPr/>
            <p:nvPr/>
          </p:nvSpPr>
          <p:spPr>
            <a:xfrm flipH="1">
              <a:off x="3744" y="2343"/>
              <a:ext cx="480" cy="288"/>
            </a:xfrm>
            <a:prstGeom prst="line">
              <a:avLst/>
            </a:prstGeom>
            <a:ln w="38100" cap="flat" cmpd="sng">
              <a:solidFill>
                <a:srgbClr val="009900"/>
              </a:solidFill>
              <a:prstDash val="solid"/>
              <a:round/>
              <a:headEnd type="none" w="med" len="med"/>
              <a:tailEnd type="none" w="med" len="med"/>
            </a:ln>
          </p:spPr>
        </p:sp>
        <p:sp>
          <p:nvSpPr>
            <p:cNvPr id="55334" name="Line 83"/>
            <p:cNvSpPr/>
            <p:nvPr/>
          </p:nvSpPr>
          <p:spPr>
            <a:xfrm>
              <a:off x="3456" y="3111"/>
              <a:ext cx="87" cy="261"/>
            </a:xfrm>
            <a:prstGeom prst="line">
              <a:avLst/>
            </a:prstGeom>
            <a:ln w="38100" cap="flat" cmpd="sng">
              <a:solidFill>
                <a:srgbClr val="009900"/>
              </a:solidFill>
              <a:prstDash val="solid"/>
              <a:round/>
              <a:headEnd type="none" w="med" len="med"/>
              <a:tailEnd type="none" w="med" len="med"/>
            </a:ln>
          </p:spPr>
        </p:sp>
        <p:sp>
          <p:nvSpPr>
            <p:cNvPr id="55335" name="Line 84"/>
            <p:cNvSpPr/>
            <p:nvPr/>
          </p:nvSpPr>
          <p:spPr>
            <a:xfrm flipH="1">
              <a:off x="4404" y="3072"/>
              <a:ext cx="144" cy="336"/>
            </a:xfrm>
            <a:prstGeom prst="line">
              <a:avLst/>
            </a:prstGeom>
            <a:ln w="38100" cap="flat" cmpd="sng">
              <a:solidFill>
                <a:srgbClr val="009900"/>
              </a:solidFill>
              <a:prstDash val="solid"/>
              <a:round/>
              <a:headEnd type="none" w="med" len="med"/>
              <a:tailEnd type="none" w="med" len="med"/>
            </a:ln>
          </p:spPr>
        </p:sp>
        <p:sp>
          <p:nvSpPr>
            <p:cNvPr id="55336" name="Oval 85"/>
            <p:cNvSpPr/>
            <p:nvPr/>
          </p:nvSpPr>
          <p:spPr>
            <a:xfrm>
              <a:off x="4260" y="3312"/>
              <a:ext cx="288" cy="288"/>
            </a:xfrm>
            <a:prstGeom prst="ellipse">
              <a:avLst/>
            </a:prstGeom>
            <a:gradFill rotWithShape="0">
              <a:gsLst>
                <a:gs pos="0">
                  <a:srgbClr val="FF6600"/>
                </a:gs>
                <a:gs pos="100000">
                  <a:srgbClr val="762F00"/>
                </a:gs>
              </a:gsLst>
              <a:lin ang="2700000" scaled="1"/>
              <a:tileRect/>
            </a:gradFill>
            <a:ln w="38100">
              <a:noFill/>
            </a:ln>
          </p:spPr>
          <p:txBody>
            <a:bodyPr wrap="none" anchor="ctr" anchorCtr="0"/>
            <a:p>
              <a:endParaRPr lang="zh-CN" altLang="en-US" dirty="0">
                <a:latin typeface="Arial" panose="020B0604020202020204" pitchFamily="34" charset="0"/>
                <a:ea typeface="宋体" panose="02010600030101010101" pitchFamily="2" charset="-122"/>
              </a:endParaRPr>
            </a:p>
          </p:txBody>
        </p:sp>
        <p:sp>
          <p:nvSpPr>
            <p:cNvPr id="55337" name="Text Box 86"/>
            <p:cNvSpPr txBox="1"/>
            <p:nvPr/>
          </p:nvSpPr>
          <p:spPr>
            <a:xfrm>
              <a:off x="4241" y="3263"/>
              <a:ext cx="290" cy="329"/>
            </a:xfrm>
            <a:prstGeom prst="rect">
              <a:avLst/>
            </a:prstGeom>
            <a:noFill/>
            <a:ln w="38100">
              <a:noFill/>
            </a:ln>
          </p:spPr>
          <p:txBody>
            <a:bodyPr wrap="none" anchor="ctr" anchorCtr="0">
              <a:spAutoFit/>
            </a:bodyPr>
            <a:p>
              <a:pPr algn="ctr"/>
              <a:r>
                <a:rPr lang="en-US" altLang="zh-CN" sz="2800" b="1" dirty="0">
                  <a:solidFill>
                    <a:schemeClr val="bg1"/>
                  </a:solidFill>
                  <a:latin typeface="Times New Roman" panose="02020603050405020304" pitchFamily="18" charset="0"/>
                  <a:ea typeface="宋体" panose="02010600030101010101" pitchFamily="2" charset="-122"/>
                </a:rPr>
                <a:t>H</a:t>
              </a:r>
              <a:endParaRPr lang="en-US" altLang="zh-CN" sz="2400" dirty="0">
                <a:latin typeface="Times New Roman" panose="02020603050405020304" pitchFamily="18" charset="0"/>
                <a:ea typeface="宋体" panose="02010600030101010101" pitchFamily="2" charset="-122"/>
              </a:endParaRPr>
            </a:p>
          </p:txBody>
        </p:sp>
        <p:sp>
          <p:nvSpPr>
            <p:cNvPr id="55338" name="Oval 87"/>
            <p:cNvSpPr/>
            <p:nvPr/>
          </p:nvSpPr>
          <p:spPr>
            <a:xfrm>
              <a:off x="4176" y="2151"/>
              <a:ext cx="288" cy="288"/>
            </a:xfrm>
            <a:prstGeom prst="ellipse">
              <a:avLst/>
            </a:prstGeom>
            <a:gradFill rotWithShape="0">
              <a:gsLst>
                <a:gs pos="0">
                  <a:srgbClr val="FF6600"/>
                </a:gs>
                <a:gs pos="100000">
                  <a:srgbClr val="762F00"/>
                </a:gs>
              </a:gsLst>
              <a:lin ang="2700000" scaled="1"/>
              <a:tileRect/>
            </a:gradFill>
            <a:ln w="38100">
              <a:noFill/>
            </a:ln>
          </p:spPr>
          <p:txBody>
            <a:bodyPr wrap="none" anchor="ctr" anchorCtr="0"/>
            <a:p>
              <a:endParaRPr lang="zh-CN" altLang="en-US" dirty="0">
                <a:latin typeface="Arial" panose="020B0604020202020204" pitchFamily="34" charset="0"/>
                <a:ea typeface="宋体" panose="02010600030101010101" pitchFamily="2" charset="-122"/>
              </a:endParaRPr>
            </a:p>
          </p:txBody>
        </p:sp>
        <p:sp>
          <p:nvSpPr>
            <p:cNvPr id="55339" name="Oval 88"/>
            <p:cNvSpPr/>
            <p:nvPr/>
          </p:nvSpPr>
          <p:spPr>
            <a:xfrm>
              <a:off x="3600" y="2487"/>
              <a:ext cx="288" cy="288"/>
            </a:xfrm>
            <a:prstGeom prst="ellipse">
              <a:avLst/>
            </a:prstGeom>
            <a:gradFill rotWithShape="0">
              <a:gsLst>
                <a:gs pos="0">
                  <a:srgbClr val="FF6600"/>
                </a:gs>
                <a:gs pos="100000">
                  <a:srgbClr val="762F00"/>
                </a:gs>
              </a:gsLst>
              <a:lin ang="2700000" scaled="1"/>
              <a:tileRect/>
            </a:gradFill>
            <a:ln w="38100">
              <a:noFill/>
            </a:ln>
          </p:spPr>
          <p:txBody>
            <a:bodyPr wrap="none" anchor="ctr" anchorCtr="0"/>
            <a:p>
              <a:endParaRPr lang="zh-CN" altLang="en-US" dirty="0">
                <a:latin typeface="Arial" panose="020B0604020202020204" pitchFamily="34" charset="0"/>
                <a:ea typeface="宋体" panose="02010600030101010101" pitchFamily="2" charset="-122"/>
              </a:endParaRPr>
            </a:p>
          </p:txBody>
        </p:sp>
        <p:sp>
          <p:nvSpPr>
            <p:cNvPr id="55340" name="Oval 89"/>
            <p:cNvSpPr/>
            <p:nvPr/>
          </p:nvSpPr>
          <p:spPr>
            <a:xfrm>
              <a:off x="4704" y="2487"/>
              <a:ext cx="288" cy="288"/>
            </a:xfrm>
            <a:prstGeom prst="ellipse">
              <a:avLst/>
            </a:prstGeom>
            <a:gradFill rotWithShape="0">
              <a:gsLst>
                <a:gs pos="0">
                  <a:srgbClr val="FF6600"/>
                </a:gs>
                <a:gs pos="100000">
                  <a:srgbClr val="762F00"/>
                </a:gs>
              </a:gsLst>
              <a:lin ang="2700000" scaled="1"/>
              <a:tileRect/>
            </a:gradFill>
            <a:ln w="38100">
              <a:noFill/>
            </a:ln>
          </p:spPr>
          <p:txBody>
            <a:bodyPr wrap="none" anchor="ctr" anchorCtr="0"/>
            <a:p>
              <a:endParaRPr lang="zh-CN" altLang="en-US" dirty="0">
                <a:latin typeface="Arial" panose="020B0604020202020204" pitchFamily="34" charset="0"/>
                <a:ea typeface="宋体" panose="02010600030101010101" pitchFamily="2" charset="-122"/>
              </a:endParaRPr>
            </a:p>
          </p:txBody>
        </p:sp>
        <p:sp>
          <p:nvSpPr>
            <p:cNvPr id="55341" name="Text Box 90"/>
            <p:cNvSpPr txBox="1"/>
            <p:nvPr/>
          </p:nvSpPr>
          <p:spPr>
            <a:xfrm>
              <a:off x="4175" y="2130"/>
              <a:ext cx="254" cy="290"/>
            </a:xfrm>
            <a:prstGeom prst="rect">
              <a:avLst/>
            </a:prstGeom>
            <a:noFill/>
            <a:ln w="38100">
              <a:noFill/>
            </a:ln>
          </p:spPr>
          <p:txBody>
            <a:bodyPr wrap="none" anchor="ctr" anchorCtr="0">
              <a:spAutoFit/>
            </a:bodyPr>
            <a:p>
              <a:pPr algn="ctr"/>
              <a:r>
                <a:rPr lang="en-US" altLang="zh-CN" sz="2400" b="1" dirty="0">
                  <a:solidFill>
                    <a:schemeClr val="bg1"/>
                  </a:solidFill>
                  <a:latin typeface="Times New Roman" panose="02020603050405020304" pitchFamily="18" charset="0"/>
                  <a:ea typeface="宋体" panose="02010600030101010101" pitchFamily="2" charset="-122"/>
                </a:rPr>
                <a:t>A</a:t>
              </a:r>
              <a:endParaRPr lang="en-US" altLang="zh-CN" sz="2400" b="1" dirty="0">
                <a:solidFill>
                  <a:schemeClr val="bg1"/>
                </a:solidFill>
                <a:latin typeface="Times New Roman" panose="02020603050405020304" pitchFamily="18" charset="0"/>
                <a:ea typeface="宋体" panose="02010600030101010101" pitchFamily="2" charset="-122"/>
              </a:endParaRPr>
            </a:p>
          </p:txBody>
        </p:sp>
        <p:sp>
          <p:nvSpPr>
            <p:cNvPr id="55342" name="Text Box 91"/>
            <p:cNvSpPr txBox="1"/>
            <p:nvPr/>
          </p:nvSpPr>
          <p:spPr>
            <a:xfrm>
              <a:off x="3593" y="2447"/>
              <a:ext cx="265" cy="329"/>
            </a:xfrm>
            <a:prstGeom prst="rect">
              <a:avLst/>
            </a:prstGeom>
            <a:noFill/>
            <a:ln w="38100">
              <a:noFill/>
            </a:ln>
          </p:spPr>
          <p:txBody>
            <a:bodyPr wrap="none" anchor="ctr" anchorCtr="0">
              <a:spAutoFit/>
            </a:bodyPr>
            <a:p>
              <a:pPr algn="ctr"/>
              <a:r>
                <a:rPr lang="en-US" altLang="zh-CN" sz="2800" b="1" dirty="0">
                  <a:solidFill>
                    <a:schemeClr val="bg1"/>
                  </a:solidFill>
                  <a:latin typeface="Times New Roman" panose="02020603050405020304" pitchFamily="18" charset="0"/>
                  <a:ea typeface="宋体" panose="02010600030101010101" pitchFamily="2" charset="-122"/>
                </a:rPr>
                <a:t>B</a:t>
              </a:r>
              <a:endParaRPr lang="en-US" altLang="zh-CN" sz="2400" dirty="0">
                <a:latin typeface="Times New Roman" panose="02020603050405020304" pitchFamily="18" charset="0"/>
                <a:ea typeface="宋体" panose="02010600030101010101" pitchFamily="2" charset="-122"/>
              </a:endParaRPr>
            </a:p>
          </p:txBody>
        </p:sp>
        <p:sp>
          <p:nvSpPr>
            <p:cNvPr id="55343" name="Text Box 92"/>
            <p:cNvSpPr txBox="1"/>
            <p:nvPr/>
          </p:nvSpPr>
          <p:spPr>
            <a:xfrm>
              <a:off x="4692" y="2447"/>
              <a:ext cx="277" cy="329"/>
            </a:xfrm>
            <a:prstGeom prst="rect">
              <a:avLst/>
            </a:prstGeom>
            <a:noFill/>
            <a:ln w="38100">
              <a:noFill/>
            </a:ln>
          </p:spPr>
          <p:txBody>
            <a:bodyPr wrap="none" anchor="ctr" anchorCtr="0">
              <a:spAutoFit/>
            </a:bodyPr>
            <a:p>
              <a:pPr algn="ctr"/>
              <a:r>
                <a:rPr lang="en-US" altLang="zh-CN" sz="2800" b="1" dirty="0">
                  <a:solidFill>
                    <a:schemeClr val="bg1"/>
                  </a:solidFill>
                  <a:latin typeface="Times New Roman" panose="02020603050405020304" pitchFamily="18" charset="0"/>
                  <a:ea typeface="宋体" panose="02010600030101010101" pitchFamily="2" charset="-122"/>
                </a:rPr>
                <a:t>C</a:t>
              </a:r>
              <a:endParaRPr lang="en-US" altLang="zh-CN" sz="2400" dirty="0">
                <a:latin typeface="Times New Roman" panose="02020603050405020304" pitchFamily="18" charset="0"/>
                <a:ea typeface="宋体" panose="02010600030101010101" pitchFamily="2" charset="-122"/>
              </a:endParaRPr>
            </a:p>
          </p:txBody>
        </p:sp>
        <p:sp>
          <p:nvSpPr>
            <p:cNvPr id="55344" name="Oval 93"/>
            <p:cNvSpPr/>
            <p:nvPr/>
          </p:nvSpPr>
          <p:spPr>
            <a:xfrm>
              <a:off x="4992" y="2871"/>
              <a:ext cx="288" cy="288"/>
            </a:xfrm>
            <a:prstGeom prst="ellipse">
              <a:avLst/>
            </a:prstGeom>
            <a:gradFill rotWithShape="0">
              <a:gsLst>
                <a:gs pos="0">
                  <a:srgbClr val="FF6600"/>
                </a:gs>
                <a:gs pos="100000">
                  <a:srgbClr val="762F00"/>
                </a:gs>
              </a:gsLst>
              <a:lin ang="2700000" scaled="1"/>
              <a:tileRect/>
            </a:gradFill>
            <a:ln w="38100">
              <a:noFill/>
            </a:ln>
          </p:spPr>
          <p:txBody>
            <a:bodyPr wrap="none" anchor="ctr" anchorCtr="0"/>
            <a:p>
              <a:endParaRPr lang="zh-CN" altLang="en-US" dirty="0">
                <a:latin typeface="Arial" panose="020B0604020202020204" pitchFamily="34" charset="0"/>
                <a:ea typeface="宋体" panose="02010600030101010101" pitchFamily="2" charset="-122"/>
              </a:endParaRPr>
            </a:p>
          </p:txBody>
        </p:sp>
        <p:sp>
          <p:nvSpPr>
            <p:cNvPr id="55345" name="Text Box 94"/>
            <p:cNvSpPr txBox="1"/>
            <p:nvPr/>
          </p:nvSpPr>
          <p:spPr>
            <a:xfrm>
              <a:off x="5052" y="2831"/>
              <a:ext cx="202" cy="329"/>
            </a:xfrm>
            <a:prstGeom prst="rect">
              <a:avLst/>
            </a:prstGeom>
            <a:noFill/>
            <a:ln w="38100">
              <a:noFill/>
            </a:ln>
          </p:spPr>
          <p:txBody>
            <a:bodyPr wrap="none" anchor="ctr" anchorCtr="0">
              <a:spAutoFit/>
            </a:bodyPr>
            <a:p>
              <a:pPr algn="ctr"/>
              <a:r>
                <a:rPr lang="en-US" altLang="zh-CN" sz="2800" b="1" dirty="0">
                  <a:solidFill>
                    <a:schemeClr val="bg1"/>
                  </a:solidFill>
                  <a:latin typeface="Times New Roman" panose="02020603050405020304" pitchFamily="18" charset="0"/>
                  <a:ea typeface="宋体" panose="02010600030101010101" pitchFamily="2" charset="-122"/>
                </a:rPr>
                <a:t>I</a:t>
              </a:r>
              <a:endParaRPr lang="en-US" altLang="zh-CN" sz="2400" dirty="0">
                <a:latin typeface="Times New Roman" panose="02020603050405020304" pitchFamily="18" charset="0"/>
                <a:ea typeface="宋体" panose="02010600030101010101" pitchFamily="2" charset="-122"/>
              </a:endParaRPr>
            </a:p>
          </p:txBody>
        </p:sp>
        <p:sp>
          <p:nvSpPr>
            <p:cNvPr id="55346" name="Oval 95"/>
            <p:cNvSpPr/>
            <p:nvPr/>
          </p:nvSpPr>
          <p:spPr>
            <a:xfrm>
              <a:off x="3264" y="2871"/>
              <a:ext cx="288" cy="288"/>
            </a:xfrm>
            <a:prstGeom prst="ellipse">
              <a:avLst/>
            </a:prstGeom>
            <a:gradFill rotWithShape="0">
              <a:gsLst>
                <a:gs pos="0">
                  <a:srgbClr val="FF6600"/>
                </a:gs>
                <a:gs pos="100000">
                  <a:srgbClr val="762F00"/>
                </a:gs>
              </a:gsLst>
              <a:lin ang="2700000" scaled="1"/>
              <a:tileRect/>
            </a:gradFill>
            <a:ln w="38100">
              <a:noFill/>
            </a:ln>
          </p:spPr>
          <p:txBody>
            <a:bodyPr wrap="none" anchor="ctr" anchorCtr="0"/>
            <a:p>
              <a:endParaRPr lang="zh-CN" altLang="en-US" dirty="0">
                <a:latin typeface="Arial" panose="020B0604020202020204" pitchFamily="34" charset="0"/>
                <a:ea typeface="宋体" panose="02010600030101010101" pitchFamily="2" charset="-122"/>
              </a:endParaRPr>
            </a:p>
          </p:txBody>
        </p:sp>
        <p:sp>
          <p:nvSpPr>
            <p:cNvPr id="55347" name="Text Box 96"/>
            <p:cNvSpPr txBox="1"/>
            <p:nvPr/>
          </p:nvSpPr>
          <p:spPr>
            <a:xfrm>
              <a:off x="3251" y="2831"/>
              <a:ext cx="277" cy="329"/>
            </a:xfrm>
            <a:prstGeom prst="rect">
              <a:avLst/>
            </a:prstGeom>
            <a:noFill/>
            <a:ln w="38100">
              <a:noFill/>
            </a:ln>
          </p:spPr>
          <p:txBody>
            <a:bodyPr wrap="none" anchor="ctr" anchorCtr="0">
              <a:spAutoFit/>
            </a:bodyPr>
            <a:p>
              <a:pPr algn="ctr"/>
              <a:r>
                <a:rPr lang="en-US" altLang="zh-CN" sz="2800" b="1" dirty="0">
                  <a:solidFill>
                    <a:schemeClr val="bg1"/>
                  </a:solidFill>
                  <a:latin typeface="Times New Roman" panose="02020603050405020304" pitchFamily="18" charset="0"/>
                  <a:ea typeface="宋体" panose="02010600030101010101" pitchFamily="2" charset="-122"/>
                </a:rPr>
                <a:t>D</a:t>
              </a:r>
              <a:endParaRPr lang="en-US" altLang="zh-CN" sz="2400" dirty="0">
                <a:latin typeface="Times New Roman" panose="02020603050405020304" pitchFamily="18" charset="0"/>
                <a:ea typeface="宋体" panose="02010600030101010101" pitchFamily="2" charset="-122"/>
              </a:endParaRPr>
            </a:p>
          </p:txBody>
        </p:sp>
        <p:sp>
          <p:nvSpPr>
            <p:cNvPr id="55348" name="Oval 97"/>
            <p:cNvSpPr/>
            <p:nvPr/>
          </p:nvSpPr>
          <p:spPr>
            <a:xfrm>
              <a:off x="3024" y="3303"/>
              <a:ext cx="288" cy="288"/>
            </a:xfrm>
            <a:prstGeom prst="ellipse">
              <a:avLst/>
            </a:prstGeom>
            <a:gradFill rotWithShape="0">
              <a:gsLst>
                <a:gs pos="0">
                  <a:srgbClr val="FF6600"/>
                </a:gs>
                <a:gs pos="100000">
                  <a:srgbClr val="762F00"/>
                </a:gs>
              </a:gsLst>
              <a:lin ang="2700000" scaled="1"/>
              <a:tileRect/>
            </a:gradFill>
            <a:ln w="38100">
              <a:noFill/>
            </a:ln>
          </p:spPr>
          <p:txBody>
            <a:bodyPr wrap="none" anchor="ctr" anchorCtr="0"/>
            <a:p>
              <a:endParaRPr lang="zh-CN" altLang="en-US" dirty="0">
                <a:latin typeface="Arial" panose="020B0604020202020204" pitchFamily="34" charset="0"/>
                <a:ea typeface="宋体" panose="02010600030101010101" pitchFamily="2" charset="-122"/>
              </a:endParaRPr>
            </a:p>
          </p:txBody>
        </p:sp>
        <p:sp>
          <p:nvSpPr>
            <p:cNvPr id="55349" name="Text Box 98"/>
            <p:cNvSpPr txBox="1"/>
            <p:nvPr/>
          </p:nvSpPr>
          <p:spPr>
            <a:xfrm>
              <a:off x="3017" y="3263"/>
              <a:ext cx="265" cy="329"/>
            </a:xfrm>
            <a:prstGeom prst="rect">
              <a:avLst/>
            </a:prstGeom>
            <a:noFill/>
            <a:ln w="38100">
              <a:noFill/>
            </a:ln>
          </p:spPr>
          <p:txBody>
            <a:bodyPr wrap="none" anchor="ctr" anchorCtr="0">
              <a:spAutoFit/>
            </a:bodyPr>
            <a:p>
              <a:pPr algn="ctr"/>
              <a:r>
                <a:rPr lang="en-US" altLang="zh-CN" sz="2800" b="1" dirty="0">
                  <a:solidFill>
                    <a:schemeClr val="bg1"/>
                  </a:solidFill>
                  <a:latin typeface="Times New Roman" panose="02020603050405020304" pitchFamily="18" charset="0"/>
                  <a:ea typeface="宋体" panose="02010600030101010101" pitchFamily="2" charset="-122"/>
                </a:rPr>
                <a:t>E</a:t>
              </a:r>
              <a:endParaRPr lang="en-US" altLang="zh-CN" sz="2400" dirty="0">
                <a:latin typeface="Times New Roman" panose="02020603050405020304" pitchFamily="18" charset="0"/>
                <a:ea typeface="宋体" panose="02010600030101010101" pitchFamily="2" charset="-122"/>
              </a:endParaRPr>
            </a:p>
          </p:txBody>
        </p:sp>
        <p:sp>
          <p:nvSpPr>
            <p:cNvPr id="55350" name="Oval 99"/>
            <p:cNvSpPr/>
            <p:nvPr/>
          </p:nvSpPr>
          <p:spPr>
            <a:xfrm>
              <a:off x="3408" y="3303"/>
              <a:ext cx="288" cy="288"/>
            </a:xfrm>
            <a:prstGeom prst="ellipse">
              <a:avLst/>
            </a:prstGeom>
            <a:gradFill rotWithShape="0">
              <a:gsLst>
                <a:gs pos="0">
                  <a:srgbClr val="FF6600"/>
                </a:gs>
                <a:gs pos="100000">
                  <a:srgbClr val="762F00"/>
                </a:gs>
              </a:gsLst>
              <a:lin ang="2700000" scaled="1"/>
              <a:tileRect/>
            </a:gradFill>
            <a:ln w="38100">
              <a:noFill/>
            </a:ln>
          </p:spPr>
          <p:txBody>
            <a:bodyPr wrap="none" anchor="ctr" anchorCtr="0"/>
            <a:p>
              <a:endParaRPr lang="zh-CN" altLang="en-US" dirty="0">
                <a:latin typeface="Arial" panose="020B0604020202020204" pitchFamily="34" charset="0"/>
                <a:ea typeface="宋体" panose="02010600030101010101" pitchFamily="2" charset="-122"/>
              </a:endParaRPr>
            </a:p>
          </p:txBody>
        </p:sp>
        <p:sp>
          <p:nvSpPr>
            <p:cNvPr id="55351" name="Text Box 100"/>
            <p:cNvSpPr txBox="1"/>
            <p:nvPr/>
          </p:nvSpPr>
          <p:spPr>
            <a:xfrm>
              <a:off x="3408" y="3254"/>
              <a:ext cx="252" cy="329"/>
            </a:xfrm>
            <a:prstGeom prst="rect">
              <a:avLst/>
            </a:prstGeom>
            <a:noFill/>
            <a:ln w="38100">
              <a:noFill/>
            </a:ln>
          </p:spPr>
          <p:txBody>
            <a:bodyPr wrap="none" anchor="ctr" anchorCtr="0">
              <a:spAutoFit/>
            </a:bodyPr>
            <a:p>
              <a:pPr algn="ctr"/>
              <a:r>
                <a:rPr lang="en-US" altLang="zh-CN" sz="2800" b="1" dirty="0">
                  <a:solidFill>
                    <a:schemeClr val="bg1"/>
                  </a:solidFill>
                  <a:latin typeface="Times New Roman" panose="02020603050405020304" pitchFamily="18" charset="0"/>
                  <a:ea typeface="宋体" panose="02010600030101010101" pitchFamily="2" charset="-122"/>
                </a:rPr>
                <a:t>F</a:t>
              </a:r>
              <a:endParaRPr lang="en-US" altLang="zh-CN" sz="2400" dirty="0">
                <a:latin typeface="Times New Roman" panose="02020603050405020304" pitchFamily="18" charset="0"/>
                <a:ea typeface="宋体" panose="02010600030101010101" pitchFamily="2" charset="-122"/>
              </a:endParaRPr>
            </a:p>
          </p:txBody>
        </p:sp>
        <p:sp>
          <p:nvSpPr>
            <p:cNvPr id="55352" name="Text Box 101"/>
            <p:cNvSpPr txBox="1"/>
            <p:nvPr/>
          </p:nvSpPr>
          <p:spPr>
            <a:xfrm>
              <a:off x="4608" y="3311"/>
              <a:ext cx="227" cy="329"/>
            </a:xfrm>
            <a:prstGeom prst="rect">
              <a:avLst/>
            </a:prstGeom>
            <a:noFill/>
            <a:ln w="38100">
              <a:noFill/>
            </a:ln>
          </p:spPr>
          <p:txBody>
            <a:bodyPr wrap="none" anchor="ctr" anchorCtr="0">
              <a:spAutoFit/>
            </a:bodyPr>
            <a:p>
              <a:pPr algn="ctr"/>
              <a:r>
                <a:rPr lang="en-US" altLang="zh-CN" sz="2800" b="1" dirty="0">
                  <a:solidFill>
                    <a:schemeClr val="bg1"/>
                  </a:solidFill>
                  <a:latin typeface="Times New Roman" panose="02020603050405020304" pitchFamily="18" charset="0"/>
                  <a:ea typeface="宋体" panose="02010600030101010101" pitchFamily="2" charset="-122"/>
                </a:rPr>
                <a:t>9</a:t>
              </a:r>
              <a:endParaRPr lang="en-US" altLang="zh-CN" sz="2400" dirty="0">
                <a:latin typeface="Times New Roman" panose="02020603050405020304" pitchFamily="18" charset="0"/>
                <a:ea typeface="宋体" panose="02010600030101010101" pitchFamily="2" charset="-122"/>
              </a:endParaRPr>
            </a:p>
          </p:txBody>
        </p:sp>
        <p:sp>
          <p:nvSpPr>
            <p:cNvPr id="55353" name="Oval 102"/>
            <p:cNvSpPr/>
            <p:nvPr/>
          </p:nvSpPr>
          <p:spPr>
            <a:xfrm>
              <a:off x="4608" y="3312"/>
              <a:ext cx="288" cy="288"/>
            </a:xfrm>
            <a:prstGeom prst="ellipse">
              <a:avLst/>
            </a:prstGeom>
            <a:gradFill rotWithShape="0">
              <a:gsLst>
                <a:gs pos="0">
                  <a:srgbClr val="FF6600"/>
                </a:gs>
                <a:gs pos="100000">
                  <a:srgbClr val="762F00"/>
                </a:gs>
              </a:gsLst>
              <a:lin ang="2700000" scaled="1"/>
              <a:tileRect/>
            </a:gradFill>
            <a:ln w="38100">
              <a:noFill/>
            </a:ln>
          </p:spPr>
          <p:txBody>
            <a:bodyPr wrap="none" anchor="ctr" anchorCtr="0"/>
            <a:p>
              <a:endParaRPr lang="zh-CN" altLang="en-US" dirty="0">
                <a:latin typeface="Arial" panose="020B0604020202020204" pitchFamily="34" charset="0"/>
                <a:ea typeface="宋体" panose="02010600030101010101" pitchFamily="2" charset="-122"/>
              </a:endParaRPr>
            </a:p>
          </p:txBody>
        </p:sp>
        <p:sp>
          <p:nvSpPr>
            <p:cNvPr id="55354" name="Text Box 103"/>
            <p:cNvSpPr txBox="1"/>
            <p:nvPr/>
          </p:nvSpPr>
          <p:spPr>
            <a:xfrm>
              <a:off x="4616" y="3311"/>
              <a:ext cx="227" cy="329"/>
            </a:xfrm>
            <a:prstGeom prst="rect">
              <a:avLst/>
            </a:prstGeom>
            <a:noFill/>
            <a:ln w="38100">
              <a:noFill/>
            </a:ln>
          </p:spPr>
          <p:txBody>
            <a:bodyPr wrap="none" anchor="ctr" anchorCtr="0">
              <a:spAutoFit/>
            </a:bodyPr>
            <a:p>
              <a:pPr algn="ctr"/>
              <a:r>
                <a:rPr lang="en-US" altLang="zh-CN" sz="2800" b="1" dirty="0">
                  <a:solidFill>
                    <a:schemeClr val="bg1"/>
                  </a:solidFill>
                  <a:latin typeface="Times New Roman" panose="02020603050405020304" pitchFamily="18" charset="0"/>
                  <a:ea typeface="宋体" panose="02010600030101010101" pitchFamily="2" charset="-122"/>
                </a:rPr>
                <a:t>J</a:t>
              </a:r>
              <a:endParaRPr lang="en-US" altLang="zh-CN" sz="2400" dirty="0">
                <a:latin typeface="Times New Roman" panose="02020603050405020304" pitchFamily="18" charset="0"/>
                <a:ea typeface="宋体" panose="02010600030101010101" pitchFamily="2" charset="-122"/>
              </a:endParaRPr>
            </a:p>
          </p:txBody>
        </p:sp>
        <p:sp>
          <p:nvSpPr>
            <p:cNvPr id="55355" name="Line 104"/>
            <p:cNvSpPr/>
            <p:nvPr/>
          </p:nvSpPr>
          <p:spPr>
            <a:xfrm>
              <a:off x="4608" y="3120"/>
              <a:ext cx="96" cy="192"/>
            </a:xfrm>
            <a:prstGeom prst="line">
              <a:avLst/>
            </a:prstGeom>
            <a:ln w="38100" cap="flat" cmpd="sng">
              <a:solidFill>
                <a:srgbClr val="009900"/>
              </a:solidFill>
              <a:prstDash val="solid"/>
              <a:round/>
              <a:headEnd type="none" w="med" len="med"/>
              <a:tailEnd type="none" w="med" len="med"/>
            </a:ln>
          </p:spPr>
        </p:sp>
        <p:sp>
          <p:nvSpPr>
            <p:cNvPr id="55356" name="Oval 105"/>
            <p:cNvSpPr/>
            <p:nvPr/>
          </p:nvSpPr>
          <p:spPr>
            <a:xfrm>
              <a:off x="4464" y="2871"/>
              <a:ext cx="288" cy="288"/>
            </a:xfrm>
            <a:prstGeom prst="ellipse">
              <a:avLst/>
            </a:prstGeom>
            <a:gradFill rotWithShape="0">
              <a:gsLst>
                <a:gs pos="0">
                  <a:srgbClr val="FF6600"/>
                </a:gs>
                <a:gs pos="100000">
                  <a:srgbClr val="762F00"/>
                </a:gs>
              </a:gsLst>
              <a:lin ang="2700000" scaled="1"/>
              <a:tileRect/>
            </a:gradFill>
            <a:ln w="38100">
              <a:noFill/>
            </a:ln>
          </p:spPr>
          <p:txBody>
            <a:bodyPr wrap="none" anchor="ctr" anchorCtr="0"/>
            <a:p>
              <a:endParaRPr lang="zh-CN" altLang="en-US" dirty="0">
                <a:latin typeface="Arial" panose="020B0604020202020204" pitchFamily="34" charset="0"/>
                <a:ea typeface="宋体" panose="02010600030101010101" pitchFamily="2" charset="-122"/>
              </a:endParaRPr>
            </a:p>
          </p:txBody>
        </p:sp>
        <p:sp>
          <p:nvSpPr>
            <p:cNvPr id="55357" name="Text Box 106"/>
            <p:cNvSpPr txBox="1"/>
            <p:nvPr/>
          </p:nvSpPr>
          <p:spPr>
            <a:xfrm>
              <a:off x="4433" y="2831"/>
              <a:ext cx="290" cy="329"/>
            </a:xfrm>
            <a:prstGeom prst="rect">
              <a:avLst/>
            </a:prstGeom>
            <a:noFill/>
            <a:ln w="38100">
              <a:noFill/>
            </a:ln>
          </p:spPr>
          <p:txBody>
            <a:bodyPr wrap="none" anchor="ctr" anchorCtr="0">
              <a:spAutoFit/>
            </a:bodyPr>
            <a:p>
              <a:pPr algn="ctr"/>
              <a:r>
                <a:rPr lang="en-US" altLang="zh-CN" sz="2800" b="1" dirty="0">
                  <a:solidFill>
                    <a:schemeClr val="bg1"/>
                  </a:solidFill>
                  <a:latin typeface="Times New Roman" panose="02020603050405020304" pitchFamily="18" charset="0"/>
                  <a:ea typeface="宋体" panose="02010600030101010101" pitchFamily="2" charset="-122"/>
                </a:rPr>
                <a:t>G</a:t>
              </a:r>
              <a:endParaRPr lang="en-US" altLang="zh-CN" sz="2400" dirty="0">
                <a:latin typeface="Times New Roman" panose="02020603050405020304" pitchFamily="18" charset="0"/>
                <a:ea typeface="宋体" panose="02010600030101010101" pitchFamily="2" charset="-122"/>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pPr marL="457200" marR="0" lvl="1" indent="-457200" algn="l" defTabSz="1219200" rtl="0" eaLnBrk="1" fontAlgn="base" latinLnBrk="0" hangingPunct="1">
              <a:lnSpc>
                <a:spcPct val="100000"/>
              </a:lnSpc>
              <a:spcBef>
                <a:spcPct val="20000"/>
              </a:spcBef>
              <a:buClrTx/>
              <a:buSzTx/>
              <a:buFont typeface="Wingdings" panose="05000000000000000000" charset="0"/>
              <a:buChar char="l"/>
            </a:pPr>
            <a:r>
              <a:rPr lang="zh-CN" altLang="en-US" sz="2800" dirty="0">
                <a:latin typeface="黑体" panose="02010609060101010101" pitchFamily="2" charset="-122"/>
                <a:cs typeface="+mn-cs"/>
                <a:sym typeface="+mn-ea"/>
              </a:rPr>
              <a:t>树的</a:t>
            </a:r>
            <a:r>
              <a:rPr lang="zh-CN" altLang="en-US" sz="2800" dirty="0">
                <a:latin typeface="黑体" panose="02010609060101010101" pitchFamily="2" charset="-122"/>
                <a:cs typeface="+mn-cs"/>
                <a:sym typeface="+mn-ea"/>
              </a:rPr>
              <a:t>示例</a:t>
            </a:r>
            <a:endParaRPr lang="zh-CN" altLang="en-US" sz="2800" dirty="0">
              <a:latin typeface="黑体" panose="02010609060101010101" pitchFamily="2" charset="-122"/>
              <a:cs typeface="+mn-cs"/>
              <a:sym typeface="+mn-ea"/>
            </a:endParaRPr>
          </a:p>
          <a:p>
            <a:pPr marR="0" lvl="1" algn="l" defTabSz="1219200" rtl="0" eaLnBrk="1" fontAlgn="base" latinLnBrk="0" hangingPunct="1">
              <a:lnSpc>
                <a:spcPct val="100000"/>
              </a:lnSpc>
              <a:spcBef>
                <a:spcPct val="20000"/>
              </a:spcBef>
              <a:buClrTx/>
              <a:buSzTx/>
              <a:buChar char="•"/>
            </a:pPr>
            <a:r>
              <a:rPr lang="zh-CN" altLang="en-US" sz="2400" dirty="0">
                <a:latin typeface="黑体" panose="02010609060101010101" pitchFamily="2" charset="-122"/>
                <a:ea typeface="黑体" panose="02010609060101010101" pitchFamily="2" charset="-122"/>
                <a:cs typeface="+mn-ea"/>
                <a:sym typeface="+mn-ea"/>
              </a:rPr>
              <a:t>A是根结点，它包含三棵子树，子树相互不</a:t>
            </a:r>
            <a:r>
              <a:rPr lang="zh-CN" altLang="en-US" sz="2400" dirty="0">
                <a:latin typeface="黑体" panose="02010609060101010101" pitchFamily="2" charset="-122"/>
                <a:ea typeface="黑体" panose="02010609060101010101" pitchFamily="2" charset="-122"/>
                <a:cs typeface="+mn-ea"/>
                <a:sym typeface="+mn-ea"/>
              </a:rPr>
              <a:t>相交</a:t>
            </a:r>
            <a:endParaRPr lang="zh-CN" altLang="en-US" sz="2400" dirty="0">
              <a:latin typeface="黑体" panose="02010609060101010101" pitchFamily="2" charset="-122"/>
              <a:ea typeface="黑体" panose="02010609060101010101" pitchFamily="2" charset="-122"/>
              <a:cs typeface="+mn-ea"/>
              <a:sym typeface="+mn-ea"/>
            </a:endParaRPr>
          </a:p>
          <a:p>
            <a:pPr marR="0" lvl="1" algn="l" defTabSz="1219200" rtl="0" eaLnBrk="1" fontAlgn="base" latinLnBrk="0" hangingPunct="1">
              <a:lnSpc>
                <a:spcPct val="100000"/>
              </a:lnSpc>
              <a:spcBef>
                <a:spcPct val="20000"/>
              </a:spcBef>
              <a:buClrTx/>
              <a:buSzTx/>
              <a:buChar char="•"/>
            </a:pPr>
            <a:r>
              <a:rPr lang="zh-CN" altLang="en-US" dirty="0">
                <a:latin typeface="黑体" panose="02010609060101010101" pitchFamily="2" charset="-122"/>
                <a:ea typeface="黑体" panose="02010609060101010101" pitchFamily="2" charset="-122"/>
                <a:cs typeface="+mn-ea"/>
                <a:sym typeface="+mn-ea"/>
              </a:rPr>
              <a:t>T1,T2,T3都是根A的子树，且本身也是一棵树</a:t>
            </a:r>
            <a:endParaRPr kumimoji="0" lang="zh-CN" altLang="en-US" i="0" u="none" strike="noStrike" kern="0" cap="none" spc="0" normalizeH="0" baseline="0" noProof="1" dirty="0">
              <a:solidFill>
                <a:schemeClr val="tx1"/>
              </a:solidFill>
              <a:latin typeface="黑体" panose="02010609060101010101" pitchFamily="2" charset="-122"/>
              <a:ea typeface="黑体" panose="02010609060101010101" pitchFamily="2" charset="-122"/>
              <a:cs typeface="+mn-ea"/>
            </a:endParaRPr>
          </a:p>
          <a:p>
            <a:pPr marR="0" lvl="1" algn="l" defTabSz="1219200" rtl="0" eaLnBrk="1" fontAlgn="base" latinLnBrk="0" hangingPunct="1">
              <a:lnSpc>
                <a:spcPct val="100000"/>
              </a:lnSpc>
              <a:spcBef>
                <a:spcPct val="20000"/>
              </a:spcBef>
              <a:buClrTx/>
              <a:buSzTx/>
              <a:buChar char="•"/>
            </a:pPr>
            <a:r>
              <a:rPr lang="zh-CN" altLang="en-US" sz="2400" dirty="0">
                <a:latin typeface="黑体" panose="02010609060101010101" pitchFamily="2" charset="-122"/>
                <a:ea typeface="黑体" panose="02010609060101010101" pitchFamily="2" charset="-122"/>
                <a:cs typeface="+mn-ea"/>
                <a:sym typeface="+mn-ea"/>
              </a:rPr>
              <a:t>T1={B,E,F,K,L}； T2={C,G}； T3={D,H,I,J,M},</a:t>
            </a:r>
            <a:endParaRPr kumimoji="0" lang="zh-CN" altLang="en-US" sz="2400" i="0" u="none" strike="noStrike" kern="0" cap="none" spc="0" normalizeH="0" baseline="0" noProof="1" dirty="0">
              <a:solidFill>
                <a:schemeClr val="tx1"/>
              </a:solidFill>
              <a:latin typeface="黑体" panose="02010609060101010101" pitchFamily="2" charset="-122"/>
              <a:ea typeface="黑体" panose="02010609060101010101" pitchFamily="2" charset="-122"/>
              <a:cs typeface="+mn-ea"/>
            </a:endParaRPr>
          </a:p>
          <a:p>
            <a:pPr marL="457200" lvl="1" indent="-457200" algn="l" eaLnBrk="1" hangingPunct="1">
              <a:buClrTx/>
              <a:buSzTx/>
              <a:buFont typeface="Wingdings" panose="05000000000000000000" charset="0"/>
              <a:buChar char="l"/>
            </a:pPr>
            <a:endParaRPr lang="zh-CN" altLang="en-US" sz="2800" dirty="0">
              <a:latin typeface="黑体" panose="02010609060101010101" pitchFamily="2" charset="-122"/>
              <a:cs typeface="+mn-cs"/>
              <a:sym typeface="+mn-ea"/>
            </a:endParaRPr>
          </a:p>
        </p:txBody>
      </p:sp>
      <p:sp>
        <p:nvSpPr>
          <p:cNvPr id="4" name="标题 3"/>
          <p:cNvSpPr>
            <a:spLocks noGrp="1"/>
          </p:cNvSpPr>
          <p:nvPr>
            <p:ph type="title"/>
          </p:nvPr>
        </p:nvSpPr>
        <p:spPr>
          <a:xfrm>
            <a:off x="752475" y="222568"/>
            <a:ext cx="10972800" cy="796908"/>
          </a:xfrm>
        </p:spPr>
        <p:txBody>
          <a:bodyPr/>
          <a:p>
            <a:r>
              <a:rPr lang="en-US" altLang="zh-CN">
                <a:latin typeface="楷体" panose="02010609060101010101" charset="-122"/>
                <a:ea typeface="楷体" panose="02010609060101010101" charset="-122"/>
                <a:cs typeface="楷体" panose="02010609060101010101" charset="-122"/>
                <a:sym typeface="+mn-ea"/>
              </a:rPr>
              <a:t>6.1 </a:t>
            </a:r>
            <a:r>
              <a:rPr lang="zh-CN" altLang="en-US" dirty="0">
                <a:latin typeface="楷体" panose="02010609060101010101" charset="-122"/>
                <a:ea typeface="楷体" panose="02010609060101010101" charset="-122"/>
                <a:sym typeface="+mn-ea"/>
              </a:rPr>
              <a:t>树的定义和基本术语</a:t>
            </a:r>
            <a:endParaRPr lang="en-US" altLang="zh-CN">
              <a:latin typeface="楷体" panose="02010609060101010101" charset="-122"/>
              <a:ea typeface="楷体" panose="02010609060101010101" charset="-122"/>
              <a:cs typeface="楷体" panose="02010609060101010101" charset="-122"/>
            </a:endParaRPr>
          </a:p>
        </p:txBody>
      </p:sp>
      <p:sp>
        <p:nvSpPr>
          <p:cNvPr id="2" name="灯片编号占位符 1"/>
          <p:cNvSpPr>
            <a:spLocks noGrp="1"/>
          </p:cNvSpPr>
          <p:nvPr>
            <p:ph type="sldNum" sz="quarter" idx="4"/>
          </p:nvPr>
        </p:nvSpPr>
        <p:spPr/>
        <p:txBody>
          <a:bodyPr/>
          <a:p>
            <a:fld id="{F18B4237-A20D-4DE2-ADD8-75BCC50A7656}" type="slidenum">
              <a:rPr lang="zh-CN" altLang="en-US"/>
            </a:fld>
            <a:endParaRPr lang="zh-CN" altLang="en-US"/>
          </a:p>
        </p:txBody>
      </p:sp>
      <p:grpSp>
        <p:nvGrpSpPr>
          <p:cNvPr id="5" name="组合 4"/>
          <p:cNvGrpSpPr/>
          <p:nvPr/>
        </p:nvGrpSpPr>
        <p:grpSpPr>
          <a:xfrm>
            <a:off x="8646160" y="3573145"/>
            <a:ext cx="2325370" cy="1221740"/>
            <a:chOff x="3413" y="5820"/>
            <a:chExt cx="3662" cy="1924"/>
          </a:xfrm>
        </p:grpSpPr>
        <p:sp>
          <p:nvSpPr>
            <p:cNvPr id="9220" name="Oval 4"/>
            <p:cNvSpPr/>
            <p:nvPr/>
          </p:nvSpPr>
          <p:spPr>
            <a:xfrm>
              <a:off x="4613" y="5820"/>
              <a:ext cx="840" cy="840"/>
            </a:xfrm>
            <a:prstGeom prst="ellipse">
              <a:avLst/>
            </a:prstGeom>
            <a:gradFill rotWithShape="0">
              <a:gsLst>
                <a:gs pos="0">
                  <a:srgbClr val="FF7C80"/>
                </a:gs>
                <a:gs pos="100000">
                  <a:srgbClr val="76393B"/>
                </a:gs>
              </a:gsLst>
              <a:path path="shape">
                <a:fillToRect l="50000" t="50000" r="50000" b="50000"/>
              </a:path>
              <a:tileRect/>
            </a:gradFill>
            <a:ln w="9525">
              <a:noFill/>
            </a:ln>
          </p:spPr>
          <p:txBody>
            <a:bodyPr wrap="none" anchor="ctr" anchorCtr="0"/>
            <a:p>
              <a:pPr algn="ctr"/>
              <a:r>
                <a:rPr lang="en-US" altLang="zh-CN" sz="2400" b="1" dirty="0">
                  <a:solidFill>
                    <a:schemeClr val="bg1"/>
                  </a:solidFill>
                  <a:latin typeface="Times New Roman" panose="02020603050405020304" pitchFamily="18" charset="0"/>
                  <a:ea typeface="宋体" panose="02010600030101010101" pitchFamily="2" charset="-122"/>
                </a:rPr>
                <a:t>A</a:t>
              </a:r>
              <a:endParaRPr lang="en-US" altLang="zh-CN" sz="2400" b="1" dirty="0">
                <a:solidFill>
                  <a:schemeClr val="bg1"/>
                </a:solidFill>
                <a:latin typeface="Times New Roman" panose="02020603050405020304" pitchFamily="18" charset="0"/>
                <a:ea typeface="宋体" panose="02010600030101010101" pitchFamily="2" charset="-122"/>
              </a:endParaRPr>
            </a:p>
          </p:txBody>
        </p:sp>
        <p:sp>
          <p:nvSpPr>
            <p:cNvPr id="9221" name="Text Box 5"/>
            <p:cNvSpPr txBox="1"/>
            <p:nvPr/>
          </p:nvSpPr>
          <p:spPr>
            <a:xfrm>
              <a:off x="3413" y="7020"/>
              <a:ext cx="3662" cy="725"/>
            </a:xfrm>
            <a:prstGeom prst="rect">
              <a:avLst/>
            </a:prstGeom>
            <a:noFill/>
            <a:ln w="9525">
              <a:noFill/>
            </a:ln>
          </p:spPr>
          <p:txBody>
            <a:bodyPr wrap="none" anchor="t" anchorCtr="0">
              <a:spAutoFit/>
            </a:bodyPr>
            <a:p>
              <a:r>
                <a:rPr lang="zh-CN" altLang="en-US" sz="2400" b="1" dirty="0">
                  <a:solidFill>
                    <a:srgbClr val="002C84"/>
                  </a:solidFill>
                  <a:latin typeface="Times New Roman" panose="02020603050405020304" pitchFamily="18" charset="0"/>
                  <a:ea typeface="楷体" panose="02010609060101010101" charset="-122"/>
                </a:rPr>
                <a:t>只有根结点的树</a:t>
              </a:r>
              <a:endParaRPr lang="zh-CN" altLang="en-US" sz="2400" b="1" dirty="0">
                <a:solidFill>
                  <a:srgbClr val="002C84"/>
                </a:solidFill>
                <a:latin typeface="Times New Roman" panose="02020603050405020304" pitchFamily="18" charset="0"/>
                <a:ea typeface="楷体" panose="02010609060101010101" charset="-122"/>
              </a:endParaRPr>
            </a:p>
          </p:txBody>
        </p:sp>
      </p:grpSp>
      <p:grpSp>
        <p:nvGrpSpPr>
          <p:cNvPr id="9222" name="Group 6"/>
          <p:cNvGrpSpPr/>
          <p:nvPr/>
        </p:nvGrpSpPr>
        <p:grpSpPr>
          <a:xfrm>
            <a:off x="1559243" y="2924615"/>
            <a:ext cx="4038600" cy="2857256"/>
            <a:chOff x="2640" y="561"/>
            <a:chExt cx="2832" cy="1950"/>
          </a:xfrm>
        </p:grpSpPr>
        <p:sp>
          <p:nvSpPr>
            <p:cNvPr id="9223" name="Line 7"/>
            <p:cNvSpPr/>
            <p:nvPr/>
          </p:nvSpPr>
          <p:spPr>
            <a:xfrm>
              <a:off x="4992" y="1392"/>
              <a:ext cx="288" cy="336"/>
            </a:xfrm>
            <a:prstGeom prst="line">
              <a:avLst/>
            </a:prstGeom>
            <a:ln w="38100" cap="flat" cmpd="sng">
              <a:solidFill>
                <a:srgbClr val="009900"/>
              </a:solidFill>
              <a:prstDash val="solid"/>
              <a:round/>
              <a:headEnd type="none" w="med" len="med"/>
              <a:tailEnd type="none" w="med" len="med"/>
            </a:ln>
          </p:spPr>
        </p:sp>
        <p:sp>
          <p:nvSpPr>
            <p:cNvPr id="9224" name="Line 8"/>
            <p:cNvSpPr/>
            <p:nvPr/>
          </p:nvSpPr>
          <p:spPr>
            <a:xfrm flipH="1">
              <a:off x="4464" y="1392"/>
              <a:ext cx="288" cy="288"/>
            </a:xfrm>
            <a:prstGeom prst="line">
              <a:avLst/>
            </a:prstGeom>
            <a:ln w="38100" cap="flat" cmpd="sng">
              <a:solidFill>
                <a:srgbClr val="009900"/>
              </a:solidFill>
              <a:prstDash val="solid"/>
              <a:round/>
              <a:headEnd type="none" w="med" len="med"/>
              <a:tailEnd type="none" w="med" len="med"/>
            </a:ln>
          </p:spPr>
        </p:sp>
        <p:sp>
          <p:nvSpPr>
            <p:cNvPr id="9225" name="Line 9"/>
            <p:cNvSpPr/>
            <p:nvPr/>
          </p:nvSpPr>
          <p:spPr>
            <a:xfrm>
              <a:off x="4848" y="1440"/>
              <a:ext cx="0" cy="240"/>
            </a:xfrm>
            <a:prstGeom prst="line">
              <a:avLst/>
            </a:prstGeom>
            <a:ln w="38100" cap="flat" cmpd="sng">
              <a:solidFill>
                <a:srgbClr val="009900"/>
              </a:solidFill>
              <a:prstDash val="solid"/>
              <a:round/>
              <a:headEnd type="none" w="med" len="med"/>
              <a:tailEnd type="none" w="med" len="med"/>
            </a:ln>
          </p:spPr>
        </p:sp>
        <p:sp>
          <p:nvSpPr>
            <p:cNvPr id="9226" name="Line 10"/>
            <p:cNvSpPr/>
            <p:nvPr/>
          </p:nvSpPr>
          <p:spPr>
            <a:xfrm>
              <a:off x="4464" y="1968"/>
              <a:ext cx="0" cy="288"/>
            </a:xfrm>
            <a:prstGeom prst="line">
              <a:avLst/>
            </a:prstGeom>
            <a:ln w="38100" cap="flat" cmpd="sng">
              <a:solidFill>
                <a:srgbClr val="009900"/>
              </a:solidFill>
              <a:prstDash val="solid"/>
              <a:round/>
              <a:headEnd type="none" w="med" len="med"/>
              <a:tailEnd type="none" w="med" len="med"/>
            </a:ln>
          </p:spPr>
        </p:sp>
        <p:sp>
          <p:nvSpPr>
            <p:cNvPr id="9227" name="Line 11"/>
            <p:cNvSpPr/>
            <p:nvPr/>
          </p:nvSpPr>
          <p:spPr>
            <a:xfrm>
              <a:off x="4128" y="816"/>
              <a:ext cx="672" cy="384"/>
            </a:xfrm>
            <a:prstGeom prst="line">
              <a:avLst/>
            </a:prstGeom>
            <a:ln w="38100" cap="flat" cmpd="sng">
              <a:solidFill>
                <a:srgbClr val="009900"/>
              </a:solidFill>
              <a:prstDash val="solid"/>
              <a:round/>
              <a:headEnd type="none" w="med" len="med"/>
              <a:tailEnd type="none" w="med" len="med"/>
            </a:ln>
          </p:spPr>
        </p:sp>
        <p:sp>
          <p:nvSpPr>
            <p:cNvPr id="9228" name="Line 12"/>
            <p:cNvSpPr/>
            <p:nvPr/>
          </p:nvSpPr>
          <p:spPr>
            <a:xfrm flipH="1">
              <a:off x="3312" y="816"/>
              <a:ext cx="576" cy="384"/>
            </a:xfrm>
            <a:prstGeom prst="line">
              <a:avLst/>
            </a:prstGeom>
            <a:ln w="38100" cap="flat" cmpd="sng">
              <a:solidFill>
                <a:srgbClr val="009900"/>
              </a:solidFill>
              <a:prstDash val="solid"/>
              <a:round/>
              <a:headEnd type="none" w="med" len="med"/>
              <a:tailEnd type="none" w="med" len="med"/>
            </a:ln>
          </p:spPr>
        </p:sp>
        <p:sp>
          <p:nvSpPr>
            <p:cNvPr id="9229" name="Line 13"/>
            <p:cNvSpPr/>
            <p:nvPr/>
          </p:nvSpPr>
          <p:spPr>
            <a:xfrm>
              <a:off x="4032" y="864"/>
              <a:ext cx="0" cy="1104"/>
            </a:xfrm>
            <a:prstGeom prst="line">
              <a:avLst/>
            </a:prstGeom>
            <a:ln w="38100" cap="flat" cmpd="sng">
              <a:solidFill>
                <a:srgbClr val="009900"/>
              </a:solidFill>
              <a:prstDash val="solid"/>
              <a:round/>
              <a:headEnd type="none" w="med" len="med"/>
              <a:tailEnd type="none" w="med" len="med"/>
            </a:ln>
          </p:spPr>
        </p:sp>
        <p:sp>
          <p:nvSpPr>
            <p:cNvPr id="9230" name="Line 14"/>
            <p:cNvSpPr/>
            <p:nvPr/>
          </p:nvSpPr>
          <p:spPr>
            <a:xfrm>
              <a:off x="3360" y="1392"/>
              <a:ext cx="144" cy="336"/>
            </a:xfrm>
            <a:prstGeom prst="line">
              <a:avLst/>
            </a:prstGeom>
            <a:ln w="38100" cap="flat" cmpd="sng">
              <a:solidFill>
                <a:srgbClr val="009900"/>
              </a:solidFill>
              <a:prstDash val="solid"/>
              <a:round/>
              <a:headEnd type="none" w="med" len="med"/>
              <a:tailEnd type="none" w="med" len="med"/>
            </a:ln>
          </p:spPr>
        </p:sp>
        <p:sp>
          <p:nvSpPr>
            <p:cNvPr id="9231" name="Line 15"/>
            <p:cNvSpPr/>
            <p:nvPr/>
          </p:nvSpPr>
          <p:spPr>
            <a:xfrm>
              <a:off x="3120" y="1920"/>
              <a:ext cx="144" cy="288"/>
            </a:xfrm>
            <a:prstGeom prst="line">
              <a:avLst/>
            </a:prstGeom>
            <a:ln w="38100" cap="flat" cmpd="sng">
              <a:solidFill>
                <a:srgbClr val="009900"/>
              </a:solidFill>
              <a:prstDash val="solid"/>
              <a:round/>
              <a:headEnd type="none" w="med" len="med"/>
              <a:tailEnd type="none" w="med" len="med"/>
            </a:ln>
          </p:spPr>
        </p:sp>
        <p:sp>
          <p:nvSpPr>
            <p:cNvPr id="9232" name="Line 16"/>
            <p:cNvSpPr/>
            <p:nvPr/>
          </p:nvSpPr>
          <p:spPr>
            <a:xfrm flipH="1">
              <a:off x="2784" y="1392"/>
              <a:ext cx="432" cy="960"/>
            </a:xfrm>
            <a:prstGeom prst="line">
              <a:avLst/>
            </a:prstGeom>
            <a:ln w="38100" cap="flat" cmpd="sng">
              <a:solidFill>
                <a:srgbClr val="009900"/>
              </a:solidFill>
              <a:prstDash val="solid"/>
              <a:round/>
              <a:headEnd type="none" w="med" len="med"/>
              <a:tailEnd type="none" w="med" len="med"/>
            </a:ln>
          </p:spPr>
        </p:sp>
        <p:sp>
          <p:nvSpPr>
            <p:cNvPr id="9233" name="Oval 17"/>
            <p:cNvSpPr/>
            <p:nvPr/>
          </p:nvSpPr>
          <p:spPr>
            <a:xfrm>
              <a:off x="3840" y="576"/>
              <a:ext cx="336" cy="336"/>
            </a:xfrm>
            <a:prstGeom prst="ellipse">
              <a:avLst/>
            </a:prstGeom>
            <a:gradFill rotWithShape="0">
              <a:gsLst>
                <a:gs pos="0">
                  <a:srgbClr val="FF7C80"/>
                </a:gs>
                <a:gs pos="100000">
                  <a:srgbClr val="76393B"/>
                </a:gs>
              </a:gsLst>
              <a:path path="shape">
                <a:fillToRect l="50000" t="50000" r="50000" b="50000"/>
              </a:path>
              <a:tileRect/>
            </a:gradFill>
            <a:ln w="9525">
              <a:noFill/>
            </a:ln>
          </p:spPr>
          <p:txBody>
            <a:bodyPr wrap="none" anchor="ctr" anchorCtr="0"/>
            <a:p>
              <a:endParaRPr lang="zh-CN" altLang="en-US" dirty="0">
                <a:latin typeface="Arial" panose="020B0604020202020204" pitchFamily="34" charset="0"/>
                <a:ea typeface="宋体" panose="02010600030101010101" pitchFamily="2" charset="-122"/>
              </a:endParaRPr>
            </a:p>
          </p:txBody>
        </p:sp>
        <p:sp>
          <p:nvSpPr>
            <p:cNvPr id="9234" name="Oval 18"/>
            <p:cNvSpPr/>
            <p:nvPr/>
          </p:nvSpPr>
          <p:spPr>
            <a:xfrm>
              <a:off x="3120" y="1104"/>
              <a:ext cx="336" cy="336"/>
            </a:xfrm>
            <a:prstGeom prst="ellipse">
              <a:avLst/>
            </a:prstGeom>
            <a:gradFill rotWithShape="0">
              <a:gsLst>
                <a:gs pos="0">
                  <a:srgbClr val="FF7C80"/>
                </a:gs>
                <a:gs pos="100000">
                  <a:srgbClr val="76393B"/>
                </a:gs>
              </a:gsLst>
              <a:path path="shape">
                <a:fillToRect l="50000" t="50000" r="50000" b="50000"/>
              </a:path>
              <a:tileRect/>
            </a:gradFill>
            <a:ln w="9525">
              <a:noFill/>
            </a:ln>
          </p:spPr>
          <p:txBody>
            <a:bodyPr wrap="none" anchor="ctr" anchorCtr="0"/>
            <a:p>
              <a:endParaRPr lang="zh-CN" altLang="en-US" dirty="0">
                <a:latin typeface="Arial" panose="020B0604020202020204" pitchFamily="34" charset="0"/>
                <a:ea typeface="宋体" panose="02010600030101010101" pitchFamily="2" charset="-122"/>
              </a:endParaRPr>
            </a:p>
          </p:txBody>
        </p:sp>
        <p:sp>
          <p:nvSpPr>
            <p:cNvPr id="9235" name="Oval 19"/>
            <p:cNvSpPr/>
            <p:nvPr/>
          </p:nvSpPr>
          <p:spPr>
            <a:xfrm>
              <a:off x="3840" y="1104"/>
              <a:ext cx="336" cy="336"/>
            </a:xfrm>
            <a:prstGeom prst="ellipse">
              <a:avLst/>
            </a:prstGeom>
            <a:gradFill rotWithShape="0">
              <a:gsLst>
                <a:gs pos="0">
                  <a:srgbClr val="FF7C80"/>
                </a:gs>
                <a:gs pos="100000">
                  <a:srgbClr val="76393B"/>
                </a:gs>
              </a:gsLst>
              <a:path path="shape">
                <a:fillToRect l="50000" t="50000" r="50000" b="50000"/>
              </a:path>
              <a:tileRect/>
            </a:gradFill>
            <a:ln w="9525">
              <a:noFill/>
            </a:ln>
          </p:spPr>
          <p:txBody>
            <a:bodyPr wrap="none" anchor="ctr" anchorCtr="0"/>
            <a:p>
              <a:endParaRPr lang="zh-CN" altLang="en-US" dirty="0">
                <a:latin typeface="Arial" panose="020B0604020202020204" pitchFamily="34" charset="0"/>
                <a:ea typeface="宋体" panose="02010600030101010101" pitchFamily="2" charset="-122"/>
              </a:endParaRPr>
            </a:p>
          </p:txBody>
        </p:sp>
        <p:sp>
          <p:nvSpPr>
            <p:cNvPr id="9236" name="Oval 20"/>
            <p:cNvSpPr/>
            <p:nvPr/>
          </p:nvSpPr>
          <p:spPr>
            <a:xfrm>
              <a:off x="4704" y="1104"/>
              <a:ext cx="336" cy="336"/>
            </a:xfrm>
            <a:prstGeom prst="ellipse">
              <a:avLst/>
            </a:prstGeom>
            <a:gradFill rotWithShape="0">
              <a:gsLst>
                <a:gs pos="0">
                  <a:srgbClr val="FF7C80"/>
                </a:gs>
                <a:gs pos="100000">
                  <a:srgbClr val="76393B"/>
                </a:gs>
              </a:gsLst>
              <a:path path="shape">
                <a:fillToRect l="50000" t="50000" r="50000" b="50000"/>
              </a:path>
              <a:tileRect/>
            </a:gradFill>
            <a:ln w="9525">
              <a:noFill/>
            </a:ln>
          </p:spPr>
          <p:txBody>
            <a:bodyPr wrap="none" anchor="ctr" anchorCtr="0"/>
            <a:p>
              <a:endParaRPr lang="zh-CN" altLang="en-US" dirty="0">
                <a:latin typeface="Arial" panose="020B0604020202020204" pitchFamily="34" charset="0"/>
                <a:ea typeface="宋体" panose="02010600030101010101" pitchFamily="2" charset="-122"/>
              </a:endParaRPr>
            </a:p>
          </p:txBody>
        </p:sp>
        <p:sp>
          <p:nvSpPr>
            <p:cNvPr id="9237" name="Oval 21"/>
            <p:cNvSpPr/>
            <p:nvPr/>
          </p:nvSpPr>
          <p:spPr>
            <a:xfrm>
              <a:off x="2880" y="1632"/>
              <a:ext cx="336" cy="336"/>
            </a:xfrm>
            <a:prstGeom prst="ellipse">
              <a:avLst/>
            </a:prstGeom>
            <a:gradFill rotWithShape="0">
              <a:gsLst>
                <a:gs pos="0">
                  <a:srgbClr val="FF7C80"/>
                </a:gs>
                <a:gs pos="100000">
                  <a:srgbClr val="76393B"/>
                </a:gs>
              </a:gsLst>
              <a:path path="shape">
                <a:fillToRect l="50000" t="50000" r="50000" b="50000"/>
              </a:path>
              <a:tileRect/>
            </a:gradFill>
            <a:ln w="9525">
              <a:noFill/>
            </a:ln>
          </p:spPr>
          <p:txBody>
            <a:bodyPr wrap="none" anchor="ctr" anchorCtr="0"/>
            <a:p>
              <a:endParaRPr lang="zh-CN" altLang="en-US" dirty="0">
                <a:latin typeface="Arial" panose="020B0604020202020204" pitchFamily="34" charset="0"/>
                <a:ea typeface="宋体" panose="02010600030101010101" pitchFamily="2" charset="-122"/>
              </a:endParaRPr>
            </a:p>
          </p:txBody>
        </p:sp>
        <p:sp>
          <p:nvSpPr>
            <p:cNvPr id="9238" name="Oval 22"/>
            <p:cNvSpPr/>
            <p:nvPr/>
          </p:nvSpPr>
          <p:spPr>
            <a:xfrm>
              <a:off x="3312" y="1632"/>
              <a:ext cx="336" cy="336"/>
            </a:xfrm>
            <a:prstGeom prst="ellipse">
              <a:avLst/>
            </a:prstGeom>
            <a:gradFill rotWithShape="0">
              <a:gsLst>
                <a:gs pos="0">
                  <a:srgbClr val="FF7C80"/>
                </a:gs>
                <a:gs pos="100000">
                  <a:srgbClr val="76393B"/>
                </a:gs>
              </a:gsLst>
              <a:path path="shape">
                <a:fillToRect l="50000" t="50000" r="50000" b="50000"/>
              </a:path>
              <a:tileRect/>
            </a:gradFill>
            <a:ln w="9525">
              <a:noFill/>
            </a:ln>
          </p:spPr>
          <p:txBody>
            <a:bodyPr wrap="none" anchor="ctr" anchorCtr="0"/>
            <a:p>
              <a:endParaRPr lang="zh-CN" altLang="en-US" dirty="0">
                <a:latin typeface="Arial" panose="020B0604020202020204" pitchFamily="34" charset="0"/>
                <a:ea typeface="宋体" panose="02010600030101010101" pitchFamily="2" charset="-122"/>
              </a:endParaRPr>
            </a:p>
          </p:txBody>
        </p:sp>
        <p:sp>
          <p:nvSpPr>
            <p:cNvPr id="9239" name="Oval 23"/>
            <p:cNvSpPr/>
            <p:nvPr/>
          </p:nvSpPr>
          <p:spPr>
            <a:xfrm>
              <a:off x="3840" y="1632"/>
              <a:ext cx="336" cy="336"/>
            </a:xfrm>
            <a:prstGeom prst="ellipse">
              <a:avLst/>
            </a:prstGeom>
            <a:gradFill rotWithShape="0">
              <a:gsLst>
                <a:gs pos="0">
                  <a:srgbClr val="FF7C80"/>
                </a:gs>
                <a:gs pos="100000">
                  <a:srgbClr val="76393B"/>
                </a:gs>
              </a:gsLst>
              <a:path path="shape">
                <a:fillToRect l="50000" t="50000" r="50000" b="50000"/>
              </a:path>
              <a:tileRect/>
            </a:gradFill>
            <a:ln w="9525">
              <a:noFill/>
            </a:ln>
          </p:spPr>
          <p:txBody>
            <a:bodyPr wrap="none" anchor="ctr" anchorCtr="0"/>
            <a:p>
              <a:endParaRPr lang="zh-CN" altLang="en-US" dirty="0">
                <a:latin typeface="Arial" panose="020B0604020202020204" pitchFamily="34" charset="0"/>
                <a:ea typeface="宋体" panose="02010600030101010101" pitchFamily="2" charset="-122"/>
              </a:endParaRPr>
            </a:p>
          </p:txBody>
        </p:sp>
        <p:sp>
          <p:nvSpPr>
            <p:cNvPr id="9240" name="Oval 24"/>
            <p:cNvSpPr/>
            <p:nvPr/>
          </p:nvSpPr>
          <p:spPr>
            <a:xfrm>
              <a:off x="4272" y="1632"/>
              <a:ext cx="336" cy="336"/>
            </a:xfrm>
            <a:prstGeom prst="ellipse">
              <a:avLst/>
            </a:prstGeom>
            <a:gradFill rotWithShape="0">
              <a:gsLst>
                <a:gs pos="0">
                  <a:srgbClr val="FF7C80"/>
                </a:gs>
                <a:gs pos="100000">
                  <a:srgbClr val="76393B"/>
                </a:gs>
              </a:gsLst>
              <a:path path="shape">
                <a:fillToRect l="50000" t="50000" r="50000" b="50000"/>
              </a:path>
              <a:tileRect/>
            </a:gradFill>
            <a:ln w="9525">
              <a:noFill/>
            </a:ln>
          </p:spPr>
          <p:txBody>
            <a:bodyPr wrap="none" anchor="ctr" anchorCtr="0"/>
            <a:p>
              <a:endParaRPr lang="zh-CN" altLang="en-US" dirty="0">
                <a:latin typeface="Arial" panose="020B0604020202020204" pitchFamily="34" charset="0"/>
                <a:ea typeface="宋体" panose="02010600030101010101" pitchFamily="2" charset="-122"/>
              </a:endParaRPr>
            </a:p>
          </p:txBody>
        </p:sp>
        <p:sp>
          <p:nvSpPr>
            <p:cNvPr id="9241" name="Oval 25"/>
            <p:cNvSpPr/>
            <p:nvPr/>
          </p:nvSpPr>
          <p:spPr>
            <a:xfrm>
              <a:off x="4704" y="1632"/>
              <a:ext cx="336" cy="336"/>
            </a:xfrm>
            <a:prstGeom prst="ellipse">
              <a:avLst/>
            </a:prstGeom>
            <a:gradFill rotWithShape="0">
              <a:gsLst>
                <a:gs pos="0">
                  <a:srgbClr val="FF7C80"/>
                </a:gs>
                <a:gs pos="100000">
                  <a:srgbClr val="76393B"/>
                </a:gs>
              </a:gsLst>
              <a:path path="shape">
                <a:fillToRect l="50000" t="50000" r="50000" b="50000"/>
              </a:path>
              <a:tileRect/>
            </a:gradFill>
            <a:ln w="9525">
              <a:noFill/>
            </a:ln>
          </p:spPr>
          <p:txBody>
            <a:bodyPr wrap="none" anchor="ctr" anchorCtr="0"/>
            <a:p>
              <a:endParaRPr lang="zh-CN" altLang="en-US" dirty="0">
                <a:latin typeface="Arial" panose="020B0604020202020204" pitchFamily="34" charset="0"/>
                <a:ea typeface="宋体" panose="02010600030101010101" pitchFamily="2" charset="-122"/>
              </a:endParaRPr>
            </a:p>
          </p:txBody>
        </p:sp>
        <p:sp>
          <p:nvSpPr>
            <p:cNvPr id="9242" name="Oval 26"/>
            <p:cNvSpPr/>
            <p:nvPr/>
          </p:nvSpPr>
          <p:spPr>
            <a:xfrm>
              <a:off x="5136" y="1632"/>
              <a:ext cx="336" cy="336"/>
            </a:xfrm>
            <a:prstGeom prst="ellipse">
              <a:avLst/>
            </a:prstGeom>
            <a:gradFill rotWithShape="0">
              <a:gsLst>
                <a:gs pos="0">
                  <a:srgbClr val="FF7C80"/>
                </a:gs>
                <a:gs pos="100000">
                  <a:srgbClr val="76393B"/>
                </a:gs>
              </a:gsLst>
              <a:path path="shape">
                <a:fillToRect l="50000" t="50000" r="50000" b="50000"/>
              </a:path>
              <a:tileRect/>
            </a:gradFill>
            <a:ln w="9525">
              <a:noFill/>
            </a:ln>
          </p:spPr>
          <p:txBody>
            <a:bodyPr wrap="none" anchor="ctr" anchorCtr="0"/>
            <a:p>
              <a:endParaRPr lang="zh-CN" altLang="en-US" dirty="0">
                <a:latin typeface="Arial" panose="020B0604020202020204" pitchFamily="34" charset="0"/>
                <a:ea typeface="宋体" panose="02010600030101010101" pitchFamily="2" charset="-122"/>
              </a:endParaRPr>
            </a:p>
          </p:txBody>
        </p:sp>
        <p:sp>
          <p:nvSpPr>
            <p:cNvPr id="9243" name="Oval 27"/>
            <p:cNvSpPr/>
            <p:nvPr/>
          </p:nvSpPr>
          <p:spPr>
            <a:xfrm>
              <a:off x="2640" y="2160"/>
              <a:ext cx="336" cy="336"/>
            </a:xfrm>
            <a:prstGeom prst="ellipse">
              <a:avLst/>
            </a:prstGeom>
            <a:gradFill rotWithShape="0">
              <a:gsLst>
                <a:gs pos="0">
                  <a:srgbClr val="FF7C80"/>
                </a:gs>
                <a:gs pos="100000">
                  <a:srgbClr val="76393B"/>
                </a:gs>
              </a:gsLst>
              <a:path path="shape">
                <a:fillToRect l="50000" t="50000" r="50000" b="50000"/>
              </a:path>
              <a:tileRect/>
            </a:gradFill>
            <a:ln w="9525">
              <a:noFill/>
            </a:ln>
          </p:spPr>
          <p:txBody>
            <a:bodyPr wrap="none" anchor="ctr" anchorCtr="0"/>
            <a:p>
              <a:endParaRPr lang="zh-CN" altLang="en-US" dirty="0">
                <a:latin typeface="Arial" panose="020B0604020202020204" pitchFamily="34" charset="0"/>
                <a:ea typeface="宋体" panose="02010600030101010101" pitchFamily="2" charset="-122"/>
              </a:endParaRPr>
            </a:p>
          </p:txBody>
        </p:sp>
        <p:sp>
          <p:nvSpPr>
            <p:cNvPr id="9244" name="Oval 28"/>
            <p:cNvSpPr/>
            <p:nvPr/>
          </p:nvSpPr>
          <p:spPr>
            <a:xfrm>
              <a:off x="3120" y="2160"/>
              <a:ext cx="336" cy="336"/>
            </a:xfrm>
            <a:prstGeom prst="ellipse">
              <a:avLst/>
            </a:prstGeom>
            <a:gradFill rotWithShape="0">
              <a:gsLst>
                <a:gs pos="0">
                  <a:srgbClr val="FF7C80"/>
                </a:gs>
                <a:gs pos="100000">
                  <a:srgbClr val="76393B"/>
                </a:gs>
              </a:gsLst>
              <a:path path="shape">
                <a:fillToRect l="50000" t="50000" r="50000" b="50000"/>
              </a:path>
              <a:tileRect/>
            </a:gradFill>
            <a:ln w="9525">
              <a:noFill/>
            </a:ln>
          </p:spPr>
          <p:txBody>
            <a:bodyPr wrap="none" anchor="ctr" anchorCtr="0"/>
            <a:p>
              <a:endParaRPr lang="zh-CN" altLang="en-US" dirty="0">
                <a:latin typeface="Arial" panose="020B0604020202020204" pitchFamily="34" charset="0"/>
                <a:ea typeface="宋体" panose="02010600030101010101" pitchFamily="2" charset="-122"/>
              </a:endParaRPr>
            </a:p>
          </p:txBody>
        </p:sp>
        <p:sp>
          <p:nvSpPr>
            <p:cNvPr id="9245" name="Oval 29"/>
            <p:cNvSpPr/>
            <p:nvPr/>
          </p:nvSpPr>
          <p:spPr>
            <a:xfrm>
              <a:off x="4272" y="2160"/>
              <a:ext cx="336" cy="336"/>
            </a:xfrm>
            <a:prstGeom prst="ellipse">
              <a:avLst/>
            </a:prstGeom>
            <a:gradFill rotWithShape="0">
              <a:gsLst>
                <a:gs pos="0">
                  <a:srgbClr val="FF7C80"/>
                </a:gs>
                <a:gs pos="100000">
                  <a:srgbClr val="76393B"/>
                </a:gs>
              </a:gsLst>
              <a:path path="shape">
                <a:fillToRect l="50000" t="50000" r="50000" b="50000"/>
              </a:path>
              <a:tileRect/>
            </a:gradFill>
            <a:ln w="9525">
              <a:noFill/>
            </a:ln>
          </p:spPr>
          <p:txBody>
            <a:bodyPr wrap="none" anchor="ctr" anchorCtr="0"/>
            <a:p>
              <a:endParaRPr lang="zh-CN" altLang="en-US" dirty="0">
                <a:latin typeface="Arial" panose="020B0604020202020204" pitchFamily="34" charset="0"/>
                <a:ea typeface="宋体" panose="02010600030101010101" pitchFamily="2" charset="-122"/>
              </a:endParaRPr>
            </a:p>
          </p:txBody>
        </p:sp>
        <p:sp>
          <p:nvSpPr>
            <p:cNvPr id="9246" name="Text Box 30"/>
            <p:cNvSpPr txBox="1"/>
            <p:nvPr/>
          </p:nvSpPr>
          <p:spPr>
            <a:xfrm>
              <a:off x="3873" y="561"/>
              <a:ext cx="308" cy="356"/>
            </a:xfrm>
            <a:prstGeom prst="rect">
              <a:avLst/>
            </a:prstGeom>
            <a:noFill/>
            <a:ln w="38100">
              <a:noFill/>
            </a:ln>
          </p:spPr>
          <p:txBody>
            <a:bodyPr wrap="none" anchor="ctr" anchorCtr="0">
              <a:spAutoFit/>
            </a:bodyPr>
            <a:p>
              <a:pPr algn="ctr"/>
              <a:r>
                <a:rPr lang="en-US" altLang="zh-CN" sz="2800" b="1" dirty="0">
                  <a:solidFill>
                    <a:srgbClr val="FFFFCC"/>
                  </a:solidFill>
                  <a:latin typeface="Arial" panose="020B0604020202020204" pitchFamily="34" charset="0"/>
                  <a:ea typeface="宋体" panose="02010600030101010101" pitchFamily="2" charset="-122"/>
                </a:rPr>
                <a:t>A</a:t>
              </a:r>
              <a:endParaRPr lang="en-US" altLang="zh-CN" sz="2400" dirty="0">
                <a:latin typeface="Times New Roman" panose="02020603050405020304" pitchFamily="18" charset="0"/>
                <a:ea typeface="宋体" panose="02010600030101010101" pitchFamily="2" charset="-122"/>
              </a:endParaRPr>
            </a:p>
          </p:txBody>
        </p:sp>
        <p:sp>
          <p:nvSpPr>
            <p:cNvPr id="9247" name="Text Box 31"/>
            <p:cNvSpPr txBox="1"/>
            <p:nvPr/>
          </p:nvSpPr>
          <p:spPr>
            <a:xfrm>
              <a:off x="3873" y="1090"/>
              <a:ext cx="308" cy="356"/>
            </a:xfrm>
            <a:prstGeom prst="rect">
              <a:avLst/>
            </a:prstGeom>
            <a:noFill/>
            <a:ln w="38100">
              <a:noFill/>
            </a:ln>
          </p:spPr>
          <p:txBody>
            <a:bodyPr wrap="none" anchor="ctr" anchorCtr="0">
              <a:spAutoFit/>
            </a:bodyPr>
            <a:p>
              <a:pPr algn="ctr"/>
              <a:r>
                <a:rPr lang="en-US" altLang="zh-CN" sz="2800" b="1" dirty="0">
                  <a:solidFill>
                    <a:srgbClr val="FFFFCC"/>
                  </a:solidFill>
                  <a:latin typeface="Arial" panose="020B0604020202020204" pitchFamily="34" charset="0"/>
                  <a:ea typeface="宋体" panose="02010600030101010101" pitchFamily="2" charset="-122"/>
                </a:rPr>
                <a:t>C</a:t>
              </a:r>
              <a:endParaRPr lang="en-US" altLang="zh-CN" sz="2400" dirty="0">
                <a:latin typeface="Times New Roman" panose="02020603050405020304" pitchFamily="18" charset="0"/>
                <a:ea typeface="宋体" panose="02010600030101010101" pitchFamily="2" charset="-122"/>
              </a:endParaRPr>
            </a:p>
          </p:txBody>
        </p:sp>
        <p:sp>
          <p:nvSpPr>
            <p:cNvPr id="9248" name="Text Box 32"/>
            <p:cNvSpPr txBox="1"/>
            <p:nvPr/>
          </p:nvSpPr>
          <p:spPr>
            <a:xfrm>
              <a:off x="3867" y="1626"/>
              <a:ext cx="322" cy="356"/>
            </a:xfrm>
            <a:prstGeom prst="rect">
              <a:avLst/>
            </a:prstGeom>
            <a:noFill/>
            <a:ln w="38100">
              <a:noFill/>
            </a:ln>
          </p:spPr>
          <p:txBody>
            <a:bodyPr wrap="none" anchor="ctr" anchorCtr="0">
              <a:spAutoFit/>
            </a:bodyPr>
            <a:p>
              <a:pPr algn="ctr"/>
              <a:r>
                <a:rPr lang="en-US" altLang="zh-CN" sz="2800" b="1" dirty="0">
                  <a:solidFill>
                    <a:srgbClr val="FFFFCC"/>
                  </a:solidFill>
                  <a:latin typeface="Arial" panose="020B0604020202020204" pitchFamily="34" charset="0"/>
                  <a:ea typeface="宋体" panose="02010600030101010101" pitchFamily="2" charset="-122"/>
                </a:rPr>
                <a:t>G</a:t>
              </a:r>
              <a:endParaRPr lang="en-US" altLang="zh-CN" sz="2400" dirty="0">
                <a:latin typeface="Times New Roman" panose="02020603050405020304" pitchFamily="18" charset="0"/>
                <a:ea typeface="宋体" panose="02010600030101010101" pitchFamily="2" charset="-122"/>
              </a:endParaRPr>
            </a:p>
          </p:txBody>
        </p:sp>
        <p:sp>
          <p:nvSpPr>
            <p:cNvPr id="9249" name="Text Box 33"/>
            <p:cNvSpPr txBox="1"/>
            <p:nvPr/>
          </p:nvSpPr>
          <p:spPr>
            <a:xfrm>
              <a:off x="3154" y="1090"/>
              <a:ext cx="308" cy="356"/>
            </a:xfrm>
            <a:prstGeom prst="rect">
              <a:avLst/>
            </a:prstGeom>
            <a:noFill/>
            <a:ln w="38100">
              <a:noFill/>
            </a:ln>
          </p:spPr>
          <p:txBody>
            <a:bodyPr wrap="none" anchor="ctr" anchorCtr="0">
              <a:spAutoFit/>
            </a:bodyPr>
            <a:p>
              <a:pPr algn="ctr"/>
              <a:r>
                <a:rPr lang="en-US" altLang="zh-CN" sz="2800" b="1" dirty="0">
                  <a:solidFill>
                    <a:srgbClr val="FFFFCC"/>
                  </a:solidFill>
                  <a:latin typeface="Arial" panose="020B0604020202020204" pitchFamily="34" charset="0"/>
                  <a:ea typeface="宋体" panose="02010600030101010101" pitchFamily="2" charset="-122"/>
                </a:rPr>
                <a:t>B</a:t>
              </a:r>
              <a:endParaRPr lang="en-US" altLang="zh-CN" sz="2400" dirty="0">
                <a:latin typeface="Times New Roman" panose="02020603050405020304" pitchFamily="18" charset="0"/>
                <a:ea typeface="宋体" panose="02010600030101010101" pitchFamily="2" charset="-122"/>
              </a:endParaRPr>
            </a:p>
          </p:txBody>
        </p:sp>
        <p:sp>
          <p:nvSpPr>
            <p:cNvPr id="9250" name="Text Box 34"/>
            <p:cNvSpPr txBox="1"/>
            <p:nvPr/>
          </p:nvSpPr>
          <p:spPr>
            <a:xfrm>
              <a:off x="4738" y="1100"/>
              <a:ext cx="308" cy="356"/>
            </a:xfrm>
            <a:prstGeom prst="rect">
              <a:avLst/>
            </a:prstGeom>
            <a:noFill/>
            <a:ln w="38100">
              <a:noFill/>
            </a:ln>
          </p:spPr>
          <p:txBody>
            <a:bodyPr wrap="none" anchor="ctr" anchorCtr="0">
              <a:spAutoFit/>
            </a:bodyPr>
            <a:p>
              <a:pPr algn="ctr"/>
              <a:r>
                <a:rPr lang="en-US" altLang="zh-CN" sz="2800" b="1" dirty="0">
                  <a:solidFill>
                    <a:srgbClr val="FFFFCC"/>
                  </a:solidFill>
                  <a:latin typeface="Arial" panose="020B0604020202020204" pitchFamily="34" charset="0"/>
                  <a:ea typeface="宋体" panose="02010600030101010101" pitchFamily="2" charset="-122"/>
                </a:rPr>
                <a:t>D</a:t>
              </a:r>
              <a:endParaRPr lang="en-US" altLang="zh-CN" sz="2400" dirty="0">
                <a:latin typeface="Times New Roman" panose="02020603050405020304" pitchFamily="18" charset="0"/>
                <a:ea typeface="宋体" panose="02010600030101010101" pitchFamily="2" charset="-122"/>
              </a:endParaRPr>
            </a:p>
          </p:txBody>
        </p:sp>
        <p:sp>
          <p:nvSpPr>
            <p:cNvPr id="9251" name="Text Box 35"/>
            <p:cNvSpPr txBox="1"/>
            <p:nvPr/>
          </p:nvSpPr>
          <p:spPr>
            <a:xfrm>
              <a:off x="2919" y="1626"/>
              <a:ext cx="295" cy="356"/>
            </a:xfrm>
            <a:prstGeom prst="rect">
              <a:avLst/>
            </a:prstGeom>
            <a:noFill/>
            <a:ln w="38100">
              <a:noFill/>
            </a:ln>
          </p:spPr>
          <p:txBody>
            <a:bodyPr wrap="none" anchor="ctr" anchorCtr="0">
              <a:spAutoFit/>
            </a:bodyPr>
            <a:p>
              <a:pPr algn="ctr"/>
              <a:r>
                <a:rPr lang="en-US" altLang="zh-CN" sz="2800" b="1" dirty="0">
                  <a:solidFill>
                    <a:srgbClr val="FFFFCC"/>
                  </a:solidFill>
                  <a:latin typeface="Arial" panose="020B0604020202020204" pitchFamily="34" charset="0"/>
                  <a:ea typeface="宋体" panose="02010600030101010101" pitchFamily="2" charset="-122"/>
                </a:rPr>
                <a:t>E</a:t>
              </a:r>
              <a:endParaRPr lang="en-US" altLang="zh-CN" sz="2400" dirty="0">
                <a:latin typeface="Times New Roman" panose="02020603050405020304" pitchFamily="18" charset="0"/>
                <a:ea typeface="宋体" panose="02010600030101010101" pitchFamily="2" charset="-122"/>
              </a:endParaRPr>
            </a:p>
          </p:txBody>
        </p:sp>
        <p:sp>
          <p:nvSpPr>
            <p:cNvPr id="9252" name="Text Box 36"/>
            <p:cNvSpPr txBox="1"/>
            <p:nvPr/>
          </p:nvSpPr>
          <p:spPr>
            <a:xfrm>
              <a:off x="3353" y="1626"/>
              <a:ext cx="281" cy="356"/>
            </a:xfrm>
            <a:prstGeom prst="rect">
              <a:avLst/>
            </a:prstGeom>
            <a:noFill/>
            <a:ln w="38100">
              <a:noFill/>
            </a:ln>
          </p:spPr>
          <p:txBody>
            <a:bodyPr wrap="none" anchor="ctr" anchorCtr="0">
              <a:spAutoFit/>
            </a:bodyPr>
            <a:p>
              <a:pPr algn="ctr"/>
              <a:r>
                <a:rPr lang="en-US" altLang="zh-CN" sz="2800" b="1" dirty="0">
                  <a:solidFill>
                    <a:srgbClr val="FFFFCC"/>
                  </a:solidFill>
                  <a:latin typeface="Arial" panose="020B0604020202020204" pitchFamily="34" charset="0"/>
                  <a:ea typeface="宋体" panose="02010600030101010101" pitchFamily="2" charset="-122"/>
                </a:rPr>
                <a:t>F</a:t>
              </a:r>
              <a:endParaRPr lang="en-US" altLang="zh-CN" sz="2400" dirty="0">
                <a:latin typeface="Times New Roman" panose="02020603050405020304" pitchFamily="18" charset="0"/>
                <a:ea typeface="宋体" panose="02010600030101010101" pitchFamily="2" charset="-122"/>
              </a:endParaRPr>
            </a:p>
          </p:txBody>
        </p:sp>
        <p:sp>
          <p:nvSpPr>
            <p:cNvPr id="9253" name="Text Box 37"/>
            <p:cNvSpPr txBox="1"/>
            <p:nvPr/>
          </p:nvSpPr>
          <p:spPr>
            <a:xfrm>
              <a:off x="2684" y="2155"/>
              <a:ext cx="308" cy="356"/>
            </a:xfrm>
            <a:prstGeom prst="rect">
              <a:avLst/>
            </a:prstGeom>
            <a:noFill/>
            <a:ln w="38100">
              <a:noFill/>
            </a:ln>
          </p:spPr>
          <p:txBody>
            <a:bodyPr wrap="none" anchor="ctr" anchorCtr="0">
              <a:spAutoFit/>
            </a:bodyPr>
            <a:p>
              <a:pPr algn="ctr"/>
              <a:r>
                <a:rPr lang="en-US" altLang="zh-CN" sz="2800" b="1" dirty="0">
                  <a:solidFill>
                    <a:srgbClr val="FFFFCC"/>
                  </a:solidFill>
                  <a:latin typeface="Arial" panose="020B0604020202020204" pitchFamily="34" charset="0"/>
                  <a:ea typeface="宋体" panose="02010600030101010101" pitchFamily="2" charset="-122"/>
                </a:rPr>
                <a:t>K</a:t>
              </a:r>
              <a:endParaRPr lang="en-US" altLang="zh-CN" sz="2400" dirty="0">
                <a:latin typeface="Times New Roman" panose="02020603050405020304" pitchFamily="18" charset="0"/>
                <a:ea typeface="宋体" panose="02010600030101010101" pitchFamily="2" charset="-122"/>
              </a:endParaRPr>
            </a:p>
          </p:txBody>
        </p:sp>
        <p:sp>
          <p:nvSpPr>
            <p:cNvPr id="9254" name="Text Box 38"/>
            <p:cNvSpPr txBox="1"/>
            <p:nvPr/>
          </p:nvSpPr>
          <p:spPr>
            <a:xfrm>
              <a:off x="3155" y="2155"/>
              <a:ext cx="281" cy="356"/>
            </a:xfrm>
            <a:prstGeom prst="rect">
              <a:avLst/>
            </a:prstGeom>
            <a:noFill/>
            <a:ln w="38100">
              <a:noFill/>
            </a:ln>
          </p:spPr>
          <p:txBody>
            <a:bodyPr wrap="none" anchor="ctr" anchorCtr="0">
              <a:spAutoFit/>
            </a:bodyPr>
            <a:p>
              <a:pPr algn="ctr"/>
              <a:r>
                <a:rPr lang="en-US" altLang="zh-CN" sz="2800" b="1" dirty="0">
                  <a:solidFill>
                    <a:srgbClr val="FFFFCC"/>
                  </a:solidFill>
                  <a:latin typeface="Arial" panose="020B0604020202020204" pitchFamily="34" charset="0"/>
                  <a:ea typeface="宋体" panose="02010600030101010101" pitchFamily="2" charset="-122"/>
                </a:rPr>
                <a:t>L</a:t>
              </a:r>
              <a:endParaRPr lang="en-US" altLang="zh-CN" sz="2400" dirty="0">
                <a:latin typeface="Times New Roman" panose="02020603050405020304" pitchFamily="18" charset="0"/>
                <a:ea typeface="宋体" panose="02010600030101010101" pitchFamily="2" charset="-122"/>
              </a:endParaRPr>
            </a:p>
          </p:txBody>
        </p:sp>
        <p:sp>
          <p:nvSpPr>
            <p:cNvPr id="9255" name="Text Box 39"/>
            <p:cNvSpPr txBox="1"/>
            <p:nvPr/>
          </p:nvSpPr>
          <p:spPr>
            <a:xfrm>
              <a:off x="4300" y="1626"/>
              <a:ext cx="308" cy="356"/>
            </a:xfrm>
            <a:prstGeom prst="rect">
              <a:avLst/>
            </a:prstGeom>
            <a:noFill/>
            <a:ln w="38100">
              <a:noFill/>
            </a:ln>
          </p:spPr>
          <p:txBody>
            <a:bodyPr wrap="none" anchor="ctr" anchorCtr="0">
              <a:spAutoFit/>
            </a:bodyPr>
            <a:p>
              <a:pPr algn="ctr"/>
              <a:r>
                <a:rPr lang="en-US" altLang="zh-CN" sz="2800" b="1" dirty="0">
                  <a:solidFill>
                    <a:srgbClr val="FFFFCC"/>
                  </a:solidFill>
                  <a:latin typeface="Arial" panose="020B0604020202020204" pitchFamily="34" charset="0"/>
                  <a:ea typeface="宋体" panose="02010600030101010101" pitchFamily="2" charset="-122"/>
                </a:rPr>
                <a:t>H</a:t>
              </a:r>
              <a:endParaRPr lang="en-US" altLang="zh-CN" sz="2400" dirty="0">
                <a:latin typeface="Times New Roman" panose="02020603050405020304" pitchFamily="18" charset="0"/>
                <a:ea typeface="宋体" panose="02010600030101010101" pitchFamily="2" charset="-122"/>
              </a:endParaRPr>
            </a:p>
          </p:txBody>
        </p:sp>
        <p:sp>
          <p:nvSpPr>
            <p:cNvPr id="9256" name="Text Box 40"/>
            <p:cNvSpPr txBox="1"/>
            <p:nvPr/>
          </p:nvSpPr>
          <p:spPr>
            <a:xfrm>
              <a:off x="4261" y="2155"/>
              <a:ext cx="336" cy="356"/>
            </a:xfrm>
            <a:prstGeom prst="rect">
              <a:avLst/>
            </a:prstGeom>
            <a:noFill/>
            <a:ln w="38100">
              <a:noFill/>
            </a:ln>
          </p:spPr>
          <p:txBody>
            <a:bodyPr wrap="none" anchor="ctr" anchorCtr="0">
              <a:spAutoFit/>
            </a:bodyPr>
            <a:p>
              <a:pPr algn="ctr"/>
              <a:r>
                <a:rPr lang="en-US" altLang="zh-CN" sz="2800" b="1" dirty="0">
                  <a:solidFill>
                    <a:srgbClr val="FFFFCC"/>
                  </a:solidFill>
                  <a:latin typeface="Arial" panose="020B0604020202020204" pitchFamily="34" charset="0"/>
                  <a:ea typeface="宋体" panose="02010600030101010101" pitchFamily="2" charset="-122"/>
                </a:rPr>
                <a:t>M</a:t>
              </a:r>
              <a:endParaRPr lang="en-US" altLang="zh-CN" sz="2400" dirty="0">
                <a:latin typeface="Times New Roman" panose="02020603050405020304" pitchFamily="18" charset="0"/>
                <a:ea typeface="宋体" panose="02010600030101010101" pitchFamily="2" charset="-122"/>
              </a:endParaRPr>
            </a:p>
          </p:txBody>
        </p:sp>
        <p:sp>
          <p:nvSpPr>
            <p:cNvPr id="9257" name="Text Box 41"/>
            <p:cNvSpPr txBox="1"/>
            <p:nvPr/>
          </p:nvSpPr>
          <p:spPr>
            <a:xfrm>
              <a:off x="4760" y="1627"/>
              <a:ext cx="198" cy="356"/>
            </a:xfrm>
            <a:prstGeom prst="rect">
              <a:avLst/>
            </a:prstGeom>
            <a:noFill/>
            <a:ln w="38100">
              <a:noFill/>
            </a:ln>
          </p:spPr>
          <p:txBody>
            <a:bodyPr wrap="none" anchor="ctr" anchorCtr="0">
              <a:spAutoFit/>
            </a:bodyPr>
            <a:p>
              <a:pPr algn="ctr"/>
              <a:r>
                <a:rPr lang="en-US" altLang="zh-CN" sz="2800" b="1" dirty="0">
                  <a:solidFill>
                    <a:srgbClr val="FFFFCC"/>
                  </a:solidFill>
                  <a:latin typeface="Arial" panose="020B0604020202020204" pitchFamily="34" charset="0"/>
                  <a:ea typeface="宋体" panose="02010600030101010101" pitchFamily="2" charset="-122"/>
                </a:rPr>
                <a:t>I</a:t>
              </a:r>
              <a:endParaRPr lang="en-US" altLang="zh-CN" sz="2400" dirty="0">
                <a:latin typeface="Times New Roman" panose="02020603050405020304" pitchFamily="18" charset="0"/>
                <a:ea typeface="宋体" panose="02010600030101010101" pitchFamily="2" charset="-122"/>
              </a:endParaRPr>
            </a:p>
          </p:txBody>
        </p:sp>
        <p:sp>
          <p:nvSpPr>
            <p:cNvPr id="9258" name="Text Box 42"/>
            <p:cNvSpPr txBox="1"/>
            <p:nvPr/>
          </p:nvSpPr>
          <p:spPr>
            <a:xfrm>
              <a:off x="5184" y="1627"/>
              <a:ext cx="267" cy="356"/>
            </a:xfrm>
            <a:prstGeom prst="rect">
              <a:avLst/>
            </a:prstGeom>
            <a:noFill/>
            <a:ln w="38100">
              <a:noFill/>
            </a:ln>
          </p:spPr>
          <p:txBody>
            <a:bodyPr wrap="none" anchor="ctr" anchorCtr="0">
              <a:spAutoFit/>
            </a:bodyPr>
            <a:p>
              <a:pPr algn="ctr"/>
              <a:r>
                <a:rPr lang="en-US" altLang="zh-CN" sz="2800" b="1" dirty="0">
                  <a:solidFill>
                    <a:srgbClr val="FFFFCC"/>
                  </a:solidFill>
                  <a:latin typeface="Arial" panose="020B0604020202020204" pitchFamily="34" charset="0"/>
                  <a:ea typeface="宋体" panose="02010600030101010101" pitchFamily="2" charset="-122"/>
                </a:rPr>
                <a:t>J</a:t>
              </a:r>
              <a:endParaRPr lang="en-US" altLang="zh-CN" sz="2400" dirty="0">
                <a:latin typeface="Times New Roman" panose="02020603050405020304" pitchFamily="18" charset="0"/>
                <a:ea typeface="宋体" panose="02010600030101010101" pitchFamily="2" charset="-122"/>
              </a:endParaRPr>
            </a:p>
          </p:txBody>
        </p:sp>
      </p:gr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pPr marL="457200" marR="0" lvl="1" indent="-457200" algn="l" defTabSz="1219200" rtl="0" eaLnBrk="1" fontAlgn="base" latinLnBrk="0" hangingPunct="1">
              <a:lnSpc>
                <a:spcPct val="100000"/>
              </a:lnSpc>
              <a:spcBef>
                <a:spcPct val="20000"/>
              </a:spcBef>
              <a:buClrTx/>
              <a:buSzTx/>
              <a:buFont typeface="Wingdings" panose="05000000000000000000" charset="0"/>
              <a:buChar char="l"/>
            </a:pPr>
            <a:r>
              <a:rPr lang="zh-CN" altLang="en-US" sz="2800" dirty="0">
                <a:solidFill>
                  <a:schemeClr val="tx1"/>
                </a:solidFill>
                <a:latin typeface="黑体" panose="02010609060101010101" pitchFamily="2" charset="-122"/>
                <a:ea typeface="黑体" panose="02010609060101010101" pitchFamily="2" charset="-122"/>
                <a:cs typeface="黑体" panose="02010609060101010101" pitchFamily="2" charset="-122"/>
                <a:sym typeface="+mn-ea"/>
              </a:rPr>
              <a:t>二叉树构建</a:t>
            </a:r>
            <a:r>
              <a:rPr lang="zh-CN" altLang="en-US" sz="2800" dirty="0">
                <a:solidFill>
                  <a:srgbClr val="FF0000"/>
                </a:solidFill>
                <a:latin typeface="黑体" panose="02010609060101010101" pitchFamily="2" charset="-122"/>
                <a:ea typeface="黑体" panose="02010609060101010101" pitchFamily="2" charset="-122"/>
                <a:cs typeface="黑体" panose="02010609060101010101" pitchFamily="2" charset="-122"/>
                <a:sym typeface="+mn-ea"/>
              </a:rPr>
              <a:t>第</a:t>
            </a:r>
            <a:r>
              <a:rPr lang="en-US" altLang="zh-CN" sz="2800" dirty="0">
                <a:solidFill>
                  <a:srgbClr val="FF0000"/>
                </a:solidFill>
                <a:latin typeface="黑体" panose="02010609060101010101" pitchFamily="2" charset="-122"/>
                <a:ea typeface="黑体" panose="02010609060101010101" pitchFamily="2" charset="-122"/>
                <a:cs typeface="黑体" panose="02010609060101010101" pitchFamily="2" charset="-122"/>
                <a:sym typeface="+mn-ea"/>
              </a:rPr>
              <a:t>2</a:t>
            </a:r>
            <a:r>
              <a:rPr lang="zh-CN" altLang="en-US" sz="2800" dirty="0">
                <a:solidFill>
                  <a:srgbClr val="FF0000"/>
                </a:solidFill>
                <a:latin typeface="黑体" panose="02010609060101010101" pitchFamily="2" charset="-122"/>
                <a:ea typeface="黑体" panose="02010609060101010101" pitchFamily="2" charset="-122"/>
                <a:cs typeface="黑体" panose="02010609060101010101" pitchFamily="2" charset="-122"/>
                <a:sym typeface="+mn-ea"/>
              </a:rPr>
              <a:t>种方法</a:t>
            </a: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：已知二叉树的顺序存储，通过二叉树性质</a:t>
            </a:r>
            <a:r>
              <a:rPr lang="en-US" altLang="zh-CN" sz="2800" dirty="0">
                <a:latin typeface="黑体" panose="02010609060101010101" pitchFamily="2" charset="-122"/>
                <a:ea typeface="黑体" panose="02010609060101010101" pitchFamily="2" charset="-122"/>
                <a:cs typeface="黑体" panose="02010609060101010101" pitchFamily="2" charset="-122"/>
                <a:sym typeface="+mn-ea"/>
              </a:rPr>
              <a:t>5</a:t>
            </a: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构建</a:t>
            </a: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二叉树</a:t>
            </a:r>
            <a:endParaRPr lang="zh-CN" altLang="en-US" sz="2800" dirty="0">
              <a:latin typeface="黑体" panose="02010609060101010101" pitchFamily="2" charset="-122"/>
              <a:ea typeface="黑体" panose="02010609060101010101" pitchFamily="2" charset="-122"/>
              <a:cs typeface="黑体" panose="02010609060101010101" pitchFamily="2" charset="-122"/>
              <a:sym typeface="+mn-ea"/>
            </a:endParaRPr>
          </a:p>
          <a:p>
            <a:pPr marL="457200" marR="0" lvl="1" indent="-457200" algn="l" defTabSz="1219200" rtl="0" eaLnBrk="1" fontAlgn="base" latinLnBrk="0" hangingPunct="1">
              <a:lnSpc>
                <a:spcPct val="100000"/>
              </a:lnSpc>
              <a:spcBef>
                <a:spcPct val="20000"/>
              </a:spcBef>
              <a:buClrTx/>
              <a:buSzTx/>
              <a:buFont typeface="Wingdings" panose="05000000000000000000" charset="0"/>
              <a:buChar char="l"/>
            </a:pPr>
            <a:endParaRPr lang="zh-CN" altLang="en-US" sz="2400" dirty="0">
              <a:latin typeface="黑体" panose="02010609060101010101" pitchFamily="2" charset="-122"/>
              <a:ea typeface="黑体" panose="02010609060101010101" pitchFamily="2" charset="-122"/>
              <a:cs typeface="+mn-ea"/>
              <a:sym typeface="+mn-ea"/>
            </a:endParaRPr>
          </a:p>
        </p:txBody>
      </p:sp>
      <p:sp>
        <p:nvSpPr>
          <p:cNvPr id="4" name="标题 3"/>
          <p:cNvSpPr>
            <a:spLocks noGrp="1"/>
          </p:cNvSpPr>
          <p:nvPr>
            <p:ph type="title"/>
          </p:nvPr>
        </p:nvSpPr>
        <p:spPr>
          <a:xfrm>
            <a:off x="752475" y="222568"/>
            <a:ext cx="10972800" cy="796908"/>
          </a:xfrm>
        </p:spPr>
        <p:txBody>
          <a:bodyPr/>
          <a:p>
            <a:r>
              <a:rPr lang="en-US" altLang="zh-CN">
                <a:latin typeface="楷体" panose="02010609060101010101" charset="-122"/>
                <a:ea typeface="楷体" panose="02010609060101010101" charset="-122"/>
                <a:cs typeface="楷体" panose="02010609060101010101" charset="-122"/>
                <a:sym typeface="+mn-ea"/>
              </a:rPr>
              <a:t>6.3 </a:t>
            </a:r>
            <a:r>
              <a:rPr lang="zh-CN" altLang="en-US">
                <a:latin typeface="楷体" panose="02010609060101010101" charset="-122"/>
                <a:ea typeface="楷体" panose="02010609060101010101" charset="-122"/>
                <a:cs typeface="楷体" panose="02010609060101010101" charset="-122"/>
                <a:sym typeface="+mn-ea"/>
              </a:rPr>
              <a:t>遍历二叉</a:t>
            </a:r>
            <a:r>
              <a:rPr lang="zh-CN" altLang="en-US" dirty="0">
                <a:latin typeface="楷体" panose="02010609060101010101" charset="-122"/>
                <a:ea typeface="楷体" panose="02010609060101010101" charset="-122"/>
                <a:sym typeface="+mn-ea"/>
              </a:rPr>
              <a:t>树和线索二叉树</a:t>
            </a:r>
            <a:endParaRPr lang="en-US" altLang="zh-CN">
              <a:latin typeface="楷体" panose="02010609060101010101" charset="-122"/>
              <a:ea typeface="楷体" panose="02010609060101010101" charset="-122"/>
              <a:cs typeface="楷体" panose="02010609060101010101" charset="-122"/>
            </a:endParaRPr>
          </a:p>
        </p:txBody>
      </p:sp>
      <p:sp>
        <p:nvSpPr>
          <p:cNvPr id="2" name="灯片编号占位符 1"/>
          <p:cNvSpPr>
            <a:spLocks noGrp="1"/>
          </p:cNvSpPr>
          <p:nvPr>
            <p:ph type="sldNum" sz="quarter" idx="4"/>
          </p:nvPr>
        </p:nvSpPr>
        <p:spPr/>
        <p:txBody>
          <a:bodyPr/>
          <a:p>
            <a:fld id="{F18B4237-A20D-4DE2-ADD8-75BCC50A7656}" type="slidenum">
              <a:rPr lang="zh-CN" altLang="en-US"/>
            </a:fld>
            <a:endParaRPr lang="zh-CN" altLang="en-US"/>
          </a:p>
        </p:txBody>
      </p:sp>
      <p:grpSp>
        <p:nvGrpSpPr>
          <p:cNvPr id="55300" name="Group 129"/>
          <p:cNvGrpSpPr/>
          <p:nvPr/>
        </p:nvGrpSpPr>
        <p:grpSpPr>
          <a:xfrm>
            <a:off x="3792538" y="2276475"/>
            <a:ext cx="4267200" cy="687223"/>
            <a:chOff x="2544" y="3196"/>
            <a:chExt cx="2688" cy="483"/>
          </a:xfrm>
        </p:grpSpPr>
        <p:sp>
          <p:nvSpPr>
            <p:cNvPr id="55301" name="Rectangle 130"/>
            <p:cNvSpPr/>
            <p:nvPr/>
          </p:nvSpPr>
          <p:spPr>
            <a:xfrm>
              <a:off x="2544" y="3340"/>
              <a:ext cx="2544" cy="259"/>
            </a:xfrm>
            <a:prstGeom prst="rect">
              <a:avLst/>
            </a:prstGeom>
            <a:solidFill>
              <a:srgbClr val="FF7C80"/>
            </a:solidFill>
            <a:ln w="9525"/>
            <a:scene3d>
              <a:camera prst="legacyObliqueTopRight">
                <a:rot lat="0" lon="0" rev="0"/>
              </a:camera>
              <a:lightRig rig="legacyFlat3" dir="b"/>
            </a:scene3d>
            <a:sp3d extrusionH="430200" prstMaterial="legacyMatte">
              <a:bevelT w="13500" h="13500" prst="angle"/>
              <a:bevelB w="13500" h="13500" prst="angle"/>
              <a:extrusionClr>
                <a:srgbClr val="FF7C80"/>
              </a:extrusionClr>
            </a:sp3d>
          </p:spPr>
          <p:txBody>
            <a:bodyPr wrap="none" anchor="ctr" anchorCtr="0">
              <a:flatTx/>
            </a:bodyPr>
            <a:p>
              <a:endParaRPr lang="zh-CN" altLang="en-US" dirty="0">
                <a:latin typeface="Arial" panose="020B0604020202020204" pitchFamily="34" charset="0"/>
                <a:ea typeface="宋体" panose="02010600030101010101" pitchFamily="2" charset="-122"/>
              </a:endParaRPr>
            </a:p>
          </p:txBody>
        </p:sp>
        <p:sp>
          <p:nvSpPr>
            <p:cNvPr id="55302" name="Line 131"/>
            <p:cNvSpPr/>
            <p:nvPr/>
          </p:nvSpPr>
          <p:spPr>
            <a:xfrm>
              <a:off x="2736" y="3311"/>
              <a:ext cx="0" cy="288"/>
            </a:xfrm>
            <a:prstGeom prst="line">
              <a:avLst/>
            </a:prstGeom>
            <a:ln w="19050" cap="flat" cmpd="sng">
              <a:solidFill>
                <a:schemeClr val="bg1"/>
              </a:solidFill>
              <a:prstDash val="solid"/>
              <a:round/>
              <a:headEnd type="none" w="med" len="med"/>
              <a:tailEnd type="none" w="med" len="med"/>
            </a:ln>
          </p:spPr>
        </p:sp>
        <p:sp>
          <p:nvSpPr>
            <p:cNvPr id="55303" name="Text Box 132"/>
            <p:cNvSpPr txBox="1"/>
            <p:nvPr/>
          </p:nvSpPr>
          <p:spPr>
            <a:xfrm>
              <a:off x="2544" y="3269"/>
              <a:ext cx="2688" cy="410"/>
            </a:xfrm>
            <a:prstGeom prst="rect">
              <a:avLst/>
            </a:prstGeom>
            <a:noFill/>
            <a:ln w="38100">
              <a:noFill/>
            </a:ln>
          </p:spPr>
          <p:txBody>
            <a:bodyPr anchor="ctr" anchorCtr="0">
              <a:spAutoFit/>
            </a:bodyPr>
            <a:p>
              <a:r>
                <a:rPr lang="en-US" altLang="zh-CN" sz="3200" b="1" dirty="0">
                  <a:solidFill>
                    <a:schemeClr val="bg1"/>
                  </a:solidFill>
                  <a:latin typeface="Times New Roman" panose="02020603050405020304" pitchFamily="18" charset="0"/>
                  <a:ea typeface="宋体" panose="02010600030101010101" pitchFamily="2" charset="-122"/>
                </a:rPr>
                <a:t>1 2 3 4 </a:t>
              </a:r>
              <a:r>
                <a:rPr lang="en-US" altLang="zh-CN" sz="3200" b="1" dirty="0">
                  <a:latin typeface="Times New Roman" panose="02020603050405020304" pitchFamily="18" charset="0"/>
                  <a:ea typeface="宋体" panose="02010600030101010101" pitchFamily="2" charset="-122"/>
                </a:rPr>
                <a:t>0</a:t>
              </a:r>
              <a:r>
                <a:rPr lang="en-US" altLang="zh-CN" sz="3200" b="1" dirty="0">
                  <a:solidFill>
                    <a:schemeClr val="bg1"/>
                  </a:solidFill>
                  <a:latin typeface="Times New Roman" panose="02020603050405020304" pitchFamily="18" charset="0"/>
                  <a:ea typeface="宋体" panose="02010600030101010101" pitchFamily="2" charset="-122"/>
                </a:rPr>
                <a:t> 5 6 7 8 </a:t>
              </a:r>
              <a:r>
                <a:rPr lang="en-US" altLang="zh-CN" sz="3200" b="1" dirty="0">
                  <a:latin typeface="Times New Roman" panose="02020603050405020304" pitchFamily="18" charset="0"/>
                  <a:ea typeface="宋体" panose="02010600030101010101" pitchFamily="2" charset="-122"/>
                </a:rPr>
                <a:t>0 0</a:t>
              </a:r>
              <a:r>
                <a:rPr lang="en-US" altLang="zh-CN" sz="3200" b="1" dirty="0">
                  <a:solidFill>
                    <a:schemeClr val="bg1"/>
                  </a:solidFill>
                  <a:latin typeface="Times New Roman" panose="02020603050405020304" pitchFamily="18" charset="0"/>
                  <a:ea typeface="宋体" panose="02010600030101010101" pitchFamily="2" charset="-122"/>
                </a:rPr>
                <a:t> 910   </a:t>
              </a:r>
              <a:endParaRPr lang="en-US" altLang="zh-CN" sz="2800" dirty="0">
                <a:latin typeface="Times New Roman" panose="02020603050405020304" pitchFamily="18" charset="0"/>
                <a:ea typeface="宋体" panose="02010600030101010101" pitchFamily="2" charset="-122"/>
              </a:endParaRPr>
            </a:p>
          </p:txBody>
        </p:sp>
        <p:sp>
          <p:nvSpPr>
            <p:cNvPr id="55304" name="Line 133"/>
            <p:cNvSpPr/>
            <p:nvPr/>
          </p:nvSpPr>
          <p:spPr>
            <a:xfrm>
              <a:off x="2928" y="3311"/>
              <a:ext cx="0" cy="288"/>
            </a:xfrm>
            <a:prstGeom prst="line">
              <a:avLst/>
            </a:prstGeom>
            <a:ln w="19050" cap="flat" cmpd="sng">
              <a:solidFill>
                <a:schemeClr val="bg1"/>
              </a:solidFill>
              <a:prstDash val="solid"/>
              <a:round/>
              <a:headEnd type="none" w="med" len="med"/>
              <a:tailEnd type="none" w="med" len="med"/>
            </a:ln>
          </p:spPr>
        </p:sp>
        <p:sp>
          <p:nvSpPr>
            <p:cNvPr id="55305" name="Line 134"/>
            <p:cNvSpPr/>
            <p:nvPr/>
          </p:nvSpPr>
          <p:spPr>
            <a:xfrm>
              <a:off x="3120" y="3311"/>
              <a:ext cx="0" cy="288"/>
            </a:xfrm>
            <a:prstGeom prst="line">
              <a:avLst/>
            </a:prstGeom>
            <a:ln w="19050" cap="flat" cmpd="sng">
              <a:solidFill>
                <a:schemeClr val="bg1"/>
              </a:solidFill>
              <a:prstDash val="solid"/>
              <a:round/>
              <a:headEnd type="none" w="med" len="med"/>
              <a:tailEnd type="none" w="med" len="med"/>
            </a:ln>
          </p:spPr>
        </p:sp>
        <p:sp>
          <p:nvSpPr>
            <p:cNvPr id="55306" name="Line 135"/>
            <p:cNvSpPr/>
            <p:nvPr/>
          </p:nvSpPr>
          <p:spPr>
            <a:xfrm>
              <a:off x="3312" y="3311"/>
              <a:ext cx="0" cy="288"/>
            </a:xfrm>
            <a:prstGeom prst="line">
              <a:avLst/>
            </a:prstGeom>
            <a:ln w="19050" cap="flat" cmpd="sng">
              <a:solidFill>
                <a:schemeClr val="bg1"/>
              </a:solidFill>
              <a:prstDash val="solid"/>
              <a:round/>
              <a:headEnd type="none" w="med" len="med"/>
              <a:tailEnd type="none" w="med" len="med"/>
            </a:ln>
          </p:spPr>
        </p:sp>
        <p:sp>
          <p:nvSpPr>
            <p:cNvPr id="55307" name="Line 136"/>
            <p:cNvSpPr/>
            <p:nvPr/>
          </p:nvSpPr>
          <p:spPr>
            <a:xfrm>
              <a:off x="3504" y="3311"/>
              <a:ext cx="0" cy="288"/>
            </a:xfrm>
            <a:prstGeom prst="line">
              <a:avLst/>
            </a:prstGeom>
            <a:ln w="19050" cap="flat" cmpd="sng">
              <a:solidFill>
                <a:schemeClr val="bg1"/>
              </a:solidFill>
              <a:prstDash val="solid"/>
              <a:round/>
              <a:headEnd type="none" w="med" len="med"/>
              <a:tailEnd type="none" w="med" len="med"/>
            </a:ln>
          </p:spPr>
        </p:sp>
        <p:sp>
          <p:nvSpPr>
            <p:cNvPr id="55308" name="Line 137"/>
            <p:cNvSpPr/>
            <p:nvPr/>
          </p:nvSpPr>
          <p:spPr>
            <a:xfrm>
              <a:off x="3696" y="3311"/>
              <a:ext cx="0" cy="288"/>
            </a:xfrm>
            <a:prstGeom prst="line">
              <a:avLst/>
            </a:prstGeom>
            <a:ln w="19050" cap="flat" cmpd="sng">
              <a:solidFill>
                <a:schemeClr val="bg1"/>
              </a:solidFill>
              <a:prstDash val="solid"/>
              <a:round/>
              <a:headEnd type="none" w="med" len="med"/>
              <a:tailEnd type="none" w="med" len="med"/>
            </a:ln>
          </p:spPr>
        </p:sp>
        <p:sp>
          <p:nvSpPr>
            <p:cNvPr id="55309" name="Line 138"/>
            <p:cNvSpPr/>
            <p:nvPr/>
          </p:nvSpPr>
          <p:spPr>
            <a:xfrm>
              <a:off x="3888" y="3311"/>
              <a:ext cx="0" cy="288"/>
            </a:xfrm>
            <a:prstGeom prst="line">
              <a:avLst/>
            </a:prstGeom>
            <a:ln w="19050" cap="flat" cmpd="sng">
              <a:solidFill>
                <a:schemeClr val="bg1"/>
              </a:solidFill>
              <a:prstDash val="solid"/>
              <a:round/>
              <a:headEnd type="none" w="med" len="med"/>
              <a:tailEnd type="none" w="med" len="med"/>
            </a:ln>
          </p:spPr>
        </p:sp>
        <p:sp>
          <p:nvSpPr>
            <p:cNvPr id="55310" name="Line 139"/>
            <p:cNvSpPr/>
            <p:nvPr/>
          </p:nvSpPr>
          <p:spPr>
            <a:xfrm>
              <a:off x="4080" y="3311"/>
              <a:ext cx="0" cy="288"/>
            </a:xfrm>
            <a:prstGeom prst="line">
              <a:avLst/>
            </a:prstGeom>
            <a:ln w="19050" cap="flat" cmpd="sng">
              <a:solidFill>
                <a:schemeClr val="bg1"/>
              </a:solidFill>
              <a:prstDash val="solid"/>
              <a:round/>
              <a:headEnd type="none" w="med" len="med"/>
              <a:tailEnd type="none" w="med" len="med"/>
            </a:ln>
          </p:spPr>
        </p:sp>
        <p:sp>
          <p:nvSpPr>
            <p:cNvPr id="55311" name="Line 140"/>
            <p:cNvSpPr/>
            <p:nvPr/>
          </p:nvSpPr>
          <p:spPr>
            <a:xfrm>
              <a:off x="4272" y="3311"/>
              <a:ext cx="0" cy="288"/>
            </a:xfrm>
            <a:prstGeom prst="line">
              <a:avLst/>
            </a:prstGeom>
            <a:ln w="19050" cap="flat" cmpd="sng">
              <a:solidFill>
                <a:schemeClr val="bg1"/>
              </a:solidFill>
              <a:prstDash val="solid"/>
              <a:round/>
              <a:headEnd type="none" w="med" len="med"/>
              <a:tailEnd type="none" w="med" len="med"/>
            </a:ln>
          </p:spPr>
        </p:sp>
        <p:sp>
          <p:nvSpPr>
            <p:cNvPr id="55312" name="Line 141"/>
            <p:cNvSpPr/>
            <p:nvPr/>
          </p:nvSpPr>
          <p:spPr>
            <a:xfrm flipV="1">
              <a:off x="2736" y="3215"/>
              <a:ext cx="96" cy="96"/>
            </a:xfrm>
            <a:prstGeom prst="line">
              <a:avLst/>
            </a:prstGeom>
            <a:ln w="12700" cap="flat" cmpd="sng">
              <a:solidFill>
                <a:schemeClr val="bg1"/>
              </a:solidFill>
              <a:prstDash val="solid"/>
              <a:round/>
              <a:headEnd type="none" w="med" len="med"/>
              <a:tailEnd type="none" w="med" len="med"/>
            </a:ln>
          </p:spPr>
        </p:sp>
        <p:sp>
          <p:nvSpPr>
            <p:cNvPr id="55313" name="Line 142"/>
            <p:cNvSpPr/>
            <p:nvPr/>
          </p:nvSpPr>
          <p:spPr>
            <a:xfrm flipV="1">
              <a:off x="2928" y="3215"/>
              <a:ext cx="96" cy="96"/>
            </a:xfrm>
            <a:prstGeom prst="line">
              <a:avLst/>
            </a:prstGeom>
            <a:ln w="12700" cap="flat" cmpd="sng">
              <a:solidFill>
                <a:schemeClr val="bg1"/>
              </a:solidFill>
              <a:prstDash val="solid"/>
              <a:round/>
              <a:headEnd type="none" w="med" len="med"/>
              <a:tailEnd type="none" w="med" len="med"/>
            </a:ln>
          </p:spPr>
        </p:sp>
        <p:sp>
          <p:nvSpPr>
            <p:cNvPr id="55314" name="Line 143"/>
            <p:cNvSpPr/>
            <p:nvPr/>
          </p:nvSpPr>
          <p:spPr>
            <a:xfrm flipV="1">
              <a:off x="3120" y="3215"/>
              <a:ext cx="96" cy="96"/>
            </a:xfrm>
            <a:prstGeom prst="line">
              <a:avLst/>
            </a:prstGeom>
            <a:ln w="12700" cap="flat" cmpd="sng">
              <a:solidFill>
                <a:schemeClr val="bg1"/>
              </a:solidFill>
              <a:prstDash val="solid"/>
              <a:round/>
              <a:headEnd type="none" w="med" len="med"/>
              <a:tailEnd type="none" w="med" len="med"/>
            </a:ln>
          </p:spPr>
        </p:sp>
        <p:sp>
          <p:nvSpPr>
            <p:cNvPr id="55315" name="Line 144"/>
            <p:cNvSpPr/>
            <p:nvPr/>
          </p:nvSpPr>
          <p:spPr>
            <a:xfrm flipV="1">
              <a:off x="3312" y="3215"/>
              <a:ext cx="96" cy="96"/>
            </a:xfrm>
            <a:prstGeom prst="line">
              <a:avLst/>
            </a:prstGeom>
            <a:ln w="12700" cap="flat" cmpd="sng">
              <a:solidFill>
                <a:schemeClr val="bg1"/>
              </a:solidFill>
              <a:prstDash val="solid"/>
              <a:round/>
              <a:headEnd type="none" w="med" len="med"/>
              <a:tailEnd type="none" w="med" len="med"/>
            </a:ln>
          </p:spPr>
        </p:sp>
        <p:sp>
          <p:nvSpPr>
            <p:cNvPr id="55316" name="Line 145"/>
            <p:cNvSpPr/>
            <p:nvPr/>
          </p:nvSpPr>
          <p:spPr>
            <a:xfrm flipV="1">
              <a:off x="3504" y="3215"/>
              <a:ext cx="96" cy="96"/>
            </a:xfrm>
            <a:prstGeom prst="line">
              <a:avLst/>
            </a:prstGeom>
            <a:ln w="12700" cap="flat" cmpd="sng">
              <a:solidFill>
                <a:schemeClr val="bg1"/>
              </a:solidFill>
              <a:prstDash val="solid"/>
              <a:round/>
              <a:headEnd type="none" w="med" len="med"/>
              <a:tailEnd type="none" w="med" len="med"/>
            </a:ln>
          </p:spPr>
        </p:sp>
        <p:sp>
          <p:nvSpPr>
            <p:cNvPr id="55317" name="Line 146"/>
            <p:cNvSpPr/>
            <p:nvPr/>
          </p:nvSpPr>
          <p:spPr>
            <a:xfrm flipV="1">
              <a:off x="3696" y="3215"/>
              <a:ext cx="96" cy="96"/>
            </a:xfrm>
            <a:prstGeom prst="line">
              <a:avLst/>
            </a:prstGeom>
            <a:ln w="12700" cap="flat" cmpd="sng">
              <a:solidFill>
                <a:schemeClr val="bg1"/>
              </a:solidFill>
              <a:prstDash val="solid"/>
              <a:round/>
              <a:headEnd type="none" w="med" len="med"/>
              <a:tailEnd type="none" w="med" len="med"/>
            </a:ln>
          </p:spPr>
        </p:sp>
        <p:sp>
          <p:nvSpPr>
            <p:cNvPr id="55318" name="Line 147"/>
            <p:cNvSpPr/>
            <p:nvPr/>
          </p:nvSpPr>
          <p:spPr>
            <a:xfrm flipV="1">
              <a:off x="3888" y="3215"/>
              <a:ext cx="96" cy="96"/>
            </a:xfrm>
            <a:prstGeom prst="line">
              <a:avLst/>
            </a:prstGeom>
            <a:ln w="12700" cap="flat" cmpd="sng">
              <a:solidFill>
                <a:schemeClr val="bg1"/>
              </a:solidFill>
              <a:prstDash val="solid"/>
              <a:round/>
              <a:headEnd type="none" w="med" len="med"/>
              <a:tailEnd type="none" w="med" len="med"/>
            </a:ln>
          </p:spPr>
        </p:sp>
        <p:sp>
          <p:nvSpPr>
            <p:cNvPr id="55319" name="Line 148"/>
            <p:cNvSpPr/>
            <p:nvPr/>
          </p:nvSpPr>
          <p:spPr>
            <a:xfrm flipV="1">
              <a:off x="4080" y="3215"/>
              <a:ext cx="96" cy="96"/>
            </a:xfrm>
            <a:prstGeom prst="line">
              <a:avLst/>
            </a:prstGeom>
            <a:ln w="12700" cap="flat" cmpd="sng">
              <a:solidFill>
                <a:schemeClr val="bg1"/>
              </a:solidFill>
              <a:prstDash val="solid"/>
              <a:round/>
              <a:headEnd type="none" w="med" len="med"/>
              <a:tailEnd type="none" w="med" len="med"/>
            </a:ln>
          </p:spPr>
        </p:sp>
        <p:sp>
          <p:nvSpPr>
            <p:cNvPr id="55320" name="Line 149"/>
            <p:cNvSpPr/>
            <p:nvPr/>
          </p:nvSpPr>
          <p:spPr>
            <a:xfrm flipV="1">
              <a:off x="4272" y="3215"/>
              <a:ext cx="96" cy="96"/>
            </a:xfrm>
            <a:prstGeom prst="line">
              <a:avLst/>
            </a:prstGeom>
            <a:ln w="12700" cap="flat" cmpd="sng">
              <a:solidFill>
                <a:schemeClr val="bg1"/>
              </a:solidFill>
              <a:prstDash val="solid"/>
              <a:round/>
              <a:headEnd type="none" w="med" len="med"/>
              <a:tailEnd type="none" w="med" len="med"/>
            </a:ln>
          </p:spPr>
        </p:sp>
        <p:sp>
          <p:nvSpPr>
            <p:cNvPr id="55321" name="Line 150"/>
            <p:cNvSpPr/>
            <p:nvPr/>
          </p:nvSpPr>
          <p:spPr>
            <a:xfrm>
              <a:off x="4464" y="3311"/>
              <a:ext cx="0" cy="288"/>
            </a:xfrm>
            <a:prstGeom prst="line">
              <a:avLst/>
            </a:prstGeom>
            <a:ln w="19050" cap="flat" cmpd="sng">
              <a:solidFill>
                <a:schemeClr val="bg1"/>
              </a:solidFill>
              <a:prstDash val="solid"/>
              <a:round/>
              <a:headEnd type="none" w="med" len="med"/>
              <a:tailEnd type="none" w="med" len="med"/>
            </a:ln>
          </p:spPr>
        </p:sp>
        <p:sp>
          <p:nvSpPr>
            <p:cNvPr id="55322" name="Line 151"/>
            <p:cNvSpPr/>
            <p:nvPr/>
          </p:nvSpPr>
          <p:spPr>
            <a:xfrm flipV="1">
              <a:off x="4464" y="3215"/>
              <a:ext cx="96" cy="96"/>
            </a:xfrm>
            <a:prstGeom prst="line">
              <a:avLst/>
            </a:prstGeom>
            <a:ln w="12700" cap="flat" cmpd="sng">
              <a:solidFill>
                <a:schemeClr val="bg1"/>
              </a:solidFill>
              <a:prstDash val="solid"/>
              <a:round/>
              <a:headEnd type="none" w="med" len="med"/>
              <a:tailEnd type="none" w="med" len="med"/>
            </a:ln>
          </p:spPr>
        </p:sp>
        <p:sp>
          <p:nvSpPr>
            <p:cNvPr id="55323" name="Line 152"/>
            <p:cNvSpPr/>
            <p:nvPr/>
          </p:nvSpPr>
          <p:spPr>
            <a:xfrm>
              <a:off x="4656" y="3311"/>
              <a:ext cx="0" cy="288"/>
            </a:xfrm>
            <a:prstGeom prst="line">
              <a:avLst/>
            </a:prstGeom>
            <a:ln w="19050" cap="flat" cmpd="sng">
              <a:solidFill>
                <a:schemeClr val="bg1"/>
              </a:solidFill>
              <a:prstDash val="solid"/>
              <a:round/>
              <a:headEnd type="none" w="med" len="med"/>
              <a:tailEnd type="none" w="med" len="med"/>
            </a:ln>
          </p:spPr>
        </p:sp>
        <p:sp>
          <p:nvSpPr>
            <p:cNvPr id="55324" name="Line 153"/>
            <p:cNvSpPr/>
            <p:nvPr/>
          </p:nvSpPr>
          <p:spPr>
            <a:xfrm flipV="1">
              <a:off x="4656" y="3215"/>
              <a:ext cx="96" cy="96"/>
            </a:xfrm>
            <a:prstGeom prst="line">
              <a:avLst/>
            </a:prstGeom>
            <a:ln w="12700" cap="flat" cmpd="sng">
              <a:solidFill>
                <a:schemeClr val="bg1"/>
              </a:solidFill>
              <a:prstDash val="solid"/>
              <a:round/>
              <a:headEnd type="none" w="med" len="med"/>
              <a:tailEnd type="none" w="med" len="med"/>
            </a:ln>
          </p:spPr>
        </p:sp>
        <p:sp>
          <p:nvSpPr>
            <p:cNvPr id="55325" name="Line 154"/>
            <p:cNvSpPr/>
            <p:nvPr/>
          </p:nvSpPr>
          <p:spPr>
            <a:xfrm>
              <a:off x="4848" y="3292"/>
              <a:ext cx="0" cy="288"/>
            </a:xfrm>
            <a:prstGeom prst="line">
              <a:avLst/>
            </a:prstGeom>
            <a:ln w="19050" cap="flat" cmpd="sng">
              <a:solidFill>
                <a:schemeClr val="bg1"/>
              </a:solidFill>
              <a:prstDash val="solid"/>
              <a:round/>
              <a:headEnd type="none" w="med" len="med"/>
              <a:tailEnd type="none" w="med" len="med"/>
            </a:ln>
          </p:spPr>
        </p:sp>
        <p:sp>
          <p:nvSpPr>
            <p:cNvPr id="55326" name="Line 155"/>
            <p:cNvSpPr/>
            <p:nvPr/>
          </p:nvSpPr>
          <p:spPr>
            <a:xfrm flipV="1">
              <a:off x="4848" y="3196"/>
              <a:ext cx="96" cy="96"/>
            </a:xfrm>
            <a:prstGeom prst="line">
              <a:avLst/>
            </a:prstGeom>
            <a:ln w="12700" cap="flat" cmpd="sng">
              <a:solidFill>
                <a:schemeClr val="bg1"/>
              </a:solidFill>
              <a:prstDash val="solid"/>
              <a:round/>
              <a:headEnd type="none" w="med" len="med"/>
              <a:tailEnd type="none" w="med" len="med"/>
            </a:ln>
          </p:spPr>
        </p:sp>
      </p:grpSp>
      <p:grpSp>
        <p:nvGrpSpPr>
          <p:cNvPr id="55327" name="Group 76"/>
          <p:cNvGrpSpPr/>
          <p:nvPr/>
        </p:nvGrpSpPr>
        <p:grpSpPr>
          <a:xfrm>
            <a:off x="3863975" y="3140076"/>
            <a:ext cx="3581400" cy="2427287"/>
            <a:chOff x="3024" y="2111"/>
            <a:chExt cx="2256" cy="1529"/>
          </a:xfrm>
        </p:grpSpPr>
        <p:sp>
          <p:nvSpPr>
            <p:cNvPr id="55328" name="Line 77"/>
            <p:cNvSpPr/>
            <p:nvPr/>
          </p:nvSpPr>
          <p:spPr>
            <a:xfrm>
              <a:off x="4896" y="2727"/>
              <a:ext cx="192" cy="240"/>
            </a:xfrm>
            <a:prstGeom prst="line">
              <a:avLst/>
            </a:prstGeom>
            <a:ln w="38100" cap="flat" cmpd="sng">
              <a:solidFill>
                <a:srgbClr val="009900"/>
              </a:solidFill>
              <a:prstDash val="solid"/>
              <a:round/>
              <a:headEnd type="none" w="med" len="med"/>
              <a:tailEnd type="none" w="med" len="med"/>
            </a:ln>
          </p:spPr>
        </p:sp>
        <p:sp>
          <p:nvSpPr>
            <p:cNvPr id="55329" name="Line 78"/>
            <p:cNvSpPr/>
            <p:nvPr/>
          </p:nvSpPr>
          <p:spPr>
            <a:xfrm flipH="1">
              <a:off x="4608" y="2700"/>
              <a:ext cx="223" cy="267"/>
            </a:xfrm>
            <a:prstGeom prst="line">
              <a:avLst/>
            </a:prstGeom>
            <a:ln w="38100" cap="flat" cmpd="sng">
              <a:solidFill>
                <a:srgbClr val="009900"/>
              </a:solidFill>
              <a:prstDash val="solid"/>
              <a:round/>
              <a:headEnd type="none" w="med" len="med"/>
              <a:tailEnd type="none" w="med" len="med"/>
            </a:ln>
          </p:spPr>
        </p:sp>
        <p:sp>
          <p:nvSpPr>
            <p:cNvPr id="55330" name="Line 79"/>
            <p:cNvSpPr/>
            <p:nvPr/>
          </p:nvSpPr>
          <p:spPr>
            <a:xfrm flipH="1">
              <a:off x="3168" y="3063"/>
              <a:ext cx="192" cy="336"/>
            </a:xfrm>
            <a:prstGeom prst="line">
              <a:avLst/>
            </a:prstGeom>
            <a:ln w="38100" cap="flat" cmpd="sng">
              <a:solidFill>
                <a:srgbClr val="009900"/>
              </a:solidFill>
              <a:prstDash val="solid"/>
              <a:round/>
              <a:headEnd type="none" w="med" len="med"/>
              <a:tailEnd type="none" w="med" len="med"/>
            </a:ln>
          </p:spPr>
        </p:sp>
        <p:sp>
          <p:nvSpPr>
            <p:cNvPr id="55331" name="Line 80"/>
            <p:cNvSpPr/>
            <p:nvPr/>
          </p:nvSpPr>
          <p:spPr>
            <a:xfrm flipH="1">
              <a:off x="3408" y="2727"/>
              <a:ext cx="240" cy="288"/>
            </a:xfrm>
            <a:prstGeom prst="line">
              <a:avLst/>
            </a:prstGeom>
            <a:ln w="38100" cap="flat" cmpd="sng">
              <a:solidFill>
                <a:srgbClr val="009900"/>
              </a:solidFill>
              <a:prstDash val="solid"/>
              <a:round/>
              <a:headEnd type="none" w="med" len="med"/>
              <a:tailEnd type="none" w="med" len="med"/>
            </a:ln>
          </p:spPr>
        </p:sp>
        <p:sp>
          <p:nvSpPr>
            <p:cNvPr id="55332" name="Line 81"/>
            <p:cNvSpPr/>
            <p:nvPr/>
          </p:nvSpPr>
          <p:spPr>
            <a:xfrm>
              <a:off x="4368" y="2343"/>
              <a:ext cx="456" cy="274"/>
            </a:xfrm>
            <a:prstGeom prst="line">
              <a:avLst/>
            </a:prstGeom>
            <a:ln w="38100" cap="flat" cmpd="sng">
              <a:solidFill>
                <a:srgbClr val="009900"/>
              </a:solidFill>
              <a:prstDash val="solid"/>
              <a:round/>
              <a:headEnd type="none" w="med" len="med"/>
              <a:tailEnd type="none" w="med" len="med"/>
            </a:ln>
          </p:spPr>
        </p:sp>
        <p:sp>
          <p:nvSpPr>
            <p:cNvPr id="55333" name="Line 82"/>
            <p:cNvSpPr/>
            <p:nvPr/>
          </p:nvSpPr>
          <p:spPr>
            <a:xfrm flipH="1">
              <a:off x="3744" y="2343"/>
              <a:ext cx="480" cy="288"/>
            </a:xfrm>
            <a:prstGeom prst="line">
              <a:avLst/>
            </a:prstGeom>
            <a:ln w="38100" cap="flat" cmpd="sng">
              <a:solidFill>
                <a:srgbClr val="009900"/>
              </a:solidFill>
              <a:prstDash val="solid"/>
              <a:round/>
              <a:headEnd type="none" w="med" len="med"/>
              <a:tailEnd type="none" w="med" len="med"/>
            </a:ln>
          </p:spPr>
        </p:sp>
        <p:sp>
          <p:nvSpPr>
            <p:cNvPr id="55334" name="Line 83"/>
            <p:cNvSpPr/>
            <p:nvPr/>
          </p:nvSpPr>
          <p:spPr>
            <a:xfrm>
              <a:off x="3456" y="3111"/>
              <a:ext cx="87" cy="261"/>
            </a:xfrm>
            <a:prstGeom prst="line">
              <a:avLst/>
            </a:prstGeom>
            <a:ln w="38100" cap="flat" cmpd="sng">
              <a:solidFill>
                <a:srgbClr val="009900"/>
              </a:solidFill>
              <a:prstDash val="solid"/>
              <a:round/>
              <a:headEnd type="none" w="med" len="med"/>
              <a:tailEnd type="none" w="med" len="med"/>
            </a:ln>
          </p:spPr>
        </p:sp>
        <p:sp>
          <p:nvSpPr>
            <p:cNvPr id="55335" name="Line 84"/>
            <p:cNvSpPr/>
            <p:nvPr/>
          </p:nvSpPr>
          <p:spPr>
            <a:xfrm flipH="1">
              <a:off x="4404" y="3072"/>
              <a:ext cx="144" cy="336"/>
            </a:xfrm>
            <a:prstGeom prst="line">
              <a:avLst/>
            </a:prstGeom>
            <a:ln w="38100" cap="flat" cmpd="sng">
              <a:solidFill>
                <a:srgbClr val="009900"/>
              </a:solidFill>
              <a:prstDash val="solid"/>
              <a:round/>
              <a:headEnd type="none" w="med" len="med"/>
              <a:tailEnd type="none" w="med" len="med"/>
            </a:ln>
          </p:spPr>
        </p:sp>
        <p:sp>
          <p:nvSpPr>
            <p:cNvPr id="55336" name="Oval 85"/>
            <p:cNvSpPr/>
            <p:nvPr/>
          </p:nvSpPr>
          <p:spPr>
            <a:xfrm>
              <a:off x="4260" y="3312"/>
              <a:ext cx="288" cy="288"/>
            </a:xfrm>
            <a:prstGeom prst="ellipse">
              <a:avLst/>
            </a:prstGeom>
            <a:gradFill rotWithShape="0">
              <a:gsLst>
                <a:gs pos="0">
                  <a:srgbClr val="FF6600"/>
                </a:gs>
                <a:gs pos="100000">
                  <a:srgbClr val="762F00"/>
                </a:gs>
              </a:gsLst>
              <a:lin ang="2700000" scaled="1"/>
              <a:tileRect/>
            </a:gradFill>
            <a:ln w="38100">
              <a:noFill/>
            </a:ln>
          </p:spPr>
          <p:txBody>
            <a:bodyPr wrap="none" anchor="ctr" anchorCtr="0"/>
            <a:p>
              <a:endParaRPr lang="zh-CN" altLang="en-US" dirty="0">
                <a:latin typeface="Arial" panose="020B0604020202020204" pitchFamily="34" charset="0"/>
                <a:ea typeface="宋体" panose="02010600030101010101" pitchFamily="2" charset="-122"/>
              </a:endParaRPr>
            </a:p>
          </p:txBody>
        </p:sp>
        <p:sp>
          <p:nvSpPr>
            <p:cNvPr id="55337" name="Text Box 86"/>
            <p:cNvSpPr txBox="1"/>
            <p:nvPr/>
          </p:nvSpPr>
          <p:spPr>
            <a:xfrm>
              <a:off x="4272" y="3263"/>
              <a:ext cx="227" cy="329"/>
            </a:xfrm>
            <a:prstGeom prst="rect">
              <a:avLst/>
            </a:prstGeom>
            <a:noFill/>
            <a:ln w="38100">
              <a:noFill/>
            </a:ln>
          </p:spPr>
          <p:txBody>
            <a:bodyPr wrap="none" anchor="ctr" anchorCtr="0">
              <a:spAutoFit/>
            </a:bodyPr>
            <a:p>
              <a:pPr algn="ctr"/>
              <a:r>
                <a:rPr lang="en-US" altLang="zh-CN" sz="2800" b="1" dirty="0">
                  <a:solidFill>
                    <a:schemeClr val="bg1"/>
                  </a:solidFill>
                  <a:latin typeface="Times New Roman" panose="02020603050405020304" pitchFamily="18" charset="0"/>
                  <a:ea typeface="宋体" panose="02010600030101010101" pitchFamily="2" charset="-122"/>
                </a:rPr>
                <a:t>9</a:t>
              </a:r>
              <a:endParaRPr lang="en-US" altLang="zh-CN" sz="2400" dirty="0">
                <a:latin typeface="Times New Roman" panose="02020603050405020304" pitchFamily="18" charset="0"/>
                <a:ea typeface="宋体" panose="02010600030101010101" pitchFamily="2" charset="-122"/>
              </a:endParaRPr>
            </a:p>
          </p:txBody>
        </p:sp>
        <p:sp>
          <p:nvSpPr>
            <p:cNvPr id="55338" name="Oval 87"/>
            <p:cNvSpPr/>
            <p:nvPr/>
          </p:nvSpPr>
          <p:spPr>
            <a:xfrm>
              <a:off x="4176" y="2151"/>
              <a:ext cx="288" cy="288"/>
            </a:xfrm>
            <a:prstGeom prst="ellipse">
              <a:avLst/>
            </a:prstGeom>
            <a:gradFill rotWithShape="0">
              <a:gsLst>
                <a:gs pos="0">
                  <a:srgbClr val="FF6600"/>
                </a:gs>
                <a:gs pos="100000">
                  <a:srgbClr val="762F00"/>
                </a:gs>
              </a:gsLst>
              <a:lin ang="2700000" scaled="1"/>
              <a:tileRect/>
            </a:gradFill>
            <a:ln w="38100">
              <a:noFill/>
            </a:ln>
          </p:spPr>
          <p:txBody>
            <a:bodyPr wrap="none" anchor="ctr" anchorCtr="0"/>
            <a:p>
              <a:endParaRPr lang="zh-CN" altLang="en-US" dirty="0">
                <a:latin typeface="Arial" panose="020B0604020202020204" pitchFamily="34" charset="0"/>
                <a:ea typeface="宋体" panose="02010600030101010101" pitchFamily="2" charset="-122"/>
              </a:endParaRPr>
            </a:p>
          </p:txBody>
        </p:sp>
        <p:sp>
          <p:nvSpPr>
            <p:cNvPr id="55339" name="Oval 88"/>
            <p:cNvSpPr/>
            <p:nvPr/>
          </p:nvSpPr>
          <p:spPr>
            <a:xfrm>
              <a:off x="3600" y="2487"/>
              <a:ext cx="288" cy="288"/>
            </a:xfrm>
            <a:prstGeom prst="ellipse">
              <a:avLst/>
            </a:prstGeom>
            <a:gradFill rotWithShape="0">
              <a:gsLst>
                <a:gs pos="0">
                  <a:srgbClr val="FF6600"/>
                </a:gs>
                <a:gs pos="100000">
                  <a:srgbClr val="762F00"/>
                </a:gs>
              </a:gsLst>
              <a:lin ang="2700000" scaled="1"/>
              <a:tileRect/>
            </a:gradFill>
            <a:ln w="38100">
              <a:noFill/>
            </a:ln>
          </p:spPr>
          <p:txBody>
            <a:bodyPr wrap="none" anchor="ctr" anchorCtr="0"/>
            <a:p>
              <a:endParaRPr lang="zh-CN" altLang="en-US" dirty="0">
                <a:latin typeface="Arial" panose="020B0604020202020204" pitchFamily="34" charset="0"/>
                <a:ea typeface="宋体" panose="02010600030101010101" pitchFamily="2" charset="-122"/>
              </a:endParaRPr>
            </a:p>
          </p:txBody>
        </p:sp>
        <p:sp>
          <p:nvSpPr>
            <p:cNvPr id="55340" name="Oval 89"/>
            <p:cNvSpPr/>
            <p:nvPr/>
          </p:nvSpPr>
          <p:spPr>
            <a:xfrm>
              <a:off x="4704" y="2487"/>
              <a:ext cx="288" cy="288"/>
            </a:xfrm>
            <a:prstGeom prst="ellipse">
              <a:avLst/>
            </a:prstGeom>
            <a:gradFill rotWithShape="0">
              <a:gsLst>
                <a:gs pos="0">
                  <a:srgbClr val="FF6600"/>
                </a:gs>
                <a:gs pos="100000">
                  <a:srgbClr val="762F00"/>
                </a:gs>
              </a:gsLst>
              <a:lin ang="2700000" scaled="1"/>
              <a:tileRect/>
            </a:gradFill>
            <a:ln w="38100">
              <a:noFill/>
            </a:ln>
          </p:spPr>
          <p:txBody>
            <a:bodyPr wrap="none" anchor="ctr" anchorCtr="0"/>
            <a:p>
              <a:endParaRPr lang="zh-CN" altLang="en-US" dirty="0">
                <a:latin typeface="Arial" panose="020B0604020202020204" pitchFamily="34" charset="0"/>
                <a:ea typeface="宋体" panose="02010600030101010101" pitchFamily="2" charset="-122"/>
              </a:endParaRPr>
            </a:p>
          </p:txBody>
        </p:sp>
        <p:sp>
          <p:nvSpPr>
            <p:cNvPr id="55341" name="Text Box 90"/>
            <p:cNvSpPr txBox="1"/>
            <p:nvPr/>
          </p:nvSpPr>
          <p:spPr>
            <a:xfrm>
              <a:off x="4188" y="2111"/>
              <a:ext cx="227" cy="329"/>
            </a:xfrm>
            <a:prstGeom prst="rect">
              <a:avLst/>
            </a:prstGeom>
            <a:noFill/>
            <a:ln w="38100">
              <a:noFill/>
            </a:ln>
          </p:spPr>
          <p:txBody>
            <a:bodyPr wrap="none" anchor="ctr" anchorCtr="0">
              <a:spAutoFit/>
            </a:bodyPr>
            <a:p>
              <a:pPr algn="ctr"/>
              <a:r>
                <a:rPr lang="en-US" altLang="zh-CN" sz="2800" b="1" dirty="0">
                  <a:solidFill>
                    <a:schemeClr val="bg1"/>
                  </a:solidFill>
                  <a:latin typeface="Times New Roman" panose="02020603050405020304" pitchFamily="18" charset="0"/>
                  <a:ea typeface="宋体" panose="02010600030101010101" pitchFamily="2" charset="-122"/>
                </a:rPr>
                <a:t>1</a:t>
              </a:r>
              <a:endParaRPr lang="en-US" altLang="zh-CN" sz="2400" dirty="0">
                <a:latin typeface="Times New Roman" panose="02020603050405020304" pitchFamily="18" charset="0"/>
                <a:ea typeface="宋体" panose="02010600030101010101" pitchFamily="2" charset="-122"/>
              </a:endParaRPr>
            </a:p>
          </p:txBody>
        </p:sp>
        <p:sp>
          <p:nvSpPr>
            <p:cNvPr id="55342" name="Text Box 91"/>
            <p:cNvSpPr txBox="1"/>
            <p:nvPr/>
          </p:nvSpPr>
          <p:spPr>
            <a:xfrm>
              <a:off x="3612" y="2447"/>
              <a:ext cx="227" cy="329"/>
            </a:xfrm>
            <a:prstGeom prst="rect">
              <a:avLst/>
            </a:prstGeom>
            <a:noFill/>
            <a:ln w="38100">
              <a:noFill/>
            </a:ln>
          </p:spPr>
          <p:txBody>
            <a:bodyPr wrap="none" anchor="ctr" anchorCtr="0">
              <a:spAutoFit/>
            </a:bodyPr>
            <a:p>
              <a:pPr algn="ctr"/>
              <a:r>
                <a:rPr lang="en-US" altLang="zh-CN" sz="2800" b="1" dirty="0">
                  <a:solidFill>
                    <a:schemeClr val="bg1"/>
                  </a:solidFill>
                  <a:latin typeface="Times New Roman" panose="02020603050405020304" pitchFamily="18" charset="0"/>
                  <a:ea typeface="宋体" panose="02010600030101010101" pitchFamily="2" charset="-122"/>
                </a:rPr>
                <a:t>2</a:t>
              </a:r>
              <a:endParaRPr lang="en-US" altLang="zh-CN" sz="2400" dirty="0">
                <a:latin typeface="Times New Roman" panose="02020603050405020304" pitchFamily="18" charset="0"/>
                <a:ea typeface="宋体" panose="02010600030101010101" pitchFamily="2" charset="-122"/>
              </a:endParaRPr>
            </a:p>
          </p:txBody>
        </p:sp>
        <p:sp>
          <p:nvSpPr>
            <p:cNvPr id="55343" name="Text Box 92"/>
            <p:cNvSpPr txBox="1"/>
            <p:nvPr/>
          </p:nvSpPr>
          <p:spPr>
            <a:xfrm>
              <a:off x="4716" y="2447"/>
              <a:ext cx="227" cy="329"/>
            </a:xfrm>
            <a:prstGeom prst="rect">
              <a:avLst/>
            </a:prstGeom>
            <a:noFill/>
            <a:ln w="38100">
              <a:noFill/>
            </a:ln>
          </p:spPr>
          <p:txBody>
            <a:bodyPr wrap="none" anchor="ctr" anchorCtr="0">
              <a:spAutoFit/>
            </a:bodyPr>
            <a:p>
              <a:pPr algn="ctr"/>
              <a:r>
                <a:rPr lang="en-US" altLang="zh-CN" sz="2800" b="1" dirty="0">
                  <a:solidFill>
                    <a:schemeClr val="bg1"/>
                  </a:solidFill>
                  <a:latin typeface="Times New Roman" panose="02020603050405020304" pitchFamily="18" charset="0"/>
                  <a:ea typeface="宋体" panose="02010600030101010101" pitchFamily="2" charset="-122"/>
                </a:rPr>
                <a:t>3</a:t>
              </a:r>
              <a:endParaRPr lang="en-US" altLang="zh-CN" sz="2400" dirty="0">
                <a:latin typeface="Times New Roman" panose="02020603050405020304" pitchFamily="18" charset="0"/>
                <a:ea typeface="宋体" panose="02010600030101010101" pitchFamily="2" charset="-122"/>
              </a:endParaRPr>
            </a:p>
          </p:txBody>
        </p:sp>
        <p:sp>
          <p:nvSpPr>
            <p:cNvPr id="55344" name="Oval 93"/>
            <p:cNvSpPr/>
            <p:nvPr/>
          </p:nvSpPr>
          <p:spPr>
            <a:xfrm>
              <a:off x="4992" y="2871"/>
              <a:ext cx="288" cy="288"/>
            </a:xfrm>
            <a:prstGeom prst="ellipse">
              <a:avLst/>
            </a:prstGeom>
            <a:gradFill rotWithShape="0">
              <a:gsLst>
                <a:gs pos="0">
                  <a:srgbClr val="FF6600"/>
                </a:gs>
                <a:gs pos="100000">
                  <a:srgbClr val="762F00"/>
                </a:gs>
              </a:gsLst>
              <a:lin ang="2700000" scaled="1"/>
              <a:tileRect/>
            </a:gradFill>
            <a:ln w="38100">
              <a:noFill/>
            </a:ln>
          </p:spPr>
          <p:txBody>
            <a:bodyPr wrap="none" anchor="ctr" anchorCtr="0"/>
            <a:p>
              <a:endParaRPr lang="zh-CN" altLang="en-US" dirty="0">
                <a:latin typeface="Arial" panose="020B0604020202020204" pitchFamily="34" charset="0"/>
                <a:ea typeface="宋体" panose="02010600030101010101" pitchFamily="2" charset="-122"/>
              </a:endParaRPr>
            </a:p>
          </p:txBody>
        </p:sp>
        <p:sp>
          <p:nvSpPr>
            <p:cNvPr id="55345" name="Text Box 94"/>
            <p:cNvSpPr txBox="1"/>
            <p:nvPr/>
          </p:nvSpPr>
          <p:spPr>
            <a:xfrm>
              <a:off x="5040" y="2831"/>
              <a:ext cx="227" cy="329"/>
            </a:xfrm>
            <a:prstGeom prst="rect">
              <a:avLst/>
            </a:prstGeom>
            <a:noFill/>
            <a:ln w="38100">
              <a:noFill/>
            </a:ln>
          </p:spPr>
          <p:txBody>
            <a:bodyPr wrap="none" anchor="ctr" anchorCtr="0">
              <a:spAutoFit/>
            </a:bodyPr>
            <a:p>
              <a:pPr algn="ctr"/>
              <a:r>
                <a:rPr lang="en-US" altLang="zh-CN" sz="2800" b="1" dirty="0">
                  <a:solidFill>
                    <a:schemeClr val="bg1"/>
                  </a:solidFill>
                  <a:latin typeface="Times New Roman" panose="02020603050405020304" pitchFamily="18" charset="0"/>
                  <a:ea typeface="宋体" panose="02010600030101010101" pitchFamily="2" charset="-122"/>
                </a:rPr>
                <a:t>6</a:t>
              </a:r>
              <a:endParaRPr lang="en-US" altLang="zh-CN" sz="2400" dirty="0">
                <a:latin typeface="Times New Roman" panose="02020603050405020304" pitchFamily="18" charset="0"/>
                <a:ea typeface="宋体" panose="02010600030101010101" pitchFamily="2" charset="-122"/>
              </a:endParaRPr>
            </a:p>
          </p:txBody>
        </p:sp>
        <p:sp>
          <p:nvSpPr>
            <p:cNvPr id="55346" name="Oval 95"/>
            <p:cNvSpPr/>
            <p:nvPr/>
          </p:nvSpPr>
          <p:spPr>
            <a:xfrm>
              <a:off x="3264" y="2871"/>
              <a:ext cx="288" cy="288"/>
            </a:xfrm>
            <a:prstGeom prst="ellipse">
              <a:avLst/>
            </a:prstGeom>
            <a:gradFill rotWithShape="0">
              <a:gsLst>
                <a:gs pos="0">
                  <a:srgbClr val="FF6600"/>
                </a:gs>
                <a:gs pos="100000">
                  <a:srgbClr val="762F00"/>
                </a:gs>
              </a:gsLst>
              <a:lin ang="2700000" scaled="1"/>
              <a:tileRect/>
            </a:gradFill>
            <a:ln w="38100">
              <a:noFill/>
            </a:ln>
          </p:spPr>
          <p:txBody>
            <a:bodyPr wrap="none" anchor="ctr" anchorCtr="0"/>
            <a:p>
              <a:endParaRPr lang="zh-CN" altLang="en-US" dirty="0">
                <a:latin typeface="Arial" panose="020B0604020202020204" pitchFamily="34" charset="0"/>
                <a:ea typeface="宋体" panose="02010600030101010101" pitchFamily="2" charset="-122"/>
              </a:endParaRPr>
            </a:p>
          </p:txBody>
        </p:sp>
        <p:sp>
          <p:nvSpPr>
            <p:cNvPr id="55347" name="Text Box 96"/>
            <p:cNvSpPr txBox="1"/>
            <p:nvPr/>
          </p:nvSpPr>
          <p:spPr>
            <a:xfrm>
              <a:off x="3276" y="2831"/>
              <a:ext cx="227" cy="329"/>
            </a:xfrm>
            <a:prstGeom prst="rect">
              <a:avLst/>
            </a:prstGeom>
            <a:noFill/>
            <a:ln w="38100">
              <a:noFill/>
            </a:ln>
          </p:spPr>
          <p:txBody>
            <a:bodyPr wrap="none" anchor="ctr" anchorCtr="0">
              <a:spAutoFit/>
            </a:bodyPr>
            <a:p>
              <a:pPr algn="ctr"/>
              <a:r>
                <a:rPr lang="en-US" altLang="zh-CN" sz="2800" b="1" dirty="0">
                  <a:solidFill>
                    <a:schemeClr val="bg1"/>
                  </a:solidFill>
                  <a:latin typeface="Times New Roman" panose="02020603050405020304" pitchFamily="18" charset="0"/>
                  <a:ea typeface="宋体" panose="02010600030101010101" pitchFamily="2" charset="-122"/>
                </a:rPr>
                <a:t>4</a:t>
              </a:r>
              <a:endParaRPr lang="en-US" altLang="zh-CN" sz="2400" dirty="0">
                <a:latin typeface="Times New Roman" panose="02020603050405020304" pitchFamily="18" charset="0"/>
                <a:ea typeface="宋体" panose="02010600030101010101" pitchFamily="2" charset="-122"/>
              </a:endParaRPr>
            </a:p>
          </p:txBody>
        </p:sp>
        <p:sp>
          <p:nvSpPr>
            <p:cNvPr id="55348" name="Oval 97"/>
            <p:cNvSpPr/>
            <p:nvPr/>
          </p:nvSpPr>
          <p:spPr>
            <a:xfrm>
              <a:off x="3024" y="3303"/>
              <a:ext cx="288" cy="288"/>
            </a:xfrm>
            <a:prstGeom prst="ellipse">
              <a:avLst/>
            </a:prstGeom>
            <a:gradFill rotWithShape="0">
              <a:gsLst>
                <a:gs pos="0">
                  <a:srgbClr val="FF6600"/>
                </a:gs>
                <a:gs pos="100000">
                  <a:srgbClr val="762F00"/>
                </a:gs>
              </a:gsLst>
              <a:lin ang="2700000" scaled="1"/>
              <a:tileRect/>
            </a:gradFill>
            <a:ln w="38100">
              <a:noFill/>
            </a:ln>
          </p:spPr>
          <p:txBody>
            <a:bodyPr wrap="none" anchor="ctr" anchorCtr="0"/>
            <a:p>
              <a:endParaRPr lang="zh-CN" altLang="en-US" dirty="0">
                <a:latin typeface="Arial" panose="020B0604020202020204" pitchFamily="34" charset="0"/>
                <a:ea typeface="宋体" panose="02010600030101010101" pitchFamily="2" charset="-122"/>
              </a:endParaRPr>
            </a:p>
          </p:txBody>
        </p:sp>
        <p:sp>
          <p:nvSpPr>
            <p:cNvPr id="55349" name="Text Box 98"/>
            <p:cNvSpPr txBox="1"/>
            <p:nvPr/>
          </p:nvSpPr>
          <p:spPr>
            <a:xfrm>
              <a:off x="3036" y="3263"/>
              <a:ext cx="227" cy="329"/>
            </a:xfrm>
            <a:prstGeom prst="rect">
              <a:avLst/>
            </a:prstGeom>
            <a:noFill/>
            <a:ln w="38100">
              <a:noFill/>
            </a:ln>
          </p:spPr>
          <p:txBody>
            <a:bodyPr wrap="none" anchor="ctr" anchorCtr="0">
              <a:spAutoFit/>
            </a:bodyPr>
            <a:p>
              <a:pPr algn="ctr"/>
              <a:r>
                <a:rPr lang="en-US" altLang="zh-CN" sz="2800" b="1" dirty="0">
                  <a:solidFill>
                    <a:schemeClr val="bg1"/>
                  </a:solidFill>
                  <a:latin typeface="Times New Roman" panose="02020603050405020304" pitchFamily="18" charset="0"/>
                  <a:ea typeface="宋体" panose="02010600030101010101" pitchFamily="2" charset="-122"/>
                </a:rPr>
                <a:t>7</a:t>
              </a:r>
              <a:endParaRPr lang="en-US" altLang="zh-CN" sz="2400" dirty="0">
                <a:latin typeface="Times New Roman" panose="02020603050405020304" pitchFamily="18" charset="0"/>
                <a:ea typeface="宋体" panose="02010600030101010101" pitchFamily="2" charset="-122"/>
              </a:endParaRPr>
            </a:p>
          </p:txBody>
        </p:sp>
        <p:sp>
          <p:nvSpPr>
            <p:cNvPr id="55350" name="Oval 99"/>
            <p:cNvSpPr/>
            <p:nvPr/>
          </p:nvSpPr>
          <p:spPr>
            <a:xfrm>
              <a:off x="3408" y="3303"/>
              <a:ext cx="288" cy="288"/>
            </a:xfrm>
            <a:prstGeom prst="ellipse">
              <a:avLst/>
            </a:prstGeom>
            <a:gradFill rotWithShape="0">
              <a:gsLst>
                <a:gs pos="0">
                  <a:srgbClr val="FF6600"/>
                </a:gs>
                <a:gs pos="100000">
                  <a:srgbClr val="762F00"/>
                </a:gs>
              </a:gsLst>
              <a:lin ang="2700000" scaled="1"/>
              <a:tileRect/>
            </a:gradFill>
            <a:ln w="38100">
              <a:noFill/>
            </a:ln>
          </p:spPr>
          <p:txBody>
            <a:bodyPr wrap="none" anchor="ctr" anchorCtr="0"/>
            <a:p>
              <a:endParaRPr lang="zh-CN" altLang="en-US" dirty="0">
                <a:latin typeface="Arial" panose="020B0604020202020204" pitchFamily="34" charset="0"/>
                <a:ea typeface="宋体" panose="02010600030101010101" pitchFamily="2" charset="-122"/>
              </a:endParaRPr>
            </a:p>
          </p:txBody>
        </p:sp>
        <p:sp>
          <p:nvSpPr>
            <p:cNvPr id="55351" name="Text Box 100"/>
            <p:cNvSpPr txBox="1"/>
            <p:nvPr/>
          </p:nvSpPr>
          <p:spPr>
            <a:xfrm>
              <a:off x="3420" y="3254"/>
              <a:ext cx="227" cy="329"/>
            </a:xfrm>
            <a:prstGeom prst="rect">
              <a:avLst/>
            </a:prstGeom>
            <a:noFill/>
            <a:ln w="38100">
              <a:noFill/>
            </a:ln>
          </p:spPr>
          <p:txBody>
            <a:bodyPr wrap="none" anchor="ctr" anchorCtr="0">
              <a:spAutoFit/>
            </a:bodyPr>
            <a:p>
              <a:pPr algn="ctr"/>
              <a:r>
                <a:rPr lang="en-US" altLang="zh-CN" sz="2800" b="1" dirty="0">
                  <a:solidFill>
                    <a:schemeClr val="bg1"/>
                  </a:solidFill>
                  <a:latin typeface="Times New Roman" panose="02020603050405020304" pitchFamily="18" charset="0"/>
                  <a:ea typeface="宋体" panose="02010600030101010101" pitchFamily="2" charset="-122"/>
                </a:rPr>
                <a:t>8</a:t>
              </a:r>
              <a:endParaRPr lang="en-US" altLang="zh-CN" sz="2400" dirty="0">
                <a:latin typeface="Times New Roman" panose="02020603050405020304" pitchFamily="18" charset="0"/>
                <a:ea typeface="宋体" panose="02010600030101010101" pitchFamily="2" charset="-122"/>
              </a:endParaRPr>
            </a:p>
          </p:txBody>
        </p:sp>
        <p:sp>
          <p:nvSpPr>
            <p:cNvPr id="55352" name="Text Box 101"/>
            <p:cNvSpPr txBox="1"/>
            <p:nvPr/>
          </p:nvSpPr>
          <p:spPr>
            <a:xfrm>
              <a:off x="4608" y="3311"/>
              <a:ext cx="227" cy="329"/>
            </a:xfrm>
            <a:prstGeom prst="rect">
              <a:avLst/>
            </a:prstGeom>
            <a:noFill/>
            <a:ln w="38100">
              <a:noFill/>
            </a:ln>
          </p:spPr>
          <p:txBody>
            <a:bodyPr wrap="none" anchor="ctr" anchorCtr="0">
              <a:spAutoFit/>
            </a:bodyPr>
            <a:p>
              <a:pPr algn="ctr"/>
              <a:r>
                <a:rPr lang="en-US" altLang="zh-CN" sz="2800" b="1" dirty="0">
                  <a:solidFill>
                    <a:schemeClr val="bg1"/>
                  </a:solidFill>
                  <a:latin typeface="Times New Roman" panose="02020603050405020304" pitchFamily="18" charset="0"/>
                  <a:ea typeface="宋体" panose="02010600030101010101" pitchFamily="2" charset="-122"/>
                </a:rPr>
                <a:t>9</a:t>
              </a:r>
              <a:endParaRPr lang="en-US" altLang="zh-CN" sz="2400" dirty="0">
                <a:latin typeface="Times New Roman" panose="02020603050405020304" pitchFamily="18" charset="0"/>
                <a:ea typeface="宋体" panose="02010600030101010101" pitchFamily="2" charset="-122"/>
              </a:endParaRPr>
            </a:p>
          </p:txBody>
        </p:sp>
        <p:sp>
          <p:nvSpPr>
            <p:cNvPr id="55353" name="Oval 102"/>
            <p:cNvSpPr/>
            <p:nvPr/>
          </p:nvSpPr>
          <p:spPr>
            <a:xfrm>
              <a:off x="4608" y="3312"/>
              <a:ext cx="288" cy="288"/>
            </a:xfrm>
            <a:prstGeom prst="ellipse">
              <a:avLst/>
            </a:prstGeom>
            <a:gradFill rotWithShape="0">
              <a:gsLst>
                <a:gs pos="0">
                  <a:srgbClr val="FF6600"/>
                </a:gs>
                <a:gs pos="100000">
                  <a:srgbClr val="762F00"/>
                </a:gs>
              </a:gsLst>
              <a:lin ang="2700000" scaled="1"/>
              <a:tileRect/>
            </a:gradFill>
            <a:ln w="38100">
              <a:noFill/>
            </a:ln>
          </p:spPr>
          <p:txBody>
            <a:bodyPr wrap="none" anchor="ctr" anchorCtr="0"/>
            <a:p>
              <a:endParaRPr lang="zh-CN" altLang="en-US" dirty="0">
                <a:latin typeface="Arial" panose="020B0604020202020204" pitchFamily="34" charset="0"/>
                <a:ea typeface="宋体" panose="02010600030101010101" pitchFamily="2" charset="-122"/>
              </a:endParaRPr>
            </a:p>
          </p:txBody>
        </p:sp>
        <p:sp>
          <p:nvSpPr>
            <p:cNvPr id="55354" name="Text Box 103"/>
            <p:cNvSpPr txBox="1"/>
            <p:nvPr/>
          </p:nvSpPr>
          <p:spPr>
            <a:xfrm>
              <a:off x="4560" y="3311"/>
              <a:ext cx="339" cy="329"/>
            </a:xfrm>
            <a:prstGeom prst="rect">
              <a:avLst/>
            </a:prstGeom>
            <a:noFill/>
            <a:ln w="38100">
              <a:noFill/>
            </a:ln>
          </p:spPr>
          <p:txBody>
            <a:bodyPr wrap="none" anchor="ctr" anchorCtr="0">
              <a:spAutoFit/>
            </a:bodyPr>
            <a:p>
              <a:pPr algn="ctr"/>
              <a:r>
                <a:rPr lang="en-US" altLang="zh-CN" sz="2800" b="1" dirty="0">
                  <a:solidFill>
                    <a:schemeClr val="bg1"/>
                  </a:solidFill>
                  <a:latin typeface="Times New Roman" panose="02020603050405020304" pitchFamily="18" charset="0"/>
                  <a:ea typeface="宋体" panose="02010600030101010101" pitchFamily="2" charset="-122"/>
                </a:rPr>
                <a:t>10</a:t>
              </a:r>
              <a:endParaRPr lang="en-US" altLang="zh-CN" sz="2400" dirty="0">
                <a:latin typeface="Times New Roman" panose="02020603050405020304" pitchFamily="18" charset="0"/>
                <a:ea typeface="宋体" panose="02010600030101010101" pitchFamily="2" charset="-122"/>
              </a:endParaRPr>
            </a:p>
          </p:txBody>
        </p:sp>
        <p:sp>
          <p:nvSpPr>
            <p:cNvPr id="55355" name="Line 104"/>
            <p:cNvSpPr/>
            <p:nvPr/>
          </p:nvSpPr>
          <p:spPr>
            <a:xfrm>
              <a:off x="4608" y="3120"/>
              <a:ext cx="96" cy="192"/>
            </a:xfrm>
            <a:prstGeom prst="line">
              <a:avLst/>
            </a:prstGeom>
            <a:ln w="38100" cap="flat" cmpd="sng">
              <a:solidFill>
                <a:srgbClr val="009900"/>
              </a:solidFill>
              <a:prstDash val="solid"/>
              <a:round/>
              <a:headEnd type="none" w="med" len="med"/>
              <a:tailEnd type="none" w="med" len="med"/>
            </a:ln>
          </p:spPr>
        </p:sp>
        <p:sp>
          <p:nvSpPr>
            <p:cNvPr id="55356" name="Oval 105"/>
            <p:cNvSpPr/>
            <p:nvPr/>
          </p:nvSpPr>
          <p:spPr>
            <a:xfrm>
              <a:off x="4464" y="2871"/>
              <a:ext cx="288" cy="288"/>
            </a:xfrm>
            <a:prstGeom prst="ellipse">
              <a:avLst/>
            </a:prstGeom>
            <a:gradFill rotWithShape="0">
              <a:gsLst>
                <a:gs pos="0">
                  <a:srgbClr val="FF6600"/>
                </a:gs>
                <a:gs pos="100000">
                  <a:srgbClr val="762F00"/>
                </a:gs>
              </a:gsLst>
              <a:lin ang="2700000" scaled="1"/>
              <a:tileRect/>
            </a:gradFill>
            <a:ln w="38100">
              <a:noFill/>
            </a:ln>
          </p:spPr>
          <p:txBody>
            <a:bodyPr wrap="none" anchor="ctr" anchorCtr="0"/>
            <a:p>
              <a:endParaRPr lang="zh-CN" altLang="en-US" dirty="0">
                <a:latin typeface="Arial" panose="020B0604020202020204" pitchFamily="34" charset="0"/>
                <a:ea typeface="宋体" panose="02010600030101010101" pitchFamily="2" charset="-122"/>
              </a:endParaRPr>
            </a:p>
          </p:txBody>
        </p:sp>
        <p:sp>
          <p:nvSpPr>
            <p:cNvPr id="55357" name="Text Box 106"/>
            <p:cNvSpPr txBox="1"/>
            <p:nvPr/>
          </p:nvSpPr>
          <p:spPr>
            <a:xfrm>
              <a:off x="4464" y="2831"/>
              <a:ext cx="227" cy="329"/>
            </a:xfrm>
            <a:prstGeom prst="rect">
              <a:avLst/>
            </a:prstGeom>
            <a:noFill/>
            <a:ln w="38100">
              <a:noFill/>
            </a:ln>
          </p:spPr>
          <p:txBody>
            <a:bodyPr wrap="none" anchor="ctr" anchorCtr="0">
              <a:spAutoFit/>
            </a:bodyPr>
            <a:p>
              <a:pPr algn="ctr"/>
              <a:r>
                <a:rPr lang="en-US" altLang="zh-CN" sz="2800" b="1" dirty="0">
                  <a:solidFill>
                    <a:schemeClr val="bg1"/>
                  </a:solidFill>
                  <a:latin typeface="Times New Roman" panose="02020603050405020304" pitchFamily="18" charset="0"/>
                  <a:ea typeface="宋体" panose="02010600030101010101" pitchFamily="2" charset="-122"/>
                </a:rPr>
                <a:t>5</a:t>
              </a:r>
              <a:endParaRPr lang="en-US" altLang="zh-CN" sz="2400" dirty="0">
                <a:latin typeface="Times New Roman" panose="02020603050405020304" pitchFamily="18" charset="0"/>
                <a:ea typeface="宋体" panose="02010600030101010101" pitchFamily="2" charset="-122"/>
              </a:endParaRPr>
            </a:p>
          </p:txBody>
        </p:sp>
      </p:gr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pPr marL="457200" marR="0" lvl="1" indent="-457200" algn="l" defTabSz="1219200" rtl="0" eaLnBrk="1" fontAlgn="base" latinLnBrk="0" hangingPunct="1">
              <a:lnSpc>
                <a:spcPct val="100000"/>
              </a:lnSpc>
              <a:spcBef>
                <a:spcPct val="20000"/>
              </a:spcBef>
              <a:buClrTx/>
              <a:buSzTx/>
              <a:buFont typeface="Wingdings" panose="05000000000000000000" charset="0"/>
              <a:buChar char="l"/>
            </a:pP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利用二叉树性质</a:t>
            </a:r>
            <a:r>
              <a:rPr lang="en-US" altLang="zh-CN" sz="2800" dirty="0">
                <a:latin typeface="黑体" panose="02010609060101010101" pitchFamily="2" charset="-122"/>
                <a:ea typeface="黑体" panose="02010609060101010101" pitchFamily="2" charset="-122"/>
                <a:cs typeface="黑体" panose="02010609060101010101" pitchFamily="2" charset="-122"/>
                <a:sym typeface="+mn-ea"/>
              </a:rPr>
              <a:t>5</a:t>
            </a: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构建二叉树的算法：数组下标从</a:t>
            </a:r>
            <a:r>
              <a:rPr lang="en-US" altLang="zh-CN" sz="2800" dirty="0">
                <a:latin typeface="黑体" panose="02010609060101010101" pitchFamily="2" charset="-122"/>
                <a:ea typeface="黑体" panose="02010609060101010101" pitchFamily="2" charset="-122"/>
                <a:cs typeface="黑体" panose="02010609060101010101" pitchFamily="2" charset="-122"/>
                <a:sym typeface="+mn-ea"/>
              </a:rPr>
              <a:t>1</a:t>
            </a: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开始</a:t>
            </a: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存储</a:t>
            </a:r>
            <a:endParaRPr lang="zh-CN" altLang="en-US" sz="2800" dirty="0">
              <a:latin typeface="黑体" panose="02010609060101010101" pitchFamily="2" charset="-122"/>
              <a:ea typeface="黑体" panose="02010609060101010101" pitchFamily="2" charset="-122"/>
              <a:cs typeface="黑体" panose="02010609060101010101" pitchFamily="2" charset="-122"/>
              <a:sym typeface="+mn-ea"/>
            </a:endParaRPr>
          </a:p>
          <a:p>
            <a:pPr marR="0" lvl="1" algn="l" defTabSz="1219200" rtl="0" eaLnBrk="1" fontAlgn="base" latinLnBrk="0" hangingPunct="1">
              <a:lnSpc>
                <a:spcPct val="100000"/>
              </a:lnSpc>
              <a:spcBef>
                <a:spcPct val="20000"/>
              </a:spcBef>
              <a:buClrTx/>
              <a:buSzTx/>
              <a:buChar char="•"/>
            </a:pPr>
            <a:r>
              <a:rPr lang="zh-CN" altLang="en-US" sz="2400" dirty="0">
                <a:latin typeface="黑体" panose="02010609060101010101" pitchFamily="2" charset="-122"/>
                <a:ea typeface="黑体" panose="02010609060101010101" pitchFamily="2" charset="-122"/>
                <a:cs typeface="黑体" panose="02010609060101010101" pitchFamily="2" charset="-122"/>
                <a:sym typeface="+mn-ea"/>
              </a:rPr>
              <a:t>根据二叉树性质5，双亲结点是i，则左右孩子的</a:t>
            </a:r>
            <a:r>
              <a:rPr lang="zh-CN" altLang="en-US" sz="2400" dirty="0">
                <a:latin typeface="黑体" panose="02010609060101010101" pitchFamily="2" charset="-122"/>
                <a:ea typeface="黑体" panose="02010609060101010101" pitchFamily="2" charset="-122"/>
                <a:cs typeface="黑体" panose="02010609060101010101" pitchFamily="2" charset="-122"/>
                <a:sym typeface="+mn-ea"/>
              </a:rPr>
              <a:t>下标是2i和2i+</a:t>
            </a:r>
            <a:r>
              <a:rPr lang="en-US" altLang="zh-CN" sz="2400" dirty="0">
                <a:latin typeface="黑体" panose="02010609060101010101" pitchFamily="2" charset="-122"/>
                <a:ea typeface="黑体" panose="02010609060101010101" pitchFamily="2" charset="-122"/>
                <a:cs typeface="黑体" panose="02010609060101010101" pitchFamily="2" charset="-122"/>
                <a:sym typeface="+mn-ea"/>
              </a:rPr>
              <a:t>1</a:t>
            </a:r>
            <a:endParaRPr kumimoji="0" lang="zh-CN" altLang="en-US" sz="2400" i="0" u="none" strike="noStrike" kern="0" cap="none" spc="0" normalizeH="0" baseline="0" dirty="0">
              <a:solidFill>
                <a:schemeClr val="tx1"/>
              </a:solidFill>
              <a:latin typeface="黑体" panose="02010609060101010101" pitchFamily="2" charset="-122"/>
              <a:ea typeface="黑体" panose="02010609060101010101" pitchFamily="2" charset="-122"/>
              <a:cs typeface="黑体" panose="02010609060101010101" pitchFamily="2" charset="-122"/>
            </a:endParaRPr>
          </a:p>
          <a:p>
            <a:pPr marR="0" lvl="1" algn="l" defTabSz="1219200" rtl="0" eaLnBrk="1" fontAlgn="base" latinLnBrk="0" hangingPunct="1">
              <a:lnSpc>
                <a:spcPct val="100000"/>
              </a:lnSpc>
              <a:spcBef>
                <a:spcPct val="20000"/>
              </a:spcBef>
              <a:buClrTx/>
              <a:buSzTx/>
              <a:buChar char="•"/>
            </a:pPr>
            <a:r>
              <a:rPr lang="zh-CN" altLang="en-US" sz="2400" dirty="0">
                <a:latin typeface="黑体" panose="02010609060101010101" pitchFamily="2" charset="-122"/>
                <a:ea typeface="黑体" panose="02010609060101010101" pitchFamily="2" charset="-122"/>
                <a:cs typeface="黑体" panose="02010609060101010101" pitchFamily="2" charset="-122"/>
                <a:sym typeface="+mn-ea"/>
              </a:rPr>
              <a:t>输入：二叉树顺序存储的字符串，其中字符0表示空树</a:t>
            </a:r>
            <a:endParaRPr kumimoji="0" lang="zh-CN" altLang="en-US" sz="2400" i="0" u="none" strike="noStrike" kern="0" cap="none" spc="0" normalizeH="0" baseline="0" dirty="0">
              <a:solidFill>
                <a:schemeClr val="tx1"/>
              </a:solidFill>
              <a:latin typeface="黑体" panose="02010609060101010101" pitchFamily="2" charset="-122"/>
              <a:ea typeface="黑体" panose="02010609060101010101" pitchFamily="2" charset="-122"/>
              <a:cs typeface="黑体" panose="02010609060101010101" pitchFamily="2" charset="-122"/>
            </a:endParaRPr>
          </a:p>
          <a:p>
            <a:pPr marL="609600" marR="0" lvl="1" indent="0" algn="l" defTabSz="1219200" rtl="0" eaLnBrk="1" fontAlgn="base" latinLnBrk="0" hangingPunct="1">
              <a:lnSpc>
                <a:spcPct val="100000"/>
              </a:lnSpc>
              <a:spcBef>
                <a:spcPct val="20000"/>
              </a:spcBef>
              <a:buClrTx/>
              <a:buSzTx/>
              <a:buNone/>
            </a:pPr>
            <a:r>
              <a:rPr lang="zh-CN" altLang="en-US" sz="2400" dirty="0">
                <a:latin typeface="黑体" panose="02010609060101010101" pitchFamily="2" charset="-122"/>
                <a:ea typeface="黑体" panose="02010609060101010101" pitchFamily="2" charset="-122"/>
                <a:cs typeface="黑体" panose="02010609060101010101" pitchFamily="2" charset="-122"/>
                <a:sym typeface="+mn-ea"/>
              </a:rPr>
              <a:t>1.数组是否到达末尾，如果到达则退出，否则往下执行</a:t>
            </a:r>
            <a:endParaRPr kumimoji="0" lang="zh-CN" altLang="en-US" sz="2400" i="0" u="none" strike="noStrike" kern="0" cap="none" spc="0" normalizeH="0" baseline="0" dirty="0">
              <a:solidFill>
                <a:schemeClr val="tx1"/>
              </a:solidFill>
              <a:latin typeface="黑体" panose="02010609060101010101" pitchFamily="2" charset="-122"/>
              <a:ea typeface="黑体" panose="02010609060101010101" pitchFamily="2" charset="-122"/>
              <a:cs typeface="黑体" panose="02010609060101010101" pitchFamily="2" charset="-122"/>
            </a:endParaRPr>
          </a:p>
          <a:p>
            <a:pPr marL="609600" marR="0" lvl="1" indent="0" algn="l" defTabSz="1219200" rtl="0" eaLnBrk="1" fontAlgn="base" latinLnBrk="0" hangingPunct="1">
              <a:lnSpc>
                <a:spcPct val="100000"/>
              </a:lnSpc>
              <a:spcBef>
                <a:spcPct val="20000"/>
              </a:spcBef>
              <a:buClrTx/>
              <a:buSzTx/>
              <a:buNone/>
            </a:pPr>
            <a:r>
              <a:rPr lang="zh-CN" altLang="en-US" sz="2400" dirty="0">
                <a:latin typeface="黑体" panose="02010609060101010101" pitchFamily="2" charset="-122"/>
                <a:ea typeface="黑体" panose="02010609060101010101" pitchFamily="2" charset="-122"/>
                <a:cs typeface="黑体" panose="02010609060101010101" pitchFamily="2" charset="-122"/>
                <a:sym typeface="+mn-ea"/>
              </a:rPr>
              <a:t>2.获取当前位置的数值，如果为字符0，则结点t为空，</a:t>
            </a:r>
            <a:r>
              <a:rPr lang="zh-CN" altLang="en-US" sz="2400" dirty="0">
                <a:latin typeface="黑体" panose="02010609060101010101" pitchFamily="2" charset="-122"/>
                <a:ea typeface="黑体" panose="02010609060101010101" pitchFamily="2" charset="-122"/>
                <a:cs typeface="黑体" panose="02010609060101010101" pitchFamily="2" charset="-122"/>
                <a:sym typeface="+mn-ea"/>
              </a:rPr>
              <a:t>跳转步骤</a:t>
            </a:r>
            <a:r>
              <a:rPr lang="en-US" altLang="zh-CN" sz="2400" dirty="0">
                <a:latin typeface="黑体" panose="02010609060101010101" pitchFamily="2" charset="-122"/>
                <a:ea typeface="黑体" panose="02010609060101010101" pitchFamily="2" charset="-122"/>
                <a:cs typeface="黑体" panose="02010609060101010101" pitchFamily="2" charset="-122"/>
                <a:sym typeface="+mn-ea"/>
              </a:rPr>
              <a:t>1</a:t>
            </a:r>
            <a:endParaRPr kumimoji="0" lang="zh-CN" altLang="en-US" sz="2400" i="0" u="none" strike="noStrike" kern="0" cap="none" spc="0" normalizeH="0" baseline="0" dirty="0">
              <a:solidFill>
                <a:schemeClr val="tx1"/>
              </a:solidFill>
              <a:latin typeface="黑体" panose="02010609060101010101" pitchFamily="2" charset="-122"/>
              <a:ea typeface="黑体" panose="02010609060101010101" pitchFamily="2" charset="-122"/>
              <a:cs typeface="黑体" panose="02010609060101010101" pitchFamily="2" charset="-122"/>
            </a:endParaRPr>
          </a:p>
          <a:p>
            <a:pPr marL="609600" marR="0" lvl="1" indent="0" algn="l" defTabSz="1219200" rtl="0" eaLnBrk="1" fontAlgn="base" latinLnBrk="0" hangingPunct="1">
              <a:lnSpc>
                <a:spcPct val="100000"/>
              </a:lnSpc>
              <a:spcBef>
                <a:spcPct val="20000"/>
              </a:spcBef>
              <a:buClrTx/>
              <a:buSzTx/>
              <a:buNone/>
            </a:pPr>
            <a:r>
              <a:rPr lang="zh-CN" altLang="en-US" sz="2400" dirty="0">
                <a:latin typeface="黑体" panose="02010609060101010101" pitchFamily="2" charset="-122"/>
                <a:ea typeface="黑体" panose="02010609060101010101" pitchFamily="2" charset="-122"/>
                <a:cs typeface="黑体" panose="02010609060101010101" pitchFamily="2" charset="-122"/>
                <a:sym typeface="+mn-ea"/>
              </a:rPr>
              <a:t>3.如果数值不为0，执行以下过程</a:t>
            </a:r>
            <a:endParaRPr kumimoji="0" lang="zh-CN" altLang="en-US" sz="2400" i="0" u="none" strike="noStrike" kern="0" cap="none" spc="0" normalizeH="0" baseline="0" dirty="0">
              <a:solidFill>
                <a:schemeClr val="tx1"/>
              </a:solidFill>
              <a:latin typeface="黑体" panose="02010609060101010101" pitchFamily="2" charset="-122"/>
              <a:ea typeface="黑体" panose="02010609060101010101" pitchFamily="2" charset="-122"/>
              <a:cs typeface="黑体" panose="02010609060101010101" pitchFamily="2" charset="-122"/>
            </a:endParaRPr>
          </a:p>
          <a:p>
            <a:pPr marL="609600" marR="0" lvl="1" indent="0" algn="l" defTabSz="1219200" rtl="0" eaLnBrk="1" fontAlgn="base" latinLnBrk="0" hangingPunct="1">
              <a:lnSpc>
                <a:spcPct val="100000"/>
              </a:lnSpc>
              <a:spcBef>
                <a:spcPct val="20000"/>
              </a:spcBef>
              <a:buClrTx/>
              <a:buSzTx/>
              <a:buNone/>
            </a:pPr>
            <a:r>
              <a:rPr lang="zh-CN" altLang="en-US" sz="2400" dirty="0">
                <a:latin typeface="黑体" panose="02010609060101010101" pitchFamily="2" charset="-122"/>
                <a:ea typeface="黑体" panose="02010609060101010101" pitchFamily="2" charset="-122"/>
                <a:cs typeface="黑体" panose="02010609060101010101" pitchFamily="2" charset="-122"/>
                <a:sym typeface="+mn-ea"/>
              </a:rPr>
              <a:t>	3.1 为结点</a:t>
            </a:r>
            <a:r>
              <a:rPr lang="en-US" altLang="zh-CN" sz="2400" dirty="0">
                <a:latin typeface="黑体" panose="02010609060101010101" pitchFamily="2" charset="-122"/>
                <a:ea typeface="黑体" panose="02010609060101010101" pitchFamily="2" charset="-122"/>
                <a:cs typeface="黑体" panose="02010609060101010101" pitchFamily="2" charset="-122"/>
                <a:sym typeface="+mn-ea"/>
              </a:rPr>
              <a:t>t</a:t>
            </a:r>
            <a:r>
              <a:rPr lang="zh-CN" altLang="en-US" sz="2400" dirty="0">
                <a:latin typeface="黑体" panose="02010609060101010101" pitchFamily="2" charset="-122"/>
                <a:ea typeface="黑体" panose="02010609060101010101" pitchFamily="2" charset="-122"/>
                <a:cs typeface="黑体" panose="02010609060101010101" pitchFamily="2" charset="-122"/>
                <a:sym typeface="+mn-ea"/>
              </a:rPr>
              <a:t>分配空间，并设置</a:t>
            </a:r>
            <a:r>
              <a:rPr lang="en-US" altLang="zh-CN" sz="2400" dirty="0">
                <a:latin typeface="黑体" panose="02010609060101010101" pitchFamily="2" charset="-122"/>
                <a:ea typeface="黑体" panose="02010609060101010101" pitchFamily="2" charset="-122"/>
                <a:cs typeface="黑体" panose="02010609060101010101" pitchFamily="2" charset="-122"/>
                <a:sym typeface="+mn-ea"/>
              </a:rPr>
              <a:t>t</a:t>
            </a:r>
            <a:r>
              <a:rPr lang="zh-CN" altLang="en-US" sz="2400" dirty="0">
                <a:latin typeface="黑体" panose="02010609060101010101" pitchFamily="2" charset="-122"/>
                <a:ea typeface="黑体" panose="02010609060101010101" pitchFamily="2" charset="-122"/>
                <a:cs typeface="黑体" panose="02010609060101010101" pitchFamily="2" charset="-122"/>
                <a:sym typeface="+mn-ea"/>
              </a:rPr>
              <a:t>的数据</a:t>
            </a:r>
            <a:r>
              <a:rPr lang="zh-CN" altLang="en-US" sz="2400" dirty="0">
                <a:latin typeface="黑体" panose="02010609060101010101" pitchFamily="2" charset="-122"/>
                <a:ea typeface="黑体" panose="02010609060101010101" pitchFamily="2" charset="-122"/>
                <a:cs typeface="黑体" panose="02010609060101010101" pitchFamily="2" charset="-122"/>
                <a:sym typeface="+mn-ea"/>
              </a:rPr>
              <a:t>域</a:t>
            </a:r>
            <a:endParaRPr kumimoji="0" lang="zh-CN" altLang="en-US" sz="2400" i="0" u="none" strike="noStrike" kern="0" cap="none" spc="0" normalizeH="0" baseline="0" dirty="0">
              <a:solidFill>
                <a:schemeClr val="tx1"/>
              </a:solidFill>
              <a:latin typeface="黑体" panose="02010609060101010101" pitchFamily="2" charset="-122"/>
              <a:ea typeface="黑体" panose="02010609060101010101" pitchFamily="2" charset="-122"/>
              <a:cs typeface="黑体" panose="02010609060101010101" pitchFamily="2" charset="-122"/>
            </a:endParaRPr>
          </a:p>
          <a:p>
            <a:pPr marL="609600" marR="0" lvl="1" indent="0" algn="l" defTabSz="1219200" rtl="0" eaLnBrk="1" fontAlgn="base" latinLnBrk="0" hangingPunct="1">
              <a:lnSpc>
                <a:spcPct val="100000"/>
              </a:lnSpc>
              <a:spcBef>
                <a:spcPct val="20000"/>
              </a:spcBef>
              <a:buClrTx/>
              <a:buSzTx/>
              <a:buNone/>
            </a:pPr>
            <a:r>
              <a:rPr lang="zh-CN" altLang="en-US" sz="2400" dirty="0">
                <a:latin typeface="黑体" panose="02010609060101010101" pitchFamily="2" charset="-122"/>
                <a:ea typeface="黑体" panose="02010609060101010101" pitchFamily="2" charset="-122"/>
                <a:cs typeface="黑体" panose="02010609060101010101" pitchFamily="2" charset="-122"/>
                <a:sym typeface="+mn-ea"/>
              </a:rPr>
              <a:t>	3.2 在第2i位置递归创建t的左子树</a:t>
            </a:r>
            <a:endParaRPr kumimoji="0" lang="zh-CN" altLang="en-US" sz="2400" i="0" u="none" strike="noStrike" kern="0" cap="none" spc="0" normalizeH="0" baseline="0" dirty="0">
              <a:solidFill>
                <a:schemeClr val="tx1"/>
              </a:solidFill>
              <a:latin typeface="黑体" panose="02010609060101010101" pitchFamily="2" charset="-122"/>
              <a:ea typeface="黑体" panose="02010609060101010101" pitchFamily="2" charset="-122"/>
              <a:cs typeface="黑体" panose="02010609060101010101" pitchFamily="2" charset="-122"/>
            </a:endParaRPr>
          </a:p>
          <a:p>
            <a:pPr marL="609600" marR="0" lvl="1" indent="0" algn="l" defTabSz="1219200" rtl="0" eaLnBrk="1" fontAlgn="base" latinLnBrk="0" hangingPunct="1">
              <a:lnSpc>
                <a:spcPct val="100000"/>
              </a:lnSpc>
              <a:spcBef>
                <a:spcPct val="20000"/>
              </a:spcBef>
              <a:buClrTx/>
              <a:buSzTx/>
              <a:buNone/>
            </a:pPr>
            <a:r>
              <a:rPr lang="zh-CN" altLang="en-US" sz="2400" dirty="0">
                <a:latin typeface="黑体" panose="02010609060101010101" pitchFamily="2" charset="-122"/>
                <a:ea typeface="黑体" panose="02010609060101010101" pitchFamily="2" charset="-122"/>
                <a:cs typeface="黑体" panose="02010609060101010101" pitchFamily="2" charset="-122"/>
                <a:sym typeface="+mn-ea"/>
              </a:rPr>
              <a:t>	3.3 在第2i+</a:t>
            </a:r>
            <a:r>
              <a:rPr lang="en-US" altLang="zh-CN" sz="2400" dirty="0">
                <a:latin typeface="黑体" panose="02010609060101010101" pitchFamily="2" charset="-122"/>
                <a:ea typeface="黑体" panose="02010609060101010101" pitchFamily="2" charset="-122"/>
                <a:cs typeface="黑体" panose="02010609060101010101" pitchFamily="2" charset="-122"/>
                <a:sym typeface="+mn-ea"/>
              </a:rPr>
              <a:t>1</a:t>
            </a:r>
            <a:r>
              <a:rPr lang="zh-CN" altLang="en-US" sz="2400" dirty="0">
                <a:latin typeface="黑体" panose="02010609060101010101" pitchFamily="2" charset="-122"/>
                <a:ea typeface="黑体" panose="02010609060101010101" pitchFamily="2" charset="-122"/>
                <a:cs typeface="黑体" panose="02010609060101010101" pitchFamily="2" charset="-122"/>
                <a:sym typeface="+mn-ea"/>
              </a:rPr>
              <a:t>位置递归创建t的右子树</a:t>
            </a:r>
            <a:endParaRPr kumimoji="0" lang="zh-CN" altLang="en-US" sz="2400" i="0" u="none" strike="noStrike" kern="0" cap="none" spc="0" normalizeH="0" baseline="0" dirty="0">
              <a:solidFill>
                <a:schemeClr val="tx1"/>
              </a:solidFill>
              <a:latin typeface="黑体" panose="02010609060101010101" pitchFamily="2" charset="-122"/>
              <a:ea typeface="黑体" panose="02010609060101010101" pitchFamily="2" charset="-122"/>
              <a:cs typeface="黑体" panose="02010609060101010101" pitchFamily="2" charset="-122"/>
            </a:endParaRPr>
          </a:p>
          <a:p>
            <a:pPr marL="609600" marR="0" lvl="1" indent="0" algn="l" defTabSz="1219200" rtl="0" eaLnBrk="1" fontAlgn="base" latinLnBrk="0" hangingPunct="1">
              <a:lnSpc>
                <a:spcPct val="100000"/>
              </a:lnSpc>
              <a:spcBef>
                <a:spcPct val="20000"/>
              </a:spcBef>
              <a:buClrTx/>
              <a:buSzTx/>
              <a:buNone/>
            </a:pPr>
            <a:r>
              <a:rPr lang="zh-CN" altLang="en-US" sz="2400" dirty="0">
                <a:latin typeface="黑体" panose="02010609060101010101" pitchFamily="2" charset="-122"/>
                <a:ea typeface="黑体" panose="02010609060101010101" pitchFamily="2" charset="-122"/>
                <a:cs typeface="黑体" panose="02010609060101010101" pitchFamily="2" charset="-122"/>
                <a:sym typeface="+mn-ea"/>
              </a:rPr>
              <a:t>4.返回结点t</a:t>
            </a:r>
            <a:endParaRPr kumimoji="0" lang="zh-CN" altLang="en-US" sz="2400" i="0" u="none" strike="noStrike" kern="0" cap="none" spc="0" normalizeH="0" baseline="0" dirty="0">
              <a:solidFill>
                <a:schemeClr val="tx1"/>
              </a:solidFill>
              <a:latin typeface="黑体" panose="02010609060101010101" pitchFamily="2" charset="-122"/>
              <a:ea typeface="黑体" panose="02010609060101010101" pitchFamily="2" charset="-122"/>
              <a:cs typeface="黑体" panose="02010609060101010101" pitchFamily="2" charset="-122"/>
            </a:endParaRPr>
          </a:p>
          <a:p>
            <a:pPr marR="0" lvl="1" algn="l" defTabSz="1219200" rtl="0" eaLnBrk="1" fontAlgn="base" latinLnBrk="0" hangingPunct="1">
              <a:lnSpc>
                <a:spcPct val="100000"/>
              </a:lnSpc>
              <a:spcBef>
                <a:spcPct val="20000"/>
              </a:spcBef>
              <a:buClrTx/>
              <a:buSzTx/>
              <a:buChar char="•"/>
            </a:pPr>
            <a:endParaRPr lang="en-US" altLang="zh-CN" dirty="0">
              <a:latin typeface="黑体" panose="02010609060101010101" pitchFamily="2" charset="-122"/>
              <a:ea typeface="黑体" panose="02010609060101010101" pitchFamily="2" charset="-122"/>
              <a:cs typeface="黑体" panose="02010609060101010101" pitchFamily="2" charset="-122"/>
              <a:sym typeface="+mn-ea"/>
            </a:endParaRPr>
          </a:p>
        </p:txBody>
      </p:sp>
      <p:sp>
        <p:nvSpPr>
          <p:cNvPr id="4" name="标题 3"/>
          <p:cNvSpPr>
            <a:spLocks noGrp="1"/>
          </p:cNvSpPr>
          <p:nvPr>
            <p:ph type="title"/>
          </p:nvPr>
        </p:nvSpPr>
        <p:spPr>
          <a:xfrm>
            <a:off x="752475" y="222568"/>
            <a:ext cx="10972800" cy="796908"/>
          </a:xfrm>
        </p:spPr>
        <p:txBody>
          <a:bodyPr/>
          <a:p>
            <a:r>
              <a:rPr lang="en-US" altLang="zh-CN">
                <a:latin typeface="楷体" panose="02010609060101010101" charset="-122"/>
                <a:ea typeface="楷体" panose="02010609060101010101" charset="-122"/>
                <a:cs typeface="楷体" panose="02010609060101010101" charset="-122"/>
                <a:sym typeface="+mn-ea"/>
              </a:rPr>
              <a:t>6.3 </a:t>
            </a:r>
            <a:r>
              <a:rPr lang="zh-CN" altLang="en-US">
                <a:latin typeface="楷体" panose="02010609060101010101" charset="-122"/>
                <a:ea typeface="楷体" panose="02010609060101010101" charset="-122"/>
                <a:cs typeface="楷体" panose="02010609060101010101" charset="-122"/>
                <a:sym typeface="+mn-ea"/>
              </a:rPr>
              <a:t>遍历二叉</a:t>
            </a:r>
            <a:r>
              <a:rPr lang="zh-CN" altLang="en-US" dirty="0">
                <a:latin typeface="楷体" panose="02010609060101010101" charset="-122"/>
                <a:ea typeface="楷体" panose="02010609060101010101" charset="-122"/>
                <a:sym typeface="+mn-ea"/>
              </a:rPr>
              <a:t>树和线索二叉树</a:t>
            </a:r>
            <a:endParaRPr lang="en-US" altLang="zh-CN">
              <a:latin typeface="楷体" panose="02010609060101010101" charset="-122"/>
              <a:ea typeface="楷体" panose="02010609060101010101" charset="-122"/>
              <a:cs typeface="楷体" panose="02010609060101010101" charset="-122"/>
            </a:endParaRPr>
          </a:p>
        </p:txBody>
      </p:sp>
      <p:sp>
        <p:nvSpPr>
          <p:cNvPr id="2" name="灯片编号占位符 1"/>
          <p:cNvSpPr>
            <a:spLocks noGrp="1"/>
          </p:cNvSpPr>
          <p:nvPr>
            <p:ph type="sldNum" sz="quarter" idx="4"/>
          </p:nvPr>
        </p:nvSpPr>
        <p:spPr/>
        <p:txBody>
          <a:bodyPr/>
          <a:p>
            <a:fld id="{F18B4237-A20D-4DE2-ADD8-75BCC50A7656}" type="slidenum">
              <a:rPr lang="zh-CN" altLang="en-US"/>
            </a:fld>
            <a:endParaRPr lang="zh-CN" altLang="en-US"/>
          </a:p>
        </p:txBody>
      </p:sp>
      <p:grpSp>
        <p:nvGrpSpPr>
          <p:cNvPr id="56323" name="Group 76"/>
          <p:cNvGrpSpPr/>
          <p:nvPr/>
        </p:nvGrpSpPr>
        <p:grpSpPr>
          <a:xfrm>
            <a:off x="8040053" y="3428683"/>
            <a:ext cx="3602037" cy="2424113"/>
            <a:chOff x="3024" y="2113"/>
            <a:chExt cx="2269" cy="1527"/>
          </a:xfrm>
        </p:grpSpPr>
        <p:sp>
          <p:nvSpPr>
            <p:cNvPr id="56324" name="Line 77"/>
            <p:cNvSpPr/>
            <p:nvPr/>
          </p:nvSpPr>
          <p:spPr>
            <a:xfrm>
              <a:off x="4896" y="2727"/>
              <a:ext cx="192" cy="240"/>
            </a:xfrm>
            <a:prstGeom prst="line">
              <a:avLst/>
            </a:prstGeom>
            <a:ln w="38100" cap="flat" cmpd="sng">
              <a:solidFill>
                <a:srgbClr val="009900"/>
              </a:solidFill>
              <a:prstDash val="solid"/>
              <a:round/>
              <a:headEnd type="none" w="med" len="med"/>
              <a:tailEnd type="none" w="med" len="med"/>
            </a:ln>
          </p:spPr>
        </p:sp>
        <p:sp>
          <p:nvSpPr>
            <p:cNvPr id="56325" name="Line 78"/>
            <p:cNvSpPr/>
            <p:nvPr/>
          </p:nvSpPr>
          <p:spPr>
            <a:xfrm flipH="1">
              <a:off x="4608" y="2700"/>
              <a:ext cx="223" cy="267"/>
            </a:xfrm>
            <a:prstGeom prst="line">
              <a:avLst/>
            </a:prstGeom>
            <a:ln w="38100" cap="flat" cmpd="sng">
              <a:solidFill>
                <a:srgbClr val="009900"/>
              </a:solidFill>
              <a:prstDash val="solid"/>
              <a:round/>
              <a:headEnd type="none" w="med" len="med"/>
              <a:tailEnd type="none" w="med" len="med"/>
            </a:ln>
          </p:spPr>
        </p:sp>
        <p:sp>
          <p:nvSpPr>
            <p:cNvPr id="56326" name="Line 79"/>
            <p:cNvSpPr/>
            <p:nvPr/>
          </p:nvSpPr>
          <p:spPr>
            <a:xfrm flipH="1">
              <a:off x="3168" y="3063"/>
              <a:ext cx="192" cy="336"/>
            </a:xfrm>
            <a:prstGeom prst="line">
              <a:avLst/>
            </a:prstGeom>
            <a:ln w="38100" cap="flat" cmpd="sng">
              <a:solidFill>
                <a:srgbClr val="009900"/>
              </a:solidFill>
              <a:prstDash val="solid"/>
              <a:round/>
              <a:headEnd type="none" w="med" len="med"/>
              <a:tailEnd type="none" w="med" len="med"/>
            </a:ln>
          </p:spPr>
        </p:sp>
        <p:sp>
          <p:nvSpPr>
            <p:cNvPr id="56327" name="Line 80"/>
            <p:cNvSpPr/>
            <p:nvPr/>
          </p:nvSpPr>
          <p:spPr>
            <a:xfrm flipH="1">
              <a:off x="3408" y="2727"/>
              <a:ext cx="240" cy="288"/>
            </a:xfrm>
            <a:prstGeom prst="line">
              <a:avLst/>
            </a:prstGeom>
            <a:ln w="38100" cap="flat" cmpd="sng">
              <a:solidFill>
                <a:srgbClr val="009900"/>
              </a:solidFill>
              <a:prstDash val="solid"/>
              <a:round/>
              <a:headEnd type="none" w="med" len="med"/>
              <a:tailEnd type="none" w="med" len="med"/>
            </a:ln>
          </p:spPr>
        </p:sp>
        <p:sp>
          <p:nvSpPr>
            <p:cNvPr id="56328" name="Line 81"/>
            <p:cNvSpPr/>
            <p:nvPr/>
          </p:nvSpPr>
          <p:spPr>
            <a:xfrm>
              <a:off x="4368" y="2343"/>
              <a:ext cx="456" cy="274"/>
            </a:xfrm>
            <a:prstGeom prst="line">
              <a:avLst/>
            </a:prstGeom>
            <a:ln w="38100" cap="flat" cmpd="sng">
              <a:solidFill>
                <a:srgbClr val="009900"/>
              </a:solidFill>
              <a:prstDash val="solid"/>
              <a:round/>
              <a:headEnd type="none" w="med" len="med"/>
              <a:tailEnd type="none" w="med" len="med"/>
            </a:ln>
          </p:spPr>
        </p:sp>
        <p:sp>
          <p:nvSpPr>
            <p:cNvPr id="56329" name="Line 82"/>
            <p:cNvSpPr/>
            <p:nvPr/>
          </p:nvSpPr>
          <p:spPr>
            <a:xfrm flipH="1">
              <a:off x="3744" y="2343"/>
              <a:ext cx="480" cy="288"/>
            </a:xfrm>
            <a:prstGeom prst="line">
              <a:avLst/>
            </a:prstGeom>
            <a:ln w="38100" cap="flat" cmpd="sng">
              <a:solidFill>
                <a:srgbClr val="009900"/>
              </a:solidFill>
              <a:prstDash val="solid"/>
              <a:round/>
              <a:headEnd type="none" w="med" len="med"/>
              <a:tailEnd type="none" w="med" len="med"/>
            </a:ln>
          </p:spPr>
        </p:sp>
        <p:sp>
          <p:nvSpPr>
            <p:cNvPr id="56330" name="Line 83"/>
            <p:cNvSpPr/>
            <p:nvPr/>
          </p:nvSpPr>
          <p:spPr>
            <a:xfrm>
              <a:off x="3456" y="3111"/>
              <a:ext cx="87" cy="261"/>
            </a:xfrm>
            <a:prstGeom prst="line">
              <a:avLst/>
            </a:prstGeom>
            <a:ln w="38100" cap="flat" cmpd="sng">
              <a:solidFill>
                <a:srgbClr val="009900"/>
              </a:solidFill>
              <a:prstDash val="solid"/>
              <a:round/>
              <a:headEnd type="none" w="med" len="med"/>
              <a:tailEnd type="none" w="med" len="med"/>
            </a:ln>
          </p:spPr>
        </p:sp>
        <p:sp>
          <p:nvSpPr>
            <p:cNvPr id="56331" name="Line 84"/>
            <p:cNvSpPr/>
            <p:nvPr/>
          </p:nvSpPr>
          <p:spPr>
            <a:xfrm flipH="1">
              <a:off x="4404" y="3072"/>
              <a:ext cx="144" cy="336"/>
            </a:xfrm>
            <a:prstGeom prst="line">
              <a:avLst/>
            </a:prstGeom>
            <a:ln w="38100" cap="flat" cmpd="sng">
              <a:solidFill>
                <a:srgbClr val="009900"/>
              </a:solidFill>
              <a:prstDash val="solid"/>
              <a:round/>
              <a:headEnd type="none" w="med" len="med"/>
              <a:tailEnd type="none" w="med" len="med"/>
            </a:ln>
          </p:spPr>
        </p:sp>
        <p:sp>
          <p:nvSpPr>
            <p:cNvPr id="56332" name="Oval 85"/>
            <p:cNvSpPr/>
            <p:nvPr/>
          </p:nvSpPr>
          <p:spPr>
            <a:xfrm>
              <a:off x="4260" y="3312"/>
              <a:ext cx="288" cy="288"/>
            </a:xfrm>
            <a:prstGeom prst="ellipse">
              <a:avLst/>
            </a:prstGeom>
            <a:gradFill rotWithShape="0">
              <a:gsLst>
                <a:gs pos="0">
                  <a:srgbClr val="FF6600"/>
                </a:gs>
                <a:gs pos="100000">
                  <a:srgbClr val="762F00"/>
                </a:gs>
              </a:gsLst>
              <a:lin ang="2700000" scaled="1"/>
              <a:tileRect/>
            </a:gradFill>
            <a:ln w="38100">
              <a:noFill/>
            </a:ln>
          </p:spPr>
          <p:txBody>
            <a:bodyPr wrap="none" anchor="ctr" anchorCtr="0"/>
            <a:p>
              <a:endParaRPr lang="zh-CN" altLang="en-US" dirty="0">
                <a:latin typeface="Arial" panose="020B0604020202020204" pitchFamily="34" charset="0"/>
                <a:ea typeface="宋体" panose="02010600030101010101" pitchFamily="2" charset="-122"/>
              </a:endParaRPr>
            </a:p>
          </p:txBody>
        </p:sp>
        <p:sp>
          <p:nvSpPr>
            <p:cNvPr id="56333" name="Text Box 86"/>
            <p:cNvSpPr txBox="1"/>
            <p:nvPr/>
          </p:nvSpPr>
          <p:spPr>
            <a:xfrm>
              <a:off x="4273" y="3265"/>
              <a:ext cx="202" cy="329"/>
            </a:xfrm>
            <a:prstGeom prst="rect">
              <a:avLst/>
            </a:prstGeom>
            <a:noFill/>
            <a:ln w="38100">
              <a:noFill/>
            </a:ln>
          </p:spPr>
          <p:txBody>
            <a:bodyPr wrap="none" anchor="ctr" anchorCtr="0">
              <a:spAutoFit/>
            </a:bodyPr>
            <a:p>
              <a:pPr algn="ctr"/>
              <a:r>
                <a:rPr lang="en-US" altLang="zh-CN" sz="2800" b="1" dirty="0">
                  <a:solidFill>
                    <a:schemeClr val="bg1"/>
                  </a:solidFill>
                  <a:latin typeface="Times New Roman" panose="02020603050405020304" pitchFamily="18" charset="0"/>
                  <a:ea typeface="宋体" panose="02010600030101010101" pitchFamily="2" charset="-122"/>
                </a:rPr>
                <a:t>I</a:t>
              </a:r>
              <a:endParaRPr lang="en-US" altLang="zh-CN" sz="2400" dirty="0">
                <a:latin typeface="Times New Roman" panose="02020603050405020304" pitchFamily="18" charset="0"/>
                <a:ea typeface="宋体" panose="02010600030101010101" pitchFamily="2" charset="-122"/>
              </a:endParaRPr>
            </a:p>
          </p:txBody>
        </p:sp>
        <p:sp>
          <p:nvSpPr>
            <p:cNvPr id="56334" name="Oval 87"/>
            <p:cNvSpPr/>
            <p:nvPr/>
          </p:nvSpPr>
          <p:spPr>
            <a:xfrm>
              <a:off x="4176" y="2151"/>
              <a:ext cx="288" cy="288"/>
            </a:xfrm>
            <a:prstGeom prst="ellipse">
              <a:avLst/>
            </a:prstGeom>
            <a:gradFill rotWithShape="0">
              <a:gsLst>
                <a:gs pos="0">
                  <a:srgbClr val="FF6600"/>
                </a:gs>
                <a:gs pos="100000">
                  <a:srgbClr val="762F00"/>
                </a:gs>
              </a:gsLst>
              <a:lin ang="2700000" scaled="1"/>
              <a:tileRect/>
            </a:gradFill>
            <a:ln w="38100">
              <a:noFill/>
            </a:ln>
          </p:spPr>
          <p:txBody>
            <a:bodyPr wrap="none" anchor="ctr" anchorCtr="0"/>
            <a:p>
              <a:endParaRPr lang="zh-CN" altLang="en-US" dirty="0">
                <a:latin typeface="Arial" panose="020B0604020202020204" pitchFamily="34" charset="0"/>
                <a:ea typeface="宋体" panose="02010600030101010101" pitchFamily="2" charset="-122"/>
              </a:endParaRPr>
            </a:p>
          </p:txBody>
        </p:sp>
        <p:sp>
          <p:nvSpPr>
            <p:cNvPr id="56335" name="Oval 88"/>
            <p:cNvSpPr/>
            <p:nvPr/>
          </p:nvSpPr>
          <p:spPr>
            <a:xfrm>
              <a:off x="3600" y="2487"/>
              <a:ext cx="288" cy="288"/>
            </a:xfrm>
            <a:prstGeom prst="ellipse">
              <a:avLst/>
            </a:prstGeom>
            <a:gradFill rotWithShape="0">
              <a:gsLst>
                <a:gs pos="0">
                  <a:srgbClr val="FF6600"/>
                </a:gs>
                <a:gs pos="100000">
                  <a:srgbClr val="762F00"/>
                </a:gs>
              </a:gsLst>
              <a:lin ang="2700000" scaled="1"/>
              <a:tileRect/>
            </a:gradFill>
            <a:ln w="38100">
              <a:noFill/>
            </a:ln>
          </p:spPr>
          <p:txBody>
            <a:bodyPr wrap="none" anchor="ctr" anchorCtr="0"/>
            <a:p>
              <a:endParaRPr lang="zh-CN" altLang="en-US" dirty="0">
                <a:latin typeface="Arial" panose="020B0604020202020204" pitchFamily="34" charset="0"/>
                <a:ea typeface="宋体" panose="02010600030101010101" pitchFamily="2" charset="-122"/>
              </a:endParaRPr>
            </a:p>
          </p:txBody>
        </p:sp>
        <p:sp>
          <p:nvSpPr>
            <p:cNvPr id="56336" name="Oval 89"/>
            <p:cNvSpPr/>
            <p:nvPr/>
          </p:nvSpPr>
          <p:spPr>
            <a:xfrm>
              <a:off x="4704" y="2487"/>
              <a:ext cx="288" cy="288"/>
            </a:xfrm>
            <a:prstGeom prst="ellipse">
              <a:avLst/>
            </a:prstGeom>
            <a:gradFill rotWithShape="0">
              <a:gsLst>
                <a:gs pos="0">
                  <a:srgbClr val="FF6600"/>
                </a:gs>
                <a:gs pos="100000">
                  <a:srgbClr val="762F00"/>
                </a:gs>
              </a:gsLst>
              <a:lin ang="2700000" scaled="1"/>
              <a:tileRect/>
            </a:gradFill>
            <a:ln w="38100">
              <a:noFill/>
            </a:ln>
          </p:spPr>
          <p:txBody>
            <a:bodyPr wrap="none" anchor="ctr" anchorCtr="0"/>
            <a:p>
              <a:endParaRPr lang="zh-CN" altLang="en-US" dirty="0">
                <a:latin typeface="Arial" panose="020B0604020202020204" pitchFamily="34" charset="0"/>
                <a:ea typeface="宋体" panose="02010600030101010101" pitchFamily="2" charset="-122"/>
              </a:endParaRPr>
            </a:p>
          </p:txBody>
        </p:sp>
        <p:sp>
          <p:nvSpPr>
            <p:cNvPr id="56337" name="Text Box 90"/>
            <p:cNvSpPr txBox="1"/>
            <p:nvPr/>
          </p:nvSpPr>
          <p:spPr>
            <a:xfrm>
              <a:off x="4190" y="2113"/>
              <a:ext cx="277" cy="329"/>
            </a:xfrm>
            <a:prstGeom prst="rect">
              <a:avLst/>
            </a:prstGeom>
            <a:noFill/>
            <a:ln w="38100">
              <a:noFill/>
            </a:ln>
          </p:spPr>
          <p:txBody>
            <a:bodyPr wrap="none" anchor="ctr" anchorCtr="0">
              <a:spAutoFit/>
            </a:bodyPr>
            <a:p>
              <a:pPr algn="ctr"/>
              <a:r>
                <a:rPr lang="en-US" altLang="zh-CN" sz="2800" b="1" dirty="0">
                  <a:solidFill>
                    <a:schemeClr val="bg1"/>
                  </a:solidFill>
                  <a:latin typeface="Times New Roman" panose="02020603050405020304" pitchFamily="18" charset="0"/>
                  <a:ea typeface="宋体" panose="02010600030101010101" pitchFamily="2" charset="-122"/>
                </a:rPr>
                <a:t>A</a:t>
              </a:r>
              <a:endParaRPr lang="en-US" altLang="zh-CN" sz="2400" dirty="0">
                <a:latin typeface="Times New Roman" panose="02020603050405020304" pitchFamily="18" charset="0"/>
                <a:ea typeface="宋体" panose="02010600030101010101" pitchFamily="2" charset="-122"/>
              </a:endParaRPr>
            </a:p>
          </p:txBody>
        </p:sp>
        <p:sp>
          <p:nvSpPr>
            <p:cNvPr id="56338" name="Text Box 91"/>
            <p:cNvSpPr txBox="1"/>
            <p:nvPr/>
          </p:nvSpPr>
          <p:spPr>
            <a:xfrm>
              <a:off x="3613" y="2449"/>
              <a:ext cx="265" cy="329"/>
            </a:xfrm>
            <a:prstGeom prst="rect">
              <a:avLst/>
            </a:prstGeom>
            <a:noFill/>
            <a:ln w="38100">
              <a:noFill/>
            </a:ln>
          </p:spPr>
          <p:txBody>
            <a:bodyPr wrap="none" anchor="ctr" anchorCtr="0">
              <a:spAutoFit/>
            </a:bodyPr>
            <a:p>
              <a:pPr algn="ctr"/>
              <a:r>
                <a:rPr lang="en-US" altLang="zh-CN" sz="2800" b="1" dirty="0">
                  <a:solidFill>
                    <a:schemeClr val="bg1"/>
                  </a:solidFill>
                  <a:latin typeface="Times New Roman" panose="02020603050405020304" pitchFamily="18" charset="0"/>
                  <a:ea typeface="宋体" panose="02010600030101010101" pitchFamily="2" charset="-122"/>
                </a:rPr>
                <a:t>B</a:t>
              </a:r>
              <a:endParaRPr lang="en-US" altLang="zh-CN" sz="2400" dirty="0">
                <a:latin typeface="Times New Roman" panose="02020603050405020304" pitchFamily="18" charset="0"/>
                <a:ea typeface="宋体" panose="02010600030101010101" pitchFamily="2" charset="-122"/>
              </a:endParaRPr>
            </a:p>
          </p:txBody>
        </p:sp>
        <p:sp>
          <p:nvSpPr>
            <p:cNvPr id="56339" name="Text Box 92"/>
            <p:cNvSpPr txBox="1"/>
            <p:nvPr/>
          </p:nvSpPr>
          <p:spPr>
            <a:xfrm>
              <a:off x="4718" y="2449"/>
              <a:ext cx="277" cy="329"/>
            </a:xfrm>
            <a:prstGeom prst="rect">
              <a:avLst/>
            </a:prstGeom>
            <a:noFill/>
            <a:ln w="38100">
              <a:noFill/>
            </a:ln>
          </p:spPr>
          <p:txBody>
            <a:bodyPr wrap="none" anchor="ctr" anchorCtr="0">
              <a:spAutoFit/>
            </a:bodyPr>
            <a:p>
              <a:pPr algn="ctr"/>
              <a:r>
                <a:rPr lang="en-US" altLang="zh-CN" sz="2800" b="1" dirty="0">
                  <a:solidFill>
                    <a:schemeClr val="bg1"/>
                  </a:solidFill>
                  <a:latin typeface="Times New Roman" panose="02020603050405020304" pitchFamily="18" charset="0"/>
                  <a:ea typeface="宋体" panose="02010600030101010101" pitchFamily="2" charset="-122"/>
                </a:rPr>
                <a:t>C</a:t>
              </a:r>
              <a:endParaRPr lang="en-US" altLang="zh-CN" sz="2400" dirty="0">
                <a:latin typeface="Times New Roman" panose="02020603050405020304" pitchFamily="18" charset="0"/>
                <a:ea typeface="宋体" panose="02010600030101010101" pitchFamily="2" charset="-122"/>
              </a:endParaRPr>
            </a:p>
          </p:txBody>
        </p:sp>
        <p:sp>
          <p:nvSpPr>
            <p:cNvPr id="56340" name="Oval 93"/>
            <p:cNvSpPr/>
            <p:nvPr/>
          </p:nvSpPr>
          <p:spPr>
            <a:xfrm>
              <a:off x="4992" y="2871"/>
              <a:ext cx="288" cy="288"/>
            </a:xfrm>
            <a:prstGeom prst="ellipse">
              <a:avLst/>
            </a:prstGeom>
            <a:gradFill rotWithShape="0">
              <a:gsLst>
                <a:gs pos="0">
                  <a:srgbClr val="FF6600"/>
                </a:gs>
                <a:gs pos="100000">
                  <a:srgbClr val="762F00"/>
                </a:gs>
              </a:gsLst>
              <a:lin ang="2700000" scaled="1"/>
              <a:tileRect/>
            </a:gradFill>
            <a:ln w="38100">
              <a:noFill/>
            </a:ln>
          </p:spPr>
          <p:txBody>
            <a:bodyPr wrap="none" anchor="ctr" anchorCtr="0"/>
            <a:p>
              <a:endParaRPr lang="zh-CN" altLang="en-US" dirty="0">
                <a:latin typeface="Arial" panose="020B0604020202020204" pitchFamily="34" charset="0"/>
                <a:ea typeface="宋体" panose="02010600030101010101" pitchFamily="2" charset="-122"/>
              </a:endParaRPr>
            </a:p>
          </p:txBody>
        </p:sp>
        <p:sp>
          <p:nvSpPr>
            <p:cNvPr id="56341" name="Text Box 94"/>
            <p:cNvSpPr txBox="1"/>
            <p:nvPr/>
          </p:nvSpPr>
          <p:spPr>
            <a:xfrm>
              <a:off x="5041" y="2833"/>
              <a:ext cx="252" cy="329"/>
            </a:xfrm>
            <a:prstGeom prst="rect">
              <a:avLst/>
            </a:prstGeom>
            <a:noFill/>
            <a:ln w="38100">
              <a:noFill/>
            </a:ln>
          </p:spPr>
          <p:txBody>
            <a:bodyPr wrap="none" anchor="ctr" anchorCtr="0">
              <a:spAutoFit/>
            </a:bodyPr>
            <a:p>
              <a:pPr algn="ctr"/>
              <a:r>
                <a:rPr lang="en-US" altLang="zh-CN" sz="2800" b="1" dirty="0">
                  <a:solidFill>
                    <a:schemeClr val="bg1"/>
                  </a:solidFill>
                  <a:latin typeface="Times New Roman" panose="02020603050405020304" pitchFamily="18" charset="0"/>
                  <a:ea typeface="宋体" panose="02010600030101010101" pitchFamily="2" charset="-122"/>
                </a:rPr>
                <a:t>F</a:t>
              </a:r>
              <a:endParaRPr lang="en-US" altLang="zh-CN" sz="2400" dirty="0">
                <a:latin typeface="Times New Roman" panose="02020603050405020304" pitchFamily="18" charset="0"/>
                <a:ea typeface="宋体" panose="02010600030101010101" pitchFamily="2" charset="-122"/>
              </a:endParaRPr>
            </a:p>
          </p:txBody>
        </p:sp>
        <p:sp>
          <p:nvSpPr>
            <p:cNvPr id="56342" name="Oval 95"/>
            <p:cNvSpPr/>
            <p:nvPr/>
          </p:nvSpPr>
          <p:spPr>
            <a:xfrm>
              <a:off x="3264" y="2871"/>
              <a:ext cx="288" cy="288"/>
            </a:xfrm>
            <a:prstGeom prst="ellipse">
              <a:avLst/>
            </a:prstGeom>
            <a:gradFill rotWithShape="0">
              <a:gsLst>
                <a:gs pos="0">
                  <a:srgbClr val="FF6600"/>
                </a:gs>
                <a:gs pos="100000">
                  <a:srgbClr val="762F00"/>
                </a:gs>
              </a:gsLst>
              <a:lin ang="2700000" scaled="1"/>
              <a:tileRect/>
            </a:gradFill>
            <a:ln w="38100">
              <a:noFill/>
            </a:ln>
          </p:spPr>
          <p:txBody>
            <a:bodyPr wrap="none" anchor="ctr" anchorCtr="0"/>
            <a:p>
              <a:endParaRPr lang="zh-CN" altLang="en-US" dirty="0">
                <a:latin typeface="Arial" panose="020B0604020202020204" pitchFamily="34" charset="0"/>
                <a:ea typeface="宋体" panose="02010600030101010101" pitchFamily="2" charset="-122"/>
              </a:endParaRPr>
            </a:p>
          </p:txBody>
        </p:sp>
        <p:sp>
          <p:nvSpPr>
            <p:cNvPr id="56343" name="Text Box 96"/>
            <p:cNvSpPr txBox="1"/>
            <p:nvPr/>
          </p:nvSpPr>
          <p:spPr>
            <a:xfrm>
              <a:off x="3278" y="2833"/>
              <a:ext cx="277" cy="329"/>
            </a:xfrm>
            <a:prstGeom prst="rect">
              <a:avLst/>
            </a:prstGeom>
            <a:noFill/>
            <a:ln w="38100">
              <a:noFill/>
            </a:ln>
          </p:spPr>
          <p:txBody>
            <a:bodyPr wrap="none" anchor="ctr" anchorCtr="0">
              <a:spAutoFit/>
            </a:bodyPr>
            <a:p>
              <a:pPr algn="ctr"/>
              <a:r>
                <a:rPr lang="en-US" altLang="zh-CN" sz="2800" b="1" dirty="0">
                  <a:solidFill>
                    <a:schemeClr val="bg1"/>
                  </a:solidFill>
                  <a:latin typeface="Times New Roman" panose="02020603050405020304" pitchFamily="18" charset="0"/>
                  <a:ea typeface="宋体" panose="02010600030101010101" pitchFamily="2" charset="-122"/>
                </a:rPr>
                <a:t>D</a:t>
              </a:r>
              <a:endParaRPr lang="en-US" altLang="zh-CN" sz="2400" dirty="0">
                <a:latin typeface="Times New Roman" panose="02020603050405020304" pitchFamily="18" charset="0"/>
                <a:ea typeface="宋体" panose="02010600030101010101" pitchFamily="2" charset="-122"/>
              </a:endParaRPr>
            </a:p>
          </p:txBody>
        </p:sp>
        <p:sp>
          <p:nvSpPr>
            <p:cNvPr id="56344" name="Oval 97"/>
            <p:cNvSpPr/>
            <p:nvPr/>
          </p:nvSpPr>
          <p:spPr>
            <a:xfrm>
              <a:off x="3024" y="3303"/>
              <a:ext cx="288" cy="288"/>
            </a:xfrm>
            <a:prstGeom prst="ellipse">
              <a:avLst/>
            </a:prstGeom>
            <a:gradFill rotWithShape="0">
              <a:gsLst>
                <a:gs pos="0">
                  <a:srgbClr val="FF6600"/>
                </a:gs>
                <a:gs pos="100000">
                  <a:srgbClr val="762F00"/>
                </a:gs>
              </a:gsLst>
              <a:lin ang="2700000" scaled="1"/>
              <a:tileRect/>
            </a:gradFill>
            <a:ln w="38100">
              <a:noFill/>
            </a:ln>
          </p:spPr>
          <p:txBody>
            <a:bodyPr wrap="none" anchor="ctr" anchorCtr="0"/>
            <a:p>
              <a:endParaRPr lang="zh-CN" altLang="en-US" dirty="0">
                <a:latin typeface="Arial" panose="020B0604020202020204" pitchFamily="34" charset="0"/>
                <a:ea typeface="宋体" panose="02010600030101010101" pitchFamily="2" charset="-122"/>
              </a:endParaRPr>
            </a:p>
          </p:txBody>
        </p:sp>
        <p:sp>
          <p:nvSpPr>
            <p:cNvPr id="56345" name="Text Box 98"/>
            <p:cNvSpPr txBox="1"/>
            <p:nvPr/>
          </p:nvSpPr>
          <p:spPr>
            <a:xfrm>
              <a:off x="3037" y="3265"/>
              <a:ext cx="290" cy="329"/>
            </a:xfrm>
            <a:prstGeom prst="rect">
              <a:avLst/>
            </a:prstGeom>
            <a:noFill/>
            <a:ln w="38100">
              <a:noFill/>
            </a:ln>
          </p:spPr>
          <p:txBody>
            <a:bodyPr wrap="none" anchor="ctr" anchorCtr="0">
              <a:spAutoFit/>
            </a:bodyPr>
            <a:p>
              <a:pPr algn="ctr"/>
              <a:r>
                <a:rPr lang="en-US" altLang="zh-CN" sz="2800" b="1" dirty="0">
                  <a:solidFill>
                    <a:schemeClr val="bg1"/>
                  </a:solidFill>
                  <a:latin typeface="Times New Roman" panose="02020603050405020304" pitchFamily="18" charset="0"/>
                  <a:ea typeface="宋体" panose="02010600030101010101" pitchFamily="2" charset="-122"/>
                </a:rPr>
                <a:t>G</a:t>
              </a:r>
              <a:endParaRPr lang="en-US" altLang="zh-CN" sz="2400" dirty="0">
                <a:latin typeface="Times New Roman" panose="02020603050405020304" pitchFamily="18" charset="0"/>
                <a:ea typeface="宋体" panose="02010600030101010101" pitchFamily="2" charset="-122"/>
              </a:endParaRPr>
            </a:p>
          </p:txBody>
        </p:sp>
        <p:sp>
          <p:nvSpPr>
            <p:cNvPr id="56346" name="Oval 99"/>
            <p:cNvSpPr/>
            <p:nvPr/>
          </p:nvSpPr>
          <p:spPr>
            <a:xfrm>
              <a:off x="3408" y="3303"/>
              <a:ext cx="288" cy="288"/>
            </a:xfrm>
            <a:prstGeom prst="ellipse">
              <a:avLst/>
            </a:prstGeom>
            <a:gradFill rotWithShape="0">
              <a:gsLst>
                <a:gs pos="0">
                  <a:srgbClr val="FF6600"/>
                </a:gs>
                <a:gs pos="100000">
                  <a:srgbClr val="762F00"/>
                </a:gs>
              </a:gsLst>
              <a:lin ang="2700000" scaled="1"/>
              <a:tileRect/>
            </a:gradFill>
            <a:ln w="38100">
              <a:noFill/>
            </a:ln>
          </p:spPr>
          <p:txBody>
            <a:bodyPr wrap="none" anchor="ctr" anchorCtr="0"/>
            <a:p>
              <a:endParaRPr lang="zh-CN" altLang="en-US" dirty="0">
                <a:latin typeface="Arial" panose="020B0604020202020204" pitchFamily="34" charset="0"/>
                <a:ea typeface="宋体" panose="02010600030101010101" pitchFamily="2" charset="-122"/>
              </a:endParaRPr>
            </a:p>
          </p:txBody>
        </p:sp>
        <p:sp>
          <p:nvSpPr>
            <p:cNvPr id="56347" name="Text Box 100"/>
            <p:cNvSpPr txBox="1"/>
            <p:nvPr/>
          </p:nvSpPr>
          <p:spPr>
            <a:xfrm>
              <a:off x="3421" y="3256"/>
              <a:ext cx="290" cy="329"/>
            </a:xfrm>
            <a:prstGeom prst="rect">
              <a:avLst/>
            </a:prstGeom>
            <a:noFill/>
            <a:ln w="38100">
              <a:noFill/>
            </a:ln>
          </p:spPr>
          <p:txBody>
            <a:bodyPr wrap="none" anchor="ctr" anchorCtr="0">
              <a:spAutoFit/>
            </a:bodyPr>
            <a:p>
              <a:pPr algn="ctr"/>
              <a:r>
                <a:rPr lang="en-US" altLang="zh-CN" sz="2800" b="1" dirty="0">
                  <a:solidFill>
                    <a:schemeClr val="bg1"/>
                  </a:solidFill>
                  <a:latin typeface="Times New Roman" panose="02020603050405020304" pitchFamily="18" charset="0"/>
                  <a:ea typeface="宋体" panose="02010600030101010101" pitchFamily="2" charset="-122"/>
                </a:rPr>
                <a:t>H</a:t>
              </a:r>
              <a:endParaRPr lang="en-US" altLang="zh-CN" sz="2400" dirty="0">
                <a:latin typeface="Times New Roman" panose="02020603050405020304" pitchFamily="18" charset="0"/>
                <a:ea typeface="宋体" panose="02010600030101010101" pitchFamily="2" charset="-122"/>
              </a:endParaRPr>
            </a:p>
          </p:txBody>
        </p:sp>
        <p:sp>
          <p:nvSpPr>
            <p:cNvPr id="56348" name="Text Box 101"/>
            <p:cNvSpPr txBox="1"/>
            <p:nvPr/>
          </p:nvSpPr>
          <p:spPr>
            <a:xfrm>
              <a:off x="4608" y="3311"/>
              <a:ext cx="227" cy="329"/>
            </a:xfrm>
            <a:prstGeom prst="rect">
              <a:avLst/>
            </a:prstGeom>
            <a:noFill/>
            <a:ln w="38100">
              <a:noFill/>
            </a:ln>
          </p:spPr>
          <p:txBody>
            <a:bodyPr wrap="none" anchor="ctr" anchorCtr="0">
              <a:spAutoFit/>
            </a:bodyPr>
            <a:p>
              <a:pPr algn="ctr"/>
              <a:r>
                <a:rPr lang="en-US" altLang="zh-CN" sz="2800" b="1" dirty="0">
                  <a:solidFill>
                    <a:schemeClr val="bg1"/>
                  </a:solidFill>
                  <a:latin typeface="Times New Roman" panose="02020603050405020304" pitchFamily="18" charset="0"/>
                  <a:ea typeface="宋体" panose="02010600030101010101" pitchFamily="2" charset="-122"/>
                </a:rPr>
                <a:t>9</a:t>
              </a:r>
              <a:endParaRPr lang="en-US" altLang="zh-CN" sz="2400" dirty="0">
                <a:latin typeface="Times New Roman" panose="02020603050405020304" pitchFamily="18" charset="0"/>
                <a:ea typeface="宋体" panose="02010600030101010101" pitchFamily="2" charset="-122"/>
              </a:endParaRPr>
            </a:p>
          </p:txBody>
        </p:sp>
        <p:sp>
          <p:nvSpPr>
            <p:cNvPr id="56349" name="Oval 102"/>
            <p:cNvSpPr/>
            <p:nvPr/>
          </p:nvSpPr>
          <p:spPr>
            <a:xfrm>
              <a:off x="4608" y="3312"/>
              <a:ext cx="288" cy="288"/>
            </a:xfrm>
            <a:prstGeom prst="ellipse">
              <a:avLst/>
            </a:prstGeom>
            <a:gradFill rotWithShape="0">
              <a:gsLst>
                <a:gs pos="0">
                  <a:srgbClr val="FF6600"/>
                </a:gs>
                <a:gs pos="100000">
                  <a:srgbClr val="762F00"/>
                </a:gs>
              </a:gsLst>
              <a:lin ang="2700000" scaled="1"/>
              <a:tileRect/>
            </a:gradFill>
            <a:ln w="38100">
              <a:noFill/>
            </a:ln>
          </p:spPr>
          <p:txBody>
            <a:bodyPr wrap="none" anchor="ctr" anchorCtr="0"/>
            <a:p>
              <a:endParaRPr lang="zh-CN" altLang="en-US" dirty="0">
                <a:latin typeface="Arial" panose="020B0604020202020204" pitchFamily="34" charset="0"/>
                <a:ea typeface="宋体" panose="02010600030101010101" pitchFamily="2" charset="-122"/>
              </a:endParaRPr>
            </a:p>
          </p:txBody>
        </p:sp>
        <p:sp>
          <p:nvSpPr>
            <p:cNvPr id="56350" name="Text Box 103"/>
            <p:cNvSpPr txBox="1"/>
            <p:nvPr/>
          </p:nvSpPr>
          <p:spPr>
            <a:xfrm>
              <a:off x="4645" y="3283"/>
              <a:ext cx="227" cy="329"/>
            </a:xfrm>
            <a:prstGeom prst="rect">
              <a:avLst/>
            </a:prstGeom>
            <a:noFill/>
            <a:ln w="38100">
              <a:noFill/>
            </a:ln>
          </p:spPr>
          <p:txBody>
            <a:bodyPr wrap="none" anchor="ctr" anchorCtr="0">
              <a:spAutoFit/>
            </a:bodyPr>
            <a:p>
              <a:pPr algn="ctr"/>
              <a:r>
                <a:rPr lang="en-US" altLang="zh-CN" sz="2800" b="1" dirty="0">
                  <a:solidFill>
                    <a:schemeClr val="bg1"/>
                  </a:solidFill>
                  <a:latin typeface="Times New Roman" panose="02020603050405020304" pitchFamily="18" charset="0"/>
                  <a:ea typeface="宋体" panose="02010600030101010101" pitchFamily="2" charset="-122"/>
                </a:rPr>
                <a:t>J</a:t>
              </a:r>
              <a:endParaRPr lang="en-US" altLang="zh-CN" sz="2400" dirty="0">
                <a:latin typeface="Times New Roman" panose="02020603050405020304" pitchFamily="18" charset="0"/>
                <a:ea typeface="宋体" panose="02010600030101010101" pitchFamily="2" charset="-122"/>
              </a:endParaRPr>
            </a:p>
          </p:txBody>
        </p:sp>
        <p:sp>
          <p:nvSpPr>
            <p:cNvPr id="56351" name="Line 104"/>
            <p:cNvSpPr/>
            <p:nvPr/>
          </p:nvSpPr>
          <p:spPr>
            <a:xfrm>
              <a:off x="4608" y="3120"/>
              <a:ext cx="96" cy="192"/>
            </a:xfrm>
            <a:prstGeom prst="line">
              <a:avLst/>
            </a:prstGeom>
            <a:ln w="38100" cap="flat" cmpd="sng">
              <a:solidFill>
                <a:srgbClr val="009900"/>
              </a:solidFill>
              <a:prstDash val="solid"/>
              <a:round/>
              <a:headEnd type="none" w="med" len="med"/>
              <a:tailEnd type="none" w="med" len="med"/>
            </a:ln>
          </p:spPr>
        </p:sp>
        <p:sp>
          <p:nvSpPr>
            <p:cNvPr id="56352" name="Oval 105"/>
            <p:cNvSpPr/>
            <p:nvPr/>
          </p:nvSpPr>
          <p:spPr>
            <a:xfrm>
              <a:off x="4464" y="2871"/>
              <a:ext cx="288" cy="288"/>
            </a:xfrm>
            <a:prstGeom prst="ellipse">
              <a:avLst/>
            </a:prstGeom>
            <a:gradFill rotWithShape="0">
              <a:gsLst>
                <a:gs pos="0">
                  <a:srgbClr val="FF6600"/>
                </a:gs>
                <a:gs pos="100000">
                  <a:srgbClr val="762F00"/>
                </a:gs>
              </a:gsLst>
              <a:lin ang="2700000" scaled="1"/>
              <a:tileRect/>
            </a:gradFill>
            <a:ln w="38100">
              <a:noFill/>
            </a:ln>
          </p:spPr>
          <p:txBody>
            <a:bodyPr wrap="none" anchor="ctr" anchorCtr="0"/>
            <a:p>
              <a:endParaRPr lang="zh-CN" altLang="en-US" dirty="0">
                <a:latin typeface="Arial" panose="020B0604020202020204" pitchFamily="34" charset="0"/>
                <a:ea typeface="宋体" panose="02010600030101010101" pitchFamily="2" charset="-122"/>
              </a:endParaRPr>
            </a:p>
          </p:txBody>
        </p:sp>
        <p:sp>
          <p:nvSpPr>
            <p:cNvPr id="56353" name="Text Box 106"/>
            <p:cNvSpPr txBox="1"/>
            <p:nvPr/>
          </p:nvSpPr>
          <p:spPr>
            <a:xfrm>
              <a:off x="4465" y="2833"/>
              <a:ext cx="265" cy="329"/>
            </a:xfrm>
            <a:prstGeom prst="rect">
              <a:avLst/>
            </a:prstGeom>
            <a:noFill/>
            <a:ln w="38100">
              <a:noFill/>
            </a:ln>
          </p:spPr>
          <p:txBody>
            <a:bodyPr wrap="none" anchor="ctr" anchorCtr="0">
              <a:spAutoFit/>
            </a:bodyPr>
            <a:p>
              <a:pPr algn="ctr"/>
              <a:r>
                <a:rPr lang="en-US" altLang="zh-CN" sz="2800" b="1" dirty="0">
                  <a:solidFill>
                    <a:schemeClr val="bg1"/>
                  </a:solidFill>
                  <a:latin typeface="Times New Roman" panose="02020603050405020304" pitchFamily="18" charset="0"/>
                  <a:ea typeface="宋体" panose="02010600030101010101" pitchFamily="2" charset="-122"/>
                </a:rPr>
                <a:t>E</a:t>
              </a:r>
              <a:endParaRPr lang="en-US" altLang="zh-CN" sz="2400" dirty="0">
                <a:latin typeface="Times New Roman" panose="02020603050405020304" pitchFamily="18" charset="0"/>
                <a:ea typeface="宋体" panose="02010600030101010101" pitchFamily="2" charset="-122"/>
              </a:endParaRPr>
            </a:p>
          </p:txBody>
        </p:sp>
      </p:gr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pPr marL="457200" marR="0" lvl="1" indent="-457200" algn="l" defTabSz="1219200" rtl="0" eaLnBrk="1" fontAlgn="base" latinLnBrk="0" hangingPunct="1">
              <a:lnSpc>
                <a:spcPct val="100000"/>
              </a:lnSpc>
              <a:spcBef>
                <a:spcPct val="20000"/>
              </a:spcBef>
              <a:buClrTx/>
              <a:buSzTx/>
              <a:buFont typeface="Wingdings" panose="05000000000000000000" charset="0"/>
              <a:buChar char="l"/>
            </a:pPr>
            <a:r>
              <a:rPr lang="zh-CN" altLang="en-US" sz="2800" dirty="0">
                <a:solidFill>
                  <a:schemeClr val="tx1"/>
                </a:solidFill>
                <a:latin typeface="黑体" panose="02010609060101010101" pitchFamily="2" charset="-122"/>
                <a:ea typeface="黑体" panose="02010609060101010101" pitchFamily="2" charset="-122"/>
                <a:cs typeface="黑体" panose="02010609060101010101" pitchFamily="2" charset="-122"/>
                <a:sym typeface="+mn-ea"/>
              </a:rPr>
              <a:t>二叉树构建</a:t>
            </a:r>
            <a:r>
              <a:rPr lang="zh-CN" altLang="en-US" sz="2800" dirty="0">
                <a:solidFill>
                  <a:srgbClr val="FF0000"/>
                </a:solidFill>
                <a:latin typeface="黑体" panose="02010609060101010101" pitchFamily="2" charset="-122"/>
                <a:ea typeface="黑体" panose="02010609060101010101" pitchFamily="2" charset="-122"/>
                <a:cs typeface="黑体" panose="02010609060101010101" pitchFamily="2" charset="-122"/>
                <a:sym typeface="+mn-ea"/>
              </a:rPr>
              <a:t>第</a:t>
            </a:r>
            <a:r>
              <a:rPr lang="en-US" altLang="zh-CN" sz="2800" dirty="0">
                <a:solidFill>
                  <a:srgbClr val="FF0000"/>
                </a:solidFill>
                <a:latin typeface="黑体" panose="02010609060101010101" pitchFamily="2" charset="-122"/>
                <a:ea typeface="黑体" panose="02010609060101010101" pitchFamily="2" charset="-122"/>
                <a:cs typeface="黑体" panose="02010609060101010101" pitchFamily="2" charset="-122"/>
                <a:sym typeface="+mn-ea"/>
              </a:rPr>
              <a:t>3</a:t>
            </a:r>
            <a:r>
              <a:rPr lang="zh-CN" altLang="en-US" sz="2800" dirty="0">
                <a:solidFill>
                  <a:srgbClr val="FF0000"/>
                </a:solidFill>
                <a:latin typeface="黑体" panose="02010609060101010101" pitchFamily="2" charset="-122"/>
                <a:ea typeface="黑体" panose="02010609060101010101" pitchFamily="2" charset="-122"/>
                <a:cs typeface="黑体" panose="02010609060101010101" pitchFamily="2" charset="-122"/>
                <a:sym typeface="+mn-ea"/>
              </a:rPr>
              <a:t>种方法</a:t>
            </a: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：已知中序</a:t>
            </a:r>
            <a:r>
              <a:rPr lang="en-US" altLang="zh-CN" sz="2800" dirty="0">
                <a:latin typeface="黑体" panose="02010609060101010101" pitchFamily="2" charset="-122"/>
                <a:ea typeface="黑体" panose="02010609060101010101" pitchFamily="2" charset="-122"/>
                <a:cs typeface="黑体" panose="02010609060101010101" pitchFamily="2" charset="-122"/>
                <a:sym typeface="+mn-ea"/>
              </a:rPr>
              <a:t>+</a:t>
            </a: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先序</a:t>
            </a:r>
            <a:r>
              <a:rPr lang="en-US" altLang="zh-CN" sz="2800" dirty="0">
                <a:latin typeface="黑体" panose="02010609060101010101" pitchFamily="2" charset="-122"/>
                <a:ea typeface="黑体" panose="02010609060101010101" pitchFamily="2" charset="-122"/>
                <a:cs typeface="黑体" panose="02010609060101010101" pitchFamily="2" charset="-122"/>
                <a:sym typeface="+mn-ea"/>
              </a:rPr>
              <a:t>/</a:t>
            </a: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后序，构建</a:t>
            </a: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二叉树</a:t>
            </a:r>
            <a:endParaRPr lang="zh-CN" altLang="en-US" sz="2800" dirty="0">
              <a:latin typeface="黑体" panose="02010609060101010101" pitchFamily="2" charset="-122"/>
              <a:ea typeface="黑体" panose="02010609060101010101" pitchFamily="2" charset="-122"/>
              <a:cs typeface="黑体" panose="02010609060101010101" pitchFamily="2" charset="-122"/>
              <a:sym typeface="+mn-ea"/>
            </a:endParaRPr>
          </a:p>
          <a:p>
            <a:pPr lvl="1" algn="l" eaLnBrk="1" hangingPunct="1">
              <a:buClrTx/>
              <a:buSzTx/>
              <a:buChar char="•"/>
            </a:pPr>
            <a:r>
              <a:rPr lang="zh-CN" altLang="en-US" sz="2400" dirty="0">
                <a:latin typeface="黑体" panose="02010609060101010101" pitchFamily="2" charset="-122"/>
                <a:ea typeface="黑体" panose="02010609060101010101" pitchFamily="2" charset="-122"/>
                <a:cs typeface="黑体" panose="02010609060101010101" pitchFamily="2" charset="-122"/>
                <a:sym typeface="+mn-ea"/>
              </a:rPr>
              <a:t>必须知道中序</a:t>
            </a:r>
            <a:r>
              <a:rPr lang="zh-CN" altLang="en-US" sz="2400" dirty="0">
                <a:latin typeface="黑体" panose="02010609060101010101" pitchFamily="2" charset="-122"/>
                <a:ea typeface="黑体" panose="02010609060101010101" pitchFamily="2" charset="-122"/>
                <a:cs typeface="黑体" panose="02010609060101010101" pitchFamily="2" charset="-122"/>
                <a:sym typeface="+mn-ea"/>
              </a:rPr>
              <a:t>遍历</a:t>
            </a:r>
            <a:endParaRPr lang="zh-CN" altLang="en-US" sz="2400" dirty="0">
              <a:latin typeface="黑体" panose="02010609060101010101" pitchFamily="2" charset="-122"/>
              <a:ea typeface="黑体" panose="02010609060101010101" pitchFamily="2" charset="-122"/>
              <a:cs typeface="黑体" panose="02010609060101010101" pitchFamily="2" charset="-122"/>
              <a:sym typeface="+mn-ea"/>
            </a:endParaRPr>
          </a:p>
          <a:p>
            <a:pPr lvl="1" algn="l" eaLnBrk="1" hangingPunct="1">
              <a:buClrTx/>
              <a:buSzTx/>
              <a:buChar char="•"/>
            </a:pPr>
            <a:r>
              <a:rPr lang="zh-CN" altLang="en-US" sz="2400" dirty="0">
                <a:latin typeface="黑体" panose="02010609060101010101" pitchFamily="2" charset="-122"/>
                <a:ea typeface="黑体" panose="02010609060101010101" pitchFamily="2" charset="-122"/>
                <a:cs typeface="黑体" panose="02010609060101010101" pitchFamily="2" charset="-122"/>
                <a:sym typeface="+mn-ea"/>
              </a:rPr>
              <a:t>先序+中序构建，教材</a:t>
            </a:r>
            <a:r>
              <a:rPr lang="en-US" altLang="zh-CN" sz="2400" dirty="0">
                <a:latin typeface="黑体" panose="02010609060101010101" pitchFamily="2" charset="-122"/>
                <a:ea typeface="黑体" panose="02010609060101010101" pitchFamily="2" charset="-122"/>
                <a:cs typeface="黑体" panose="02010609060101010101" pitchFamily="2" charset="-122"/>
                <a:sym typeface="+mn-ea"/>
              </a:rPr>
              <a:t>P154</a:t>
            </a:r>
            <a:r>
              <a:rPr lang="zh-CN" altLang="en-US" sz="2400" dirty="0">
                <a:latin typeface="黑体" panose="02010609060101010101" pitchFamily="2" charset="-122"/>
                <a:ea typeface="黑体" panose="02010609060101010101" pitchFamily="2" charset="-122"/>
                <a:cs typeface="黑体" panose="02010609060101010101" pitchFamily="2" charset="-122"/>
                <a:sym typeface="+mn-ea"/>
              </a:rPr>
              <a:t>例子</a:t>
            </a:r>
            <a:r>
              <a:rPr lang="en-US" altLang="zh-CN" sz="2400" dirty="0">
                <a:latin typeface="黑体" panose="02010609060101010101" pitchFamily="2" charset="-122"/>
                <a:ea typeface="黑体" panose="02010609060101010101" pitchFamily="2" charset="-122"/>
                <a:cs typeface="黑体" panose="02010609060101010101" pitchFamily="2" charset="-122"/>
                <a:sym typeface="+mn-ea"/>
              </a:rPr>
              <a:t>6-5</a:t>
            </a:r>
            <a:endParaRPr lang="zh-CN" altLang="en-US" sz="2400" dirty="0">
              <a:latin typeface="黑体" panose="02010609060101010101" pitchFamily="2" charset="-122"/>
              <a:ea typeface="黑体" panose="02010609060101010101" pitchFamily="2" charset="-122"/>
              <a:cs typeface="黑体" panose="02010609060101010101" pitchFamily="2" charset="-122"/>
            </a:endParaRPr>
          </a:p>
          <a:p>
            <a:pPr lvl="1" algn="l" eaLnBrk="1" hangingPunct="1">
              <a:buClrTx/>
              <a:buSzTx/>
              <a:buChar char="•"/>
            </a:pPr>
            <a:r>
              <a:rPr lang="zh-CN" altLang="en-US" sz="2400" dirty="0">
                <a:latin typeface="黑体" panose="02010609060101010101" pitchFamily="2" charset="-122"/>
                <a:ea typeface="黑体" panose="02010609060101010101" pitchFamily="2" charset="-122"/>
                <a:cs typeface="黑体" panose="02010609060101010101" pitchFamily="2" charset="-122"/>
                <a:sym typeface="+mn-ea"/>
              </a:rPr>
              <a:t>中序+后序构建</a:t>
            </a:r>
            <a:endParaRPr lang="zh-CN" altLang="en-US" sz="2400" dirty="0">
              <a:latin typeface="黑体" panose="02010609060101010101" pitchFamily="2" charset="-122"/>
              <a:ea typeface="黑体" panose="02010609060101010101" pitchFamily="2" charset="-122"/>
              <a:cs typeface="黑体" panose="02010609060101010101" pitchFamily="2" charset="-122"/>
            </a:endParaRPr>
          </a:p>
          <a:p>
            <a:pPr marL="457200" lvl="1" indent="-457200" algn="l" eaLnBrk="1" hangingPunct="1">
              <a:buClrTx/>
              <a:buSzTx/>
              <a:buFont typeface="Wingdings" panose="05000000000000000000" charset="0"/>
              <a:buChar char="l"/>
            </a:pP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根据遍历的特性已知：</a:t>
            </a:r>
            <a:endParaRPr lang="zh-CN" altLang="en-US" sz="2800" dirty="0">
              <a:latin typeface="黑体" panose="02010609060101010101" pitchFamily="2" charset="-122"/>
              <a:ea typeface="黑体" panose="02010609060101010101" pitchFamily="2" charset="-122"/>
              <a:cs typeface="黑体" panose="02010609060101010101" pitchFamily="2" charset="-122"/>
            </a:endParaRPr>
          </a:p>
          <a:p>
            <a:pPr lvl="1" algn="l" eaLnBrk="1" hangingPunct="1">
              <a:buClrTx/>
              <a:buSzTx/>
              <a:buChar char="•"/>
            </a:pPr>
            <a:r>
              <a:rPr lang="zh-CN" altLang="en-US" sz="2400" dirty="0">
                <a:latin typeface="黑体" panose="02010609060101010101" pitchFamily="2" charset="-122"/>
                <a:ea typeface="黑体" panose="02010609060101010101" pitchFamily="2" charset="-122"/>
                <a:cs typeface="黑体" panose="02010609060101010101" pitchFamily="2" charset="-122"/>
                <a:sym typeface="+mn-ea"/>
              </a:rPr>
              <a:t>先序遍历中，第一个输出结点必为根结点</a:t>
            </a:r>
            <a:endParaRPr lang="zh-CN" altLang="en-US" sz="2400" dirty="0">
              <a:latin typeface="黑体" panose="02010609060101010101" pitchFamily="2" charset="-122"/>
              <a:ea typeface="黑体" panose="02010609060101010101" pitchFamily="2" charset="-122"/>
              <a:cs typeface="黑体" panose="02010609060101010101" pitchFamily="2" charset="-122"/>
            </a:endParaRPr>
          </a:p>
          <a:p>
            <a:pPr lvl="1" algn="l" eaLnBrk="1" hangingPunct="1">
              <a:buClrTx/>
              <a:buSzTx/>
              <a:buChar char="•"/>
            </a:pPr>
            <a:r>
              <a:rPr lang="zh-CN" altLang="en-US" sz="2400" dirty="0">
                <a:latin typeface="黑体" panose="02010609060101010101" pitchFamily="2" charset="-122"/>
                <a:ea typeface="黑体" panose="02010609060101010101" pitchFamily="2" charset="-122"/>
                <a:cs typeface="黑体" panose="02010609060101010101" pitchFamily="2" charset="-122"/>
                <a:sym typeface="+mn-ea"/>
              </a:rPr>
              <a:t>中序遍历中，先于根结点D输出的结点为左子树的结点，后于根结点D输出的结点为右子树的结点</a:t>
            </a:r>
            <a:endParaRPr lang="zh-CN" altLang="en-US" sz="2400" dirty="0">
              <a:latin typeface="黑体" panose="02010609060101010101" pitchFamily="2" charset="-122"/>
              <a:ea typeface="黑体" panose="02010609060101010101" pitchFamily="2" charset="-122"/>
              <a:cs typeface="黑体" panose="02010609060101010101" pitchFamily="2" charset="-122"/>
            </a:endParaRPr>
          </a:p>
          <a:p>
            <a:pPr lvl="1" algn="l" eaLnBrk="1" hangingPunct="1">
              <a:buClrTx/>
              <a:buSzTx/>
              <a:buChar char="•"/>
            </a:pPr>
            <a:r>
              <a:rPr lang="zh-CN" altLang="en-US" sz="2400" dirty="0">
                <a:latin typeface="黑体" panose="02010609060101010101" pitchFamily="2" charset="-122"/>
                <a:ea typeface="黑体" panose="02010609060101010101" pitchFamily="2" charset="-122"/>
                <a:cs typeface="黑体" panose="02010609060101010101" pitchFamily="2" charset="-122"/>
                <a:sym typeface="+mn-ea"/>
              </a:rPr>
              <a:t>后序遍历中，最后一个输出结点必</a:t>
            </a:r>
            <a:r>
              <a:rPr lang="zh-CN" altLang="en-US" dirty="0">
                <a:latin typeface="黑体" panose="02010609060101010101" pitchFamily="2" charset="-122"/>
                <a:ea typeface="黑体" panose="02010609060101010101" pitchFamily="2" charset="-122"/>
                <a:cs typeface="黑体" panose="02010609060101010101" pitchFamily="2" charset="-122"/>
                <a:sym typeface="+mn-ea"/>
              </a:rPr>
              <a:t>为根结点</a:t>
            </a:r>
            <a:endParaRPr lang="zh-CN" altLang="en-US" sz="2400" dirty="0">
              <a:latin typeface="黑体" panose="02010609060101010101" pitchFamily="2" charset="-122"/>
              <a:ea typeface="黑体" panose="02010609060101010101" pitchFamily="2" charset="-122"/>
              <a:cs typeface="黑体" panose="02010609060101010101" pitchFamily="2" charset="-122"/>
              <a:sym typeface="+mn-ea"/>
            </a:endParaRPr>
          </a:p>
          <a:p>
            <a:pPr marL="457200" marR="0" lvl="1" indent="-457200" algn="l" defTabSz="1219200" rtl="0" eaLnBrk="1" fontAlgn="base" latinLnBrk="0" hangingPunct="1">
              <a:lnSpc>
                <a:spcPct val="100000"/>
              </a:lnSpc>
              <a:spcBef>
                <a:spcPct val="20000"/>
              </a:spcBef>
              <a:buClrTx/>
              <a:buSzTx/>
              <a:buFont typeface="Wingdings" panose="05000000000000000000" charset="0"/>
              <a:buChar char="l"/>
            </a:pPr>
            <a:endParaRPr lang="zh-CN" altLang="en-US" sz="2800" dirty="0">
              <a:latin typeface="黑体" panose="02010609060101010101" pitchFamily="2" charset="-122"/>
              <a:ea typeface="黑体" panose="02010609060101010101" pitchFamily="2" charset="-122"/>
              <a:cs typeface="黑体" panose="02010609060101010101" pitchFamily="2" charset="-122"/>
              <a:sym typeface="+mn-ea"/>
            </a:endParaRPr>
          </a:p>
          <a:p>
            <a:pPr marL="457200" marR="0" lvl="1" indent="-457200" algn="l" defTabSz="1219200" rtl="0" eaLnBrk="1" fontAlgn="base" latinLnBrk="0" hangingPunct="1">
              <a:lnSpc>
                <a:spcPct val="100000"/>
              </a:lnSpc>
              <a:spcBef>
                <a:spcPct val="20000"/>
              </a:spcBef>
              <a:buClrTx/>
              <a:buSzTx/>
              <a:buFont typeface="Wingdings" panose="05000000000000000000" charset="0"/>
              <a:buChar char="l"/>
            </a:pPr>
            <a:endParaRPr lang="zh-CN" altLang="en-US" sz="2400" dirty="0">
              <a:latin typeface="黑体" panose="02010609060101010101" pitchFamily="2" charset="-122"/>
              <a:ea typeface="黑体" panose="02010609060101010101" pitchFamily="2" charset="-122"/>
              <a:cs typeface="+mn-ea"/>
              <a:sym typeface="+mn-ea"/>
            </a:endParaRPr>
          </a:p>
        </p:txBody>
      </p:sp>
      <p:sp>
        <p:nvSpPr>
          <p:cNvPr id="4" name="标题 3"/>
          <p:cNvSpPr>
            <a:spLocks noGrp="1"/>
          </p:cNvSpPr>
          <p:nvPr>
            <p:ph type="title"/>
          </p:nvPr>
        </p:nvSpPr>
        <p:spPr>
          <a:xfrm>
            <a:off x="752475" y="222568"/>
            <a:ext cx="10972800" cy="796908"/>
          </a:xfrm>
        </p:spPr>
        <p:txBody>
          <a:bodyPr/>
          <a:p>
            <a:r>
              <a:rPr lang="en-US" altLang="zh-CN">
                <a:latin typeface="楷体" panose="02010609060101010101" charset="-122"/>
                <a:ea typeface="楷体" panose="02010609060101010101" charset="-122"/>
                <a:cs typeface="楷体" panose="02010609060101010101" charset="-122"/>
                <a:sym typeface="+mn-ea"/>
              </a:rPr>
              <a:t>6.3 </a:t>
            </a:r>
            <a:r>
              <a:rPr lang="zh-CN" altLang="en-US">
                <a:latin typeface="楷体" panose="02010609060101010101" charset="-122"/>
                <a:ea typeface="楷体" panose="02010609060101010101" charset="-122"/>
                <a:cs typeface="楷体" panose="02010609060101010101" charset="-122"/>
                <a:sym typeface="+mn-ea"/>
              </a:rPr>
              <a:t>遍历二叉</a:t>
            </a:r>
            <a:r>
              <a:rPr lang="zh-CN" altLang="en-US" dirty="0">
                <a:latin typeface="楷体" panose="02010609060101010101" charset="-122"/>
                <a:ea typeface="楷体" panose="02010609060101010101" charset="-122"/>
                <a:sym typeface="+mn-ea"/>
              </a:rPr>
              <a:t>树和线索二叉树</a:t>
            </a:r>
            <a:endParaRPr lang="en-US" altLang="zh-CN">
              <a:latin typeface="楷体" panose="02010609060101010101" charset="-122"/>
              <a:ea typeface="楷体" panose="02010609060101010101" charset="-122"/>
              <a:cs typeface="楷体" panose="02010609060101010101" charset="-122"/>
            </a:endParaRPr>
          </a:p>
        </p:txBody>
      </p:sp>
      <p:sp>
        <p:nvSpPr>
          <p:cNvPr id="2" name="灯片编号占位符 1"/>
          <p:cNvSpPr>
            <a:spLocks noGrp="1"/>
          </p:cNvSpPr>
          <p:nvPr>
            <p:ph type="sldNum" sz="quarter" idx="4"/>
          </p:nvPr>
        </p:nvSpPr>
        <p:spPr/>
        <p:txBody>
          <a:bodyPr/>
          <a:p>
            <a:fld id="{F18B4237-A20D-4DE2-ADD8-75BCC50A7656}" type="slidenum">
              <a:rPr lang="zh-CN" altLang="en-US"/>
            </a:fld>
            <a:endParaRPr lang="zh-CN" altLang="en-US"/>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pPr marL="457200" marR="0" lvl="1" indent="-457200" algn="l" defTabSz="1219200" rtl="0" eaLnBrk="1" fontAlgn="base" latinLnBrk="0" hangingPunct="1">
              <a:lnSpc>
                <a:spcPct val="100000"/>
              </a:lnSpc>
              <a:spcBef>
                <a:spcPct val="20000"/>
              </a:spcBef>
              <a:buClrTx/>
              <a:buSzTx/>
              <a:buFont typeface="Wingdings" panose="05000000000000000000" charset="0"/>
              <a:buChar char="l"/>
            </a:pP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已知先中序遍历构建二叉树：P154-P155</a:t>
            </a:r>
            <a:endParaRPr kumimoji="0" lang="zh-CN" altLang="en-US" sz="2800" i="0" u="none" strike="noStrike" kern="0" cap="none" spc="0" normalizeH="0" baseline="0" dirty="0">
              <a:solidFill>
                <a:schemeClr val="tx1"/>
              </a:solidFill>
              <a:latin typeface="黑体" panose="02010609060101010101" pitchFamily="2" charset="-122"/>
              <a:ea typeface="黑体" panose="02010609060101010101" pitchFamily="2" charset="-122"/>
              <a:cs typeface="黑体" panose="02010609060101010101" pitchFamily="2" charset="-122"/>
            </a:endParaRPr>
          </a:p>
          <a:p>
            <a:pPr marR="0" lvl="1" algn="l" defTabSz="1219200" rtl="0" eaLnBrk="1" fontAlgn="base" latinLnBrk="0" hangingPunct="1">
              <a:lnSpc>
                <a:spcPct val="100000"/>
              </a:lnSpc>
              <a:spcBef>
                <a:spcPct val="20000"/>
              </a:spcBef>
              <a:buClrTx/>
              <a:buSzTx/>
              <a:buChar char="•"/>
            </a:pPr>
            <a:r>
              <a:rPr lang="zh-CN" altLang="en-US" sz="2400" dirty="0">
                <a:latin typeface="黑体" panose="02010609060101010101" pitchFamily="2" charset="-122"/>
                <a:ea typeface="黑体" panose="02010609060101010101" pitchFamily="2" charset="-122"/>
                <a:cs typeface="黑体" panose="02010609060101010101" pitchFamily="2" charset="-122"/>
                <a:sym typeface="+mn-ea"/>
              </a:rPr>
              <a:t>在先序遍历序列中，第一个结点为根结点D</a:t>
            </a:r>
            <a:endParaRPr kumimoji="0" lang="zh-CN" altLang="en-US" sz="2400" b="0" i="0" u="none" strike="noStrike" kern="0" cap="none" spc="0" normalizeH="0" baseline="0" dirty="0">
              <a:solidFill>
                <a:schemeClr val="tx1"/>
              </a:solidFill>
              <a:latin typeface="黑体" panose="02010609060101010101" pitchFamily="2" charset="-122"/>
              <a:ea typeface="黑体" panose="02010609060101010101" pitchFamily="2" charset="-122"/>
              <a:cs typeface="黑体" panose="02010609060101010101" pitchFamily="2" charset="-122"/>
            </a:endParaRPr>
          </a:p>
          <a:p>
            <a:pPr marR="0" lvl="1" algn="l" defTabSz="1219200" rtl="0" eaLnBrk="1" fontAlgn="base" latinLnBrk="0" hangingPunct="1">
              <a:lnSpc>
                <a:spcPct val="100000"/>
              </a:lnSpc>
              <a:spcBef>
                <a:spcPct val="20000"/>
              </a:spcBef>
              <a:buClrTx/>
              <a:buSzTx/>
              <a:buChar char="•"/>
            </a:pPr>
            <a:r>
              <a:rPr lang="zh-CN" altLang="en-US" sz="2400" dirty="0">
                <a:latin typeface="黑体" panose="02010609060101010101" pitchFamily="2" charset="-122"/>
                <a:ea typeface="黑体" panose="02010609060101010101" pitchFamily="2" charset="-122"/>
                <a:cs typeface="黑体" panose="02010609060101010101" pitchFamily="2" charset="-122"/>
                <a:sym typeface="+mn-ea"/>
              </a:rPr>
              <a:t>在中序遍历序列中，根结点D左边的结点归为左子树，根结点D右边的结点归为右子树</a:t>
            </a:r>
            <a:endParaRPr kumimoji="0" lang="zh-CN" altLang="en-US" sz="2400" b="0" i="0" u="none" strike="noStrike" kern="0" cap="none" spc="0" normalizeH="0" baseline="0" dirty="0">
              <a:solidFill>
                <a:schemeClr val="tx1"/>
              </a:solidFill>
              <a:latin typeface="黑体" panose="02010609060101010101" pitchFamily="2" charset="-122"/>
              <a:ea typeface="黑体" panose="02010609060101010101" pitchFamily="2" charset="-122"/>
              <a:cs typeface="黑体" panose="02010609060101010101" pitchFamily="2" charset="-122"/>
            </a:endParaRPr>
          </a:p>
          <a:p>
            <a:pPr marR="0" lvl="1" algn="l" defTabSz="1219200" rtl="0" eaLnBrk="1" fontAlgn="base" latinLnBrk="0" hangingPunct="1">
              <a:lnSpc>
                <a:spcPct val="100000"/>
              </a:lnSpc>
              <a:spcBef>
                <a:spcPct val="20000"/>
              </a:spcBef>
              <a:buClrTx/>
              <a:buSzTx/>
              <a:buChar char="•"/>
            </a:pPr>
            <a:r>
              <a:rPr lang="zh-CN" altLang="en-US" sz="2400" dirty="0">
                <a:latin typeface="黑体" panose="02010609060101010101" pitchFamily="2" charset="-122"/>
                <a:ea typeface="黑体" panose="02010609060101010101" pitchFamily="2" charset="-122"/>
                <a:cs typeface="黑体" panose="02010609060101010101" pitchFamily="2" charset="-122"/>
                <a:sym typeface="+mn-ea"/>
              </a:rPr>
              <a:t>对每个子树反复使用1,2两步，直到确定二叉树</a:t>
            </a:r>
            <a:endParaRPr lang="zh-CN" altLang="en-US" sz="2400" dirty="0">
              <a:latin typeface="黑体" panose="02010609060101010101" pitchFamily="2" charset="-122"/>
              <a:ea typeface="黑体" panose="02010609060101010101" pitchFamily="2" charset="-122"/>
              <a:cs typeface="黑体" panose="02010609060101010101" pitchFamily="2" charset="-122"/>
              <a:sym typeface="+mn-ea"/>
            </a:endParaRPr>
          </a:p>
        </p:txBody>
      </p:sp>
      <p:sp>
        <p:nvSpPr>
          <p:cNvPr id="4" name="标题 3"/>
          <p:cNvSpPr>
            <a:spLocks noGrp="1"/>
          </p:cNvSpPr>
          <p:nvPr>
            <p:ph type="title"/>
          </p:nvPr>
        </p:nvSpPr>
        <p:spPr>
          <a:xfrm>
            <a:off x="752475" y="222568"/>
            <a:ext cx="10972800" cy="796908"/>
          </a:xfrm>
        </p:spPr>
        <p:txBody>
          <a:bodyPr/>
          <a:p>
            <a:r>
              <a:rPr lang="en-US" altLang="zh-CN">
                <a:latin typeface="楷体" panose="02010609060101010101" charset="-122"/>
                <a:ea typeface="楷体" panose="02010609060101010101" charset="-122"/>
                <a:cs typeface="楷体" panose="02010609060101010101" charset="-122"/>
                <a:sym typeface="+mn-ea"/>
              </a:rPr>
              <a:t>6.3 </a:t>
            </a:r>
            <a:r>
              <a:rPr lang="zh-CN" altLang="en-US">
                <a:latin typeface="楷体" panose="02010609060101010101" charset="-122"/>
                <a:ea typeface="楷体" panose="02010609060101010101" charset="-122"/>
                <a:cs typeface="楷体" panose="02010609060101010101" charset="-122"/>
                <a:sym typeface="+mn-ea"/>
              </a:rPr>
              <a:t>遍历二叉</a:t>
            </a:r>
            <a:r>
              <a:rPr lang="zh-CN" altLang="en-US" dirty="0">
                <a:latin typeface="楷体" panose="02010609060101010101" charset="-122"/>
                <a:ea typeface="楷体" panose="02010609060101010101" charset="-122"/>
                <a:sym typeface="+mn-ea"/>
              </a:rPr>
              <a:t>树和线索二叉树</a:t>
            </a:r>
            <a:endParaRPr lang="en-US" altLang="zh-CN">
              <a:latin typeface="楷体" panose="02010609060101010101" charset="-122"/>
              <a:ea typeface="楷体" panose="02010609060101010101" charset="-122"/>
              <a:cs typeface="楷体" panose="02010609060101010101" charset="-122"/>
            </a:endParaRPr>
          </a:p>
        </p:txBody>
      </p:sp>
      <p:sp>
        <p:nvSpPr>
          <p:cNvPr id="2" name="灯片编号占位符 1"/>
          <p:cNvSpPr>
            <a:spLocks noGrp="1"/>
          </p:cNvSpPr>
          <p:nvPr>
            <p:ph type="sldNum" sz="quarter" idx="4"/>
          </p:nvPr>
        </p:nvSpPr>
        <p:spPr/>
        <p:txBody>
          <a:bodyPr/>
          <a:p>
            <a:fld id="{F18B4237-A20D-4DE2-ADD8-75BCC50A7656}" type="slidenum">
              <a:rPr lang="zh-CN" altLang="en-US"/>
            </a:fld>
            <a:endParaRPr lang="zh-CN" altLang="en-US"/>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pPr marL="457200" marR="0" lvl="1" indent="-457200" algn="l" defTabSz="1219200" rtl="0" eaLnBrk="1" fontAlgn="base" latinLnBrk="0" hangingPunct="1">
              <a:lnSpc>
                <a:spcPct val="100000"/>
              </a:lnSpc>
              <a:spcBef>
                <a:spcPct val="20000"/>
              </a:spcBef>
              <a:buClrTx/>
              <a:buSzTx/>
              <a:buFont typeface="Wingdings" panose="05000000000000000000" charset="0"/>
              <a:buChar char="l"/>
            </a:pP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示例：</a:t>
            </a: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已知</a:t>
            </a: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先序遍历序列为：ABDEGCF；中序遍历序列为：DBGEAFC</a:t>
            </a:r>
            <a:endParaRPr lang="zh-CN" altLang="en-US" sz="2800" dirty="0">
              <a:latin typeface="黑体" panose="02010609060101010101" pitchFamily="2" charset="-122"/>
              <a:ea typeface="黑体" panose="02010609060101010101" pitchFamily="2" charset="-122"/>
              <a:cs typeface="黑体" panose="02010609060101010101" pitchFamily="2" charset="-122"/>
            </a:endParaRPr>
          </a:p>
          <a:p>
            <a:pPr marL="609600" lvl="1" indent="0" algn="l" eaLnBrk="1" hangingPunct="1">
              <a:buClrTx/>
              <a:buSzTx/>
              <a:buNone/>
            </a:pPr>
            <a:r>
              <a:rPr lang="zh-CN" altLang="en-US" sz="2400" dirty="0">
                <a:latin typeface="黑体" panose="02010609060101010101" pitchFamily="2" charset="-122"/>
                <a:ea typeface="黑体" panose="02010609060101010101" pitchFamily="2" charset="-122"/>
                <a:cs typeface="黑体" panose="02010609060101010101" pitchFamily="2" charset="-122"/>
                <a:sym typeface="+mn-ea"/>
              </a:rPr>
              <a:t>1</a:t>
            </a:r>
            <a:r>
              <a:rPr lang="en-US" altLang="zh-CN" sz="2400" dirty="0">
                <a:latin typeface="黑体" panose="02010609060101010101" pitchFamily="2" charset="-122"/>
                <a:ea typeface="黑体" panose="02010609060101010101" pitchFamily="2" charset="-122"/>
                <a:cs typeface="黑体" panose="02010609060101010101" pitchFamily="2" charset="-122"/>
                <a:sym typeface="+mn-ea"/>
              </a:rPr>
              <a:t>.</a:t>
            </a:r>
            <a:r>
              <a:rPr lang="zh-CN" altLang="en-US" sz="2400" dirty="0">
                <a:latin typeface="黑体" panose="02010609060101010101" pitchFamily="2" charset="-122"/>
                <a:ea typeface="黑体" panose="02010609060101010101" pitchFamily="2" charset="-122"/>
                <a:cs typeface="黑体" panose="02010609060101010101" pitchFamily="2" charset="-122"/>
                <a:sym typeface="+mn-ea"/>
              </a:rPr>
              <a:t>根据先序遍历序列，可知根结点为A；再根据中序遍历序列可知，左子树由DBGE组成，右子树由FC组成</a:t>
            </a:r>
            <a:endParaRPr lang="zh-CN" altLang="en-US" sz="2400" dirty="0">
              <a:latin typeface="黑体" panose="02010609060101010101" pitchFamily="2" charset="-122"/>
              <a:ea typeface="黑体" panose="02010609060101010101" pitchFamily="2" charset="-122"/>
              <a:cs typeface="黑体" panose="02010609060101010101" pitchFamily="2" charset="-122"/>
            </a:endParaRPr>
          </a:p>
          <a:p>
            <a:pPr marL="609600" lvl="1" indent="0" algn="l" eaLnBrk="1" hangingPunct="1">
              <a:buClrTx/>
              <a:buSzTx/>
              <a:buNone/>
            </a:pPr>
            <a:r>
              <a:rPr lang="zh-CN" altLang="en-US" sz="2400" dirty="0">
                <a:latin typeface="黑体" panose="02010609060101010101" pitchFamily="2" charset="-122"/>
                <a:ea typeface="黑体" panose="02010609060101010101" pitchFamily="2" charset="-122"/>
                <a:cs typeface="黑体" panose="02010609060101010101" pitchFamily="2" charset="-122"/>
                <a:sym typeface="+mn-ea"/>
              </a:rPr>
              <a:t>2</a:t>
            </a:r>
            <a:r>
              <a:rPr lang="en-US" altLang="zh-CN" sz="2400" dirty="0">
                <a:latin typeface="黑体" panose="02010609060101010101" pitchFamily="2" charset="-122"/>
                <a:ea typeface="黑体" panose="02010609060101010101" pitchFamily="2" charset="-122"/>
                <a:cs typeface="黑体" panose="02010609060101010101" pitchFamily="2" charset="-122"/>
                <a:sym typeface="+mn-ea"/>
              </a:rPr>
              <a:t>.</a:t>
            </a:r>
            <a:r>
              <a:rPr lang="zh-CN" altLang="en-US" sz="2400" dirty="0">
                <a:latin typeface="黑体" panose="02010609060101010101" pitchFamily="2" charset="-122"/>
                <a:ea typeface="黑体" panose="02010609060101010101" pitchFamily="2" charset="-122"/>
                <a:cs typeface="黑体" panose="02010609060101010101" pitchFamily="2" charset="-122"/>
                <a:sym typeface="+mn-ea"/>
              </a:rPr>
              <a:t>在左子树的DBGE中，根据先序找出根结点是B，然后根据中序遍历，又分为左孙子树为D，右孙子树为GE</a:t>
            </a:r>
            <a:endParaRPr lang="zh-CN" altLang="en-US" sz="2400" dirty="0">
              <a:latin typeface="黑体" panose="02010609060101010101" pitchFamily="2" charset="-122"/>
              <a:ea typeface="黑体" panose="02010609060101010101" pitchFamily="2" charset="-122"/>
              <a:cs typeface="黑体" panose="02010609060101010101" pitchFamily="2" charset="-122"/>
            </a:endParaRPr>
          </a:p>
          <a:p>
            <a:pPr marL="609600" lvl="1" indent="0" algn="l" eaLnBrk="1" hangingPunct="1">
              <a:buClrTx/>
              <a:buSzTx/>
              <a:buNone/>
            </a:pPr>
            <a:r>
              <a:rPr lang="zh-CN" altLang="en-US" sz="2400" dirty="0">
                <a:latin typeface="黑体" panose="02010609060101010101" pitchFamily="2" charset="-122"/>
                <a:ea typeface="黑体" panose="02010609060101010101" pitchFamily="2" charset="-122"/>
                <a:cs typeface="黑体" panose="02010609060101010101" pitchFamily="2" charset="-122"/>
                <a:sym typeface="+mn-ea"/>
              </a:rPr>
              <a:t>3</a:t>
            </a:r>
            <a:r>
              <a:rPr lang="en-US" altLang="zh-CN" sz="2400" dirty="0">
                <a:latin typeface="黑体" panose="02010609060101010101" pitchFamily="2" charset="-122"/>
                <a:ea typeface="黑体" panose="02010609060101010101" pitchFamily="2" charset="-122"/>
                <a:cs typeface="黑体" panose="02010609060101010101" pitchFamily="2" charset="-122"/>
                <a:sym typeface="+mn-ea"/>
              </a:rPr>
              <a:t>.</a:t>
            </a:r>
            <a:r>
              <a:rPr lang="zh-CN" altLang="en-US" sz="2400" dirty="0">
                <a:latin typeface="黑体" panose="02010609060101010101" pitchFamily="2" charset="-122"/>
                <a:ea typeface="黑体" panose="02010609060101010101" pitchFamily="2" charset="-122"/>
                <a:cs typeface="黑体" panose="02010609060101010101" pitchFamily="2" charset="-122"/>
                <a:sym typeface="+mn-ea"/>
              </a:rPr>
              <a:t>在右子树的FC中，根据先序遍历找出根结点C，然后根据中序遍历，由分为左孙子树为F，右孙子树为空</a:t>
            </a:r>
            <a:endParaRPr lang="zh-CN" altLang="en-US" sz="2400" dirty="0">
              <a:latin typeface="黑体" panose="02010609060101010101" pitchFamily="2" charset="-122"/>
              <a:ea typeface="黑体" panose="02010609060101010101" pitchFamily="2" charset="-122"/>
              <a:cs typeface="黑体" panose="02010609060101010101" pitchFamily="2" charset="-122"/>
            </a:endParaRPr>
          </a:p>
          <a:p>
            <a:pPr marL="609600" lvl="1" indent="0" algn="l" eaLnBrk="1" hangingPunct="1">
              <a:buClrTx/>
              <a:buSzTx/>
              <a:buNone/>
            </a:pPr>
            <a:r>
              <a:rPr lang="zh-CN" altLang="en-US" sz="2400" dirty="0">
                <a:latin typeface="黑体" panose="02010609060101010101" pitchFamily="2" charset="-122"/>
                <a:ea typeface="黑体" panose="02010609060101010101" pitchFamily="2" charset="-122"/>
                <a:cs typeface="黑体" panose="02010609060101010101" pitchFamily="2" charset="-122"/>
                <a:sym typeface="+mn-ea"/>
              </a:rPr>
              <a:t>以此类推</a:t>
            </a:r>
            <a:endParaRPr lang="zh-CN" altLang="en-US" sz="2400" dirty="0">
              <a:latin typeface="黑体" panose="02010609060101010101" pitchFamily="2" charset="-122"/>
              <a:ea typeface="黑体" panose="02010609060101010101" pitchFamily="2" charset="-122"/>
              <a:cs typeface="黑体" panose="02010609060101010101" pitchFamily="2" charset="-122"/>
            </a:endParaRPr>
          </a:p>
          <a:p>
            <a:pPr marL="457200" marR="0" lvl="1" indent="-457200" algn="l" defTabSz="1219200" rtl="0" eaLnBrk="1" fontAlgn="base" latinLnBrk="0" hangingPunct="1">
              <a:lnSpc>
                <a:spcPct val="100000"/>
              </a:lnSpc>
              <a:spcBef>
                <a:spcPct val="20000"/>
              </a:spcBef>
              <a:buClrTx/>
              <a:buSzTx/>
              <a:buFont typeface="Wingdings" panose="05000000000000000000" charset="0"/>
              <a:buChar char="l"/>
            </a:pPr>
            <a:endParaRPr lang="zh-CN" altLang="en-US" sz="2400" dirty="0">
              <a:latin typeface="黑体" panose="02010609060101010101" pitchFamily="2" charset="-122"/>
              <a:ea typeface="黑体" panose="02010609060101010101" pitchFamily="2" charset="-122"/>
              <a:cs typeface="黑体" panose="02010609060101010101" pitchFamily="2" charset="-122"/>
              <a:sym typeface="+mn-ea"/>
            </a:endParaRPr>
          </a:p>
        </p:txBody>
      </p:sp>
      <p:sp>
        <p:nvSpPr>
          <p:cNvPr id="4" name="标题 3"/>
          <p:cNvSpPr>
            <a:spLocks noGrp="1"/>
          </p:cNvSpPr>
          <p:nvPr>
            <p:ph type="title"/>
          </p:nvPr>
        </p:nvSpPr>
        <p:spPr>
          <a:xfrm>
            <a:off x="752475" y="222568"/>
            <a:ext cx="10972800" cy="796908"/>
          </a:xfrm>
        </p:spPr>
        <p:txBody>
          <a:bodyPr/>
          <a:p>
            <a:r>
              <a:rPr lang="en-US" altLang="zh-CN">
                <a:latin typeface="楷体" panose="02010609060101010101" charset="-122"/>
                <a:ea typeface="楷体" panose="02010609060101010101" charset="-122"/>
                <a:cs typeface="楷体" panose="02010609060101010101" charset="-122"/>
                <a:sym typeface="+mn-ea"/>
              </a:rPr>
              <a:t>6.3 </a:t>
            </a:r>
            <a:r>
              <a:rPr lang="zh-CN" altLang="en-US">
                <a:latin typeface="楷体" panose="02010609060101010101" charset="-122"/>
                <a:ea typeface="楷体" panose="02010609060101010101" charset="-122"/>
                <a:cs typeface="楷体" panose="02010609060101010101" charset="-122"/>
                <a:sym typeface="+mn-ea"/>
              </a:rPr>
              <a:t>遍历二叉</a:t>
            </a:r>
            <a:r>
              <a:rPr lang="zh-CN" altLang="en-US" dirty="0">
                <a:latin typeface="楷体" panose="02010609060101010101" charset="-122"/>
                <a:ea typeface="楷体" panose="02010609060101010101" charset="-122"/>
                <a:sym typeface="+mn-ea"/>
              </a:rPr>
              <a:t>树和线索二叉树</a:t>
            </a:r>
            <a:endParaRPr lang="en-US" altLang="zh-CN">
              <a:latin typeface="楷体" panose="02010609060101010101" charset="-122"/>
              <a:ea typeface="楷体" panose="02010609060101010101" charset="-122"/>
              <a:cs typeface="楷体" panose="02010609060101010101" charset="-122"/>
            </a:endParaRPr>
          </a:p>
        </p:txBody>
      </p:sp>
      <p:sp>
        <p:nvSpPr>
          <p:cNvPr id="2" name="灯片编号占位符 1"/>
          <p:cNvSpPr>
            <a:spLocks noGrp="1"/>
          </p:cNvSpPr>
          <p:nvPr>
            <p:ph type="sldNum" sz="quarter" idx="4"/>
          </p:nvPr>
        </p:nvSpPr>
        <p:spPr/>
        <p:txBody>
          <a:bodyPr/>
          <a:p>
            <a:fld id="{F18B4237-A20D-4DE2-ADD8-75BCC50A7656}" type="slidenum">
              <a:rPr lang="zh-CN" altLang="en-US"/>
            </a:fld>
            <a:endParaRPr lang="zh-CN" altLang="en-US"/>
          </a:p>
        </p:txBody>
      </p:sp>
      <p:grpSp>
        <p:nvGrpSpPr>
          <p:cNvPr id="59396" name="Group 5"/>
          <p:cNvGrpSpPr/>
          <p:nvPr/>
        </p:nvGrpSpPr>
        <p:grpSpPr>
          <a:xfrm>
            <a:off x="8332788" y="3733483"/>
            <a:ext cx="3124200" cy="2633662"/>
            <a:chOff x="3479" y="1341"/>
            <a:chExt cx="1968" cy="1659"/>
          </a:xfrm>
        </p:grpSpPr>
        <p:sp>
          <p:nvSpPr>
            <p:cNvPr id="59397" name="Line 4"/>
            <p:cNvSpPr/>
            <p:nvPr/>
          </p:nvSpPr>
          <p:spPr>
            <a:xfrm>
              <a:off x="4655" y="1512"/>
              <a:ext cx="264" cy="192"/>
            </a:xfrm>
            <a:prstGeom prst="line">
              <a:avLst/>
            </a:prstGeom>
            <a:ln w="38100" cap="flat" cmpd="sng">
              <a:solidFill>
                <a:srgbClr val="009900"/>
              </a:solidFill>
              <a:prstDash val="solid"/>
              <a:round/>
              <a:headEnd type="none" w="med" len="med"/>
              <a:tailEnd type="none" w="med" len="med"/>
            </a:ln>
          </p:spPr>
        </p:sp>
        <p:sp>
          <p:nvSpPr>
            <p:cNvPr id="59398" name="Line 5"/>
            <p:cNvSpPr/>
            <p:nvPr/>
          </p:nvSpPr>
          <p:spPr>
            <a:xfrm flipH="1">
              <a:off x="4247" y="1512"/>
              <a:ext cx="264" cy="240"/>
            </a:xfrm>
            <a:prstGeom prst="line">
              <a:avLst/>
            </a:prstGeom>
            <a:ln w="38100" cap="flat" cmpd="sng">
              <a:solidFill>
                <a:srgbClr val="009900"/>
              </a:solidFill>
              <a:prstDash val="solid"/>
              <a:round/>
              <a:headEnd type="none" w="med" len="med"/>
              <a:tailEnd type="none" w="med" len="med"/>
            </a:ln>
          </p:spPr>
        </p:sp>
        <p:sp>
          <p:nvSpPr>
            <p:cNvPr id="59399" name="Oval 6"/>
            <p:cNvSpPr/>
            <p:nvPr/>
          </p:nvSpPr>
          <p:spPr>
            <a:xfrm>
              <a:off x="4439" y="1341"/>
              <a:ext cx="288" cy="288"/>
            </a:xfrm>
            <a:prstGeom prst="ellipse">
              <a:avLst/>
            </a:prstGeom>
            <a:gradFill rotWithShape="0">
              <a:gsLst>
                <a:gs pos="0">
                  <a:srgbClr val="FF6600"/>
                </a:gs>
                <a:gs pos="100000">
                  <a:srgbClr val="762F00"/>
                </a:gs>
              </a:gsLst>
              <a:lin ang="2700000" scaled="1"/>
              <a:tileRect/>
            </a:gradFill>
            <a:ln w="38100">
              <a:noFill/>
            </a:ln>
          </p:spPr>
          <p:txBody>
            <a:bodyPr wrap="none" lIns="0" rIns="0" anchor="ctr" anchorCtr="0"/>
            <a:p>
              <a:pPr algn="ctr"/>
              <a:r>
                <a:rPr lang="en-US" altLang="zh-CN" sz="2400" dirty="0">
                  <a:solidFill>
                    <a:schemeClr val="bg1"/>
                  </a:solidFill>
                  <a:latin typeface="Tahoma" panose="020B0604030504040204" charset="0"/>
                  <a:ea typeface="宋体" panose="02010600030101010101" pitchFamily="2" charset="-122"/>
                </a:rPr>
                <a:t>A</a:t>
              </a:r>
              <a:endParaRPr lang="en-US" altLang="zh-CN" sz="2400" dirty="0">
                <a:solidFill>
                  <a:schemeClr val="bg1"/>
                </a:solidFill>
                <a:latin typeface="Tahoma" panose="020B0604030504040204" charset="0"/>
                <a:ea typeface="宋体" panose="02010600030101010101" pitchFamily="2" charset="-122"/>
              </a:endParaRPr>
            </a:p>
          </p:txBody>
        </p:sp>
        <p:sp>
          <p:nvSpPr>
            <p:cNvPr id="59400" name="Oval 7"/>
            <p:cNvSpPr/>
            <p:nvPr/>
          </p:nvSpPr>
          <p:spPr>
            <a:xfrm>
              <a:off x="3575" y="2163"/>
              <a:ext cx="288" cy="288"/>
            </a:xfrm>
            <a:prstGeom prst="ellipse">
              <a:avLst/>
            </a:prstGeom>
            <a:gradFill rotWithShape="0">
              <a:gsLst>
                <a:gs pos="0">
                  <a:srgbClr val="FF6600"/>
                </a:gs>
                <a:gs pos="100000">
                  <a:srgbClr val="762F00"/>
                </a:gs>
              </a:gsLst>
              <a:lin ang="2700000" scaled="1"/>
              <a:tileRect/>
            </a:gradFill>
            <a:ln w="38100">
              <a:noFill/>
            </a:ln>
          </p:spPr>
          <p:txBody>
            <a:bodyPr wrap="none" lIns="0" rIns="0" anchor="ctr" anchorCtr="0"/>
            <a:p>
              <a:pPr algn="ctr"/>
              <a:r>
                <a:rPr lang="en-US" altLang="zh-CN" sz="2400" dirty="0">
                  <a:solidFill>
                    <a:schemeClr val="bg1"/>
                  </a:solidFill>
                  <a:latin typeface="Tahoma" panose="020B0604030504040204" charset="0"/>
                  <a:ea typeface="宋体" panose="02010600030101010101" pitchFamily="2" charset="-122"/>
                </a:rPr>
                <a:t>D</a:t>
              </a:r>
              <a:endParaRPr lang="en-US" altLang="zh-CN" sz="2400" dirty="0">
                <a:solidFill>
                  <a:schemeClr val="bg1"/>
                </a:solidFill>
                <a:latin typeface="Tahoma" panose="020B0604030504040204" charset="0"/>
                <a:ea typeface="宋体" panose="02010600030101010101" pitchFamily="2" charset="-122"/>
              </a:endParaRPr>
            </a:p>
          </p:txBody>
        </p:sp>
        <p:sp>
          <p:nvSpPr>
            <p:cNvPr id="59401" name="Oval 8"/>
            <p:cNvSpPr/>
            <p:nvPr/>
          </p:nvSpPr>
          <p:spPr>
            <a:xfrm>
              <a:off x="3911" y="1752"/>
              <a:ext cx="288" cy="288"/>
            </a:xfrm>
            <a:prstGeom prst="ellipse">
              <a:avLst/>
            </a:prstGeom>
            <a:gradFill rotWithShape="0">
              <a:gsLst>
                <a:gs pos="0">
                  <a:srgbClr val="FF6600"/>
                </a:gs>
                <a:gs pos="100000">
                  <a:srgbClr val="762F00"/>
                </a:gs>
              </a:gsLst>
              <a:lin ang="2700000" scaled="1"/>
              <a:tileRect/>
            </a:gradFill>
            <a:ln w="38100">
              <a:noFill/>
            </a:ln>
          </p:spPr>
          <p:txBody>
            <a:bodyPr wrap="none" lIns="0" rIns="0" anchor="ctr" anchorCtr="0"/>
            <a:p>
              <a:pPr algn="ctr"/>
              <a:r>
                <a:rPr lang="en-US" altLang="zh-CN" sz="2400" dirty="0">
                  <a:solidFill>
                    <a:schemeClr val="bg1"/>
                  </a:solidFill>
                  <a:latin typeface="Tahoma" panose="020B0604030504040204" charset="0"/>
                  <a:ea typeface="宋体" panose="02010600030101010101" pitchFamily="2" charset="-122"/>
                </a:rPr>
                <a:t>B</a:t>
              </a:r>
              <a:endParaRPr lang="en-US" altLang="zh-CN" sz="2400" dirty="0">
                <a:solidFill>
                  <a:schemeClr val="bg1"/>
                </a:solidFill>
                <a:latin typeface="Tahoma" panose="020B0604030504040204" charset="0"/>
                <a:ea typeface="宋体" panose="02010600030101010101" pitchFamily="2" charset="-122"/>
              </a:endParaRPr>
            </a:p>
          </p:txBody>
        </p:sp>
        <p:sp>
          <p:nvSpPr>
            <p:cNvPr id="59402" name="Oval 9"/>
            <p:cNvSpPr/>
            <p:nvPr/>
          </p:nvSpPr>
          <p:spPr>
            <a:xfrm>
              <a:off x="4631" y="2184"/>
              <a:ext cx="288" cy="288"/>
            </a:xfrm>
            <a:prstGeom prst="ellipse">
              <a:avLst/>
            </a:prstGeom>
            <a:gradFill rotWithShape="0">
              <a:gsLst>
                <a:gs pos="0">
                  <a:srgbClr val="FF6600"/>
                </a:gs>
                <a:gs pos="100000">
                  <a:srgbClr val="762F00"/>
                </a:gs>
              </a:gsLst>
              <a:lin ang="2700000" scaled="1"/>
              <a:tileRect/>
            </a:gradFill>
            <a:ln w="38100">
              <a:noFill/>
            </a:ln>
          </p:spPr>
          <p:txBody>
            <a:bodyPr wrap="none" lIns="0" rIns="0" anchor="ctr" anchorCtr="0"/>
            <a:p>
              <a:pPr algn="ctr"/>
              <a:r>
                <a:rPr lang="en-US" altLang="zh-CN" sz="2400" dirty="0">
                  <a:solidFill>
                    <a:schemeClr val="bg1"/>
                  </a:solidFill>
                  <a:latin typeface="Tahoma" panose="020B0604030504040204" charset="0"/>
                  <a:ea typeface="宋体" panose="02010600030101010101" pitchFamily="2" charset="-122"/>
                </a:rPr>
                <a:t>F</a:t>
              </a:r>
              <a:endParaRPr lang="en-US" altLang="zh-CN" sz="2400" dirty="0">
                <a:solidFill>
                  <a:schemeClr val="bg1"/>
                </a:solidFill>
                <a:latin typeface="Tahoma" panose="020B0604030504040204" charset="0"/>
                <a:ea typeface="宋体" panose="02010600030101010101" pitchFamily="2" charset="-122"/>
              </a:endParaRPr>
            </a:p>
          </p:txBody>
        </p:sp>
        <p:sp>
          <p:nvSpPr>
            <p:cNvPr id="59403" name="Oval 10"/>
            <p:cNvSpPr/>
            <p:nvPr/>
          </p:nvSpPr>
          <p:spPr>
            <a:xfrm>
              <a:off x="4967" y="1752"/>
              <a:ext cx="288" cy="288"/>
            </a:xfrm>
            <a:prstGeom prst="ellipse">
              <a:avLst/>
            </a:prstGeom>
            <a:gradFill rotWithShape="0">
              <a:gsLst>
                <a:gs pos="0">
                  <a:srgbClr val="FF6600"/>
                </a:gs>
                <a:gs pos="100000">
                  <a:srgbClr val="762F00"/>
                </a:gs>
              </a:gsLst>
              <a:lin ang="2700000" scaled="1"/>
              <a:tileRect/>
            </a:gradFill>
            <a:ln w="38100">
              <a:noFill/>
            </a:ln>
          </p:spPr>
          <p:txBody>
            <a:bodyPr wrap="none" lIns="0" rIns="0" anchor="ctr" anchorCtr="0"/>
            <a:p>
              <a:pPr algn="ctr"/>
              <a:r>
                <a:rPr lang="en-US" altLang="zh-CN" sz="2400" dirty="0">
                  <a:solidFill>
                    <a:schemeClr val="bg1"/>
                  </a:solidFill>
                  <a:latin typeface="Tahoma" panose="020B0604030504040204" charset="0"/>
                  <a:ea typeface="宋体" panose="02010600030101010101" pitchFamily="2" charset="-122"/>
                </a:rPr>
                <a:t>C</a:t>
              </a:r>
              <a:endParaRPr lang="en-US" altLang="zh-CN" sz="2400" dirty="0">
                <a:solidFill>
                  <a:schemeClr val="bg1"/>
                </a:solidFill>
                <a:latin typeface="Tahoma" panose="020B0604030504040204" charset="0"/>
                <a:ea typeface="宋体" panose="02010600030101010101" pitchFamily="2" charset="-122"/>
              </a:endParaRPr>
            </a:p>
          </p:txBody>
        </p:sp>
        <p:sp>
          <p:nvSpPr>
            <p:cNvPr id="59404" name="Oval 11"/>
            <p:cNvSpPr/>
            <p:nvPr/>
          </p:nvSpPr>
          <p:spPr>
            <a:xfrm>
              <a:off x="3815" y="2637"/>
              <a:ext cx="288" cy="288"/>
            </a:xfrm>
            <a:prstGeom prst="ellipse">
              <a:avLst/>
            </a:prstGeom>
            <a:gradFill rotWithShape="0">
              <a:gsLst>
                <a:gs pos="0">
                  <a:srgbClr val="FF6600"/>
                </a:gs>
                <a:gs pos="100000">
                  <a:srgbClr val="762F00"/>
                </a:gs>
              </a:gsLst>
              <a:lin ang="2700000" scaled="1"/>
              <a:tileRect/>
            </a:gradFill>
            <a:ln w="38100">
              <a:noFill/>
            </a:ln>
          </p:spPr>
          <p:txBody>
            <a:bodyPr wrap="none" lIns="0" rIns="0" anchor="ctr" anchorCtr="0"/>
            <a:p>
              <a:pPr algn="ctr"/>
              <a:r>
                <a:rPr lang="en-US" altLang="zh-CN" sz="2400" dirty="0">
                  <a:solidFill>
                    <a:schemeClr val="bg1"/>
                  </a:solidFill>
                  <a:latin typeface="Tahoma" panose="020B0604030504040204" charset="0"/>
                  <a:ea typeface="宋体" panose="02010600030101010101" pitchFamily="2" charset="-122"/>
                </a:rPr>
                <a:t>G</a:t>
              </a:r>
              <a:endParaRPr lang="en-US" altLang="zh-CN" sz="2400" dirty="0">
                <a:solidFill>
                  <a:schemeClr val="bg1"/>
                </a:solidFill>
                <a:latin typeface="Tahoma" panose="020B0604030504040204" charset="0"/>
                <a:ea typeface="宋体" panose="02010600030101010101" pitchFamily="2" charset="-122"/>
              </a:endParaRPr>
            </a:p>
          </p:txBody>
        </p:sp>
        <p:sp>
          <p:nvSpPr>
            <p:cNvPr id="59405" name="Oval 12"/>
            <p:cNvSpPr/>
            <p:nvPr/>
          </p:nvSpPr>
          <p:spPr>
            <a:xfrm>
              <a:off x="4223" y="2184"/>
              <a:ext cx="288" cy="288"/>
            </a:xfrm>
            <a:prstGeom prst="ellipse">
              <a:avLst/>
            </a:prstGeom>
            <a:gradFill rotWithShape="0">
              <a:gsLst>
                <a:gs pos="0">
                  <a:srgbClr val="FF6600"/>
                </a:gs>
                <a:gs pos="100000">
                  <a:srgbClr val="762F00"/>
                </a:gs>
              </a:gsLst>
              <a:lin ang="2700000" scaled="1"/>
              <a:tileRect/>
            </a:gradFill>
            <a:ln w="38100">
              <a:noFill/>
            </a:ln>
          </p:spPr>
          <p:txBody>
            <a:bodyPr wrap="none" lIns="0" rIns="0" anchor="ctr" anchorCtr="0"/>
            <a:p>
              <a:pPr algn="ctr"/>
              <a:r>
                <a:rPr lang="en-US" altLang="zh-CN" sz="2400" dirty="0">
                  <a:solidFill>
                    <a:schemeClr val="bg1"/>
                  </a:solidFill>
                  <a:latin typeface="Tahoma" panose="020B0604030504040204" charset="0"/>
                  <a:ea typeface="宋体" panose="02010600030101010101" pitchFamily="2" charset="-122"/>
                </a:rPr>
                <a:t>E</a:t>
              </a:r>
              <a:endParaRPr lang="en-US" altLang="zh-CN" sz="2400" dirty="0">
                <a:solidFill>
                  <a:schemeClr val="bg1"/>
                </a:solidFill>
                <a:latin typeface="Tahoma" panose="020B0604030504040204" charset="0"/>
                <a:ea typeface="宋体" panose="02010600030101010101" pitchFamily="2" charset="-122"/>
              </a:endParaRPr>
            </a:p>
          </p:txBody>
        </p:sp>
        <p:sp>
          <p:nvSpPr>
            <p:cNvPr id="59406" name="Oval 13"/>
            <p:cNvSpPr/>
            <p:nvPr/>
          </p:nvSpPr>
          <p:spPr>
            <a:xfrm>
              <a:off x="3479" y="1704"/>
              <a:ext cx="1056" cy="1296"/>
            </a:xfrm>
            <a:prstGeom prst="ellipse">
              <a:avLst/>
            </a:prstGeom>
            <a:noFill/>
            <a:ln w="9525" cap="rnd" cmpd="sng">
              <a:solidFill>
                <a:schemeClr val="tx1"/>
              </a:solidFill>
              <a:prstDash val="sysDot"/>
              <a:miter/>
              <a:headEnd type="none" w="med" len="med"/>
              <a:tailEnd type="none" w="med" len="med"/>
            </a:ln>
          </p:spPr>
          <p:txBody>
            <a:bodyPr wrap="none" anchor="ctr" anchorCtr="0"/>
            <a:p>
              <a:pPr algn="ctr"/>
              <a:endParaRPr lang="en-US" altLang="zh-CN" sz="2400" dirty="0">
                <a:latin typeface="Tahoma" panose="020B0604030504040204" charset="0"/>
                <a:ea typeface="宋体" panose="02010600030101010101" pitchFamily="2" charset="-122"/>
              </a:endParaRPr>
            </a:p>
            <a:p>
              <a:pPr algn="ctr"/>
              <a:r>
                <a:rPr lang="zh-CN" altLang="en-US" sz="2400" dirty="0">
                  <a:latin typeface="Tahoma" panose="020B0604030504040204" charset="0"/>
                  <a:ea typeface="宋体" panose="02010600030101010101" pitchFamily="2" charset="-122"/>
                </a:rPr>
                <a:t>左子树</a:t>
              </a:r>
              <a:endParaRPr lang="zh-CN" altLang="en-US" sz="2400" dirty="0">
                <a:latin typeface="Tahoma" panose="020B0604030504040204" charset="0"/>
                <a:ea typeface="宋体" panose="02010600030101010101" pitchFamily="2" charset="-122"/>
              </a:endParaRPr>
            </a:p>
          </p:txBody>
        </p:sp>
        <p:sp>
          <p:nvSpPr>
            <p:cNvPr id="59407" name="Oval 14"/>
            <p:cNvSpPr/>
            <p:nvPr/>
          </p:nvSpPr>
          <p:spPr>
            <a:xfrm>
              <a:off x="4583" y="1704"/>
              <a:ext cx="864" cy="1296"/>
            </a:xfrm>
            <a:prstGeom prst="ellipse">
              <a:avLst/>
            </a:prstGeom>
            <a:noFill/>
            <a:ln w="9525" cap="rnd" cmpd="sng">
              <a:solidFill>
                <a:schemeClr val="tx1"/>
              </a:solidFill>
              <a:prstDash val="sysDot"/>
              <a:miter/>
              <a:headEnd type="none" w="med" len="med"/>
              <a:tailEnd type="none" w="med" len="med"/>
            </a:ln>
          </p:spPr>
          <p:txBody>
            <a:bodyPr wrap="none" anchor="ctr" anchorCtr="0"/>
            <a:p>
              <a:pPr algn="ctr"/>
              <a:endParaRPr lang="en-US" altLang="zh-CN" sz="2400" dirty="0">
                <a:latin typeface="Tahoma" panose="020B0604030504040204" charset="0"/>
                <a:ea typeface="宋体" panose="02010600030101010101" pitchFamily="2" charset="-122"/>
              </a:endParaRPr>
            </a:p>
            <a:p>
              <a:pPr algn="ctr"/>
              <a:endParaRPr lang="en-US" altLang="zh-CN" sz="2400" dirty="0">
                <a:latin typeface="Tahoma" panose="020B0604030504040204" charset="0"/>
                <a:ea typeface="宋体" panose="02010600030101010101" pitchFamily="2" charset="-122"/>
              </a:endParaRPr>
            </a:p>
            <a:p>
              <a:pPr algn="ctr"/>
              <a:r>
                <a:rPr lang="zh-CN" altLang="en-US" sz="2400" dirty="0">
                  <a:latin typeface="Tahoma" panose="020B0604030504040204" charset="0"/>
                  <a:ea typeface="宋体" panose="02010600030101010101" pitchFamily="2" charset="-122"/>
                </a:rPr>
                <a:t>右子树</a:t>
              </a:r>
              <a:endParaRPr lang="zh-CN" altLang="en-US" sz="2400" dirty="0">
                <a:latin typeface="Tahoma" panose="020B0604030504040204" charset="0"/>
                <a:ea typeface="宋体" panose="02010600030101010101" pitchFamily="2" charset="-122"/>
              </a:endParaRPr>
            </a:p>
          </p:txBody>
        </p:sp>
      </p:gr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pPr marL="457200" marR="0" lvl="1" indent="-457200" algn="l" defTabSz="1219200" rtl="0" eaLnBrk="1" fontAlgn="base" latinLnBrk="0" hangingPunct="1">
              <a:lnSpc>
                <a:spcPct val="100000"/>
              </a:lnSpc>
              <a:spcBef>
                <a:spcPct val="20000"/>
              </a:spcBef>
              <a:buClrTx/>
              <a:buSzTx/>
              <a:buFont typeface="Wingdings" panose="05000000000000000000" charset="0"/>
              <a:buChar char="l"/>
            </a:pP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已知中序</a:t>
            </a:r>
            <a:r>
              <a:rPr lang="en-US" altLang="zh-CN" sz="2800" dirty="0">
                <a:latin typeface="黑体" panose="02010609060101010101" pitchFamily="2" charset="-122"/>
                <a:ea typeface="黑体" panose="02010609060101010101" pitchFamily="2" charset="-122"/>
                <a:cs typeface="黑体" panose="02010609060101010101" pitchFamily="2" charset="-122"/>
                <a:sym typeface="+mn-ea"/>
              </a:rPr>
              <a:t>+</a:t>
            </a: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后遍历构建二叉树</a:t>
            </a:r>
            <a:endParaRPr kumimoji="0" lang="zh-CN" altLang="en-US" sz="2800" i="0" u="none" strike="noStrike" kern="0" cap="none" spc="0" normalizeH="0" baseline="0" dirty="0">
              <a:solidFill>
                <a:schemeClr val="tx1"/>
              </a:solidFill>
              <a:latin typeface="黑体" panose="02010609060101010101" pitchFamily="2" charset="-122"/>
              <a:ea typeface="黑体" panose="02010609060101010101" pitchFamily="2" charset="-122"/>
              <a:cs typeface="黑体" panose="02010609060101010101" pitchFamily="2" charset="-122"/>
            </a:endParaRPr>
          </a:p>
          <a:p>
            <a:pPr marR="0" lvl="1" algn="l" defTabSz="1219200" rtl="0" eaLnBrk="1" fontAlgn="base" latinLnBrk="0" hangingPunct="1">
              <a:lnSpc>
                <a:spcPct val="100000"/>
              </a:lnSpc>
              <a:spcBef>
                <a:spcPct val="20000"/>
              </a:spcBef>
              <a:buClrTx/>
              <a:buSzTx/>
              <a:buChar char="•"/>
            </a:pPr>
            <a:r>
              <a:rPr lang="zh-CN" altLang="en-US" sz="2400" dirty="0">
                <a:latin typeface="黑体" panose="02010609060101010101" pitchFamily="2" charset="-122"/>
                <a:ea typeface="黑体" panose="02010609060101010101" pitchFamily="2" charset="-122"/>
                <a:cs typeface="黑体" panose="02010609060101010101" pitchFamily="2" charset="-122"/>
                <a:sym typeface="+mn-ea"/>
              </a:rPr>
              <a:t>在后序遍历序列中，最后一个结点为根结点D</a:t>
            </a:r>
            <a:endParaRPr kumimoji="0" lang="zh-CN" altLang="en-US" sz="2400" b="0" i="0" u="none" strike="noStrike" kern="0" cap="none" spc="0" normalizeH="0" baseline="0" dirty="0">
              <a:solidFill>
                <a:schemeClr val="tx1"/>
              </a:solidFill>
              <a:latin typeface="黑体" panose="02010609060101010101" pitchFamily="2" charset="-122"/>
              <a:ea typeface="黑体" panose="02010609060101010101" pitchFamily="2" charset="-122"/>
              <a:cs typeface="黑体" panose="02010609060101010101" pitchFamily="2" charset="-122"/>
            </a:endParaRPr>
          </a:p>
          <a:p>
            <a:pPr marR="0" lvl="1" algn="l" defTabSz="1219200" rtl="0" eaLnBrk="1" fontAlgn="base" latinLnBrk="0" hangingPunct="1">
              <a:lnSpc>
                <a:spcPct val="100000"/>
              </a:lnSpc>
              <a:spcBef>
                <a:spcPct val="20000"/>
              </a:spcBef>
              <a:buClrTx/>
              <a:buSzTx/>
              <a:buChar char="•"/>
            </a:pPr>
            <a:r>
              <a:rPr lang="zh-CN" altLang="en-US" sz="2400" dirty="0">
                <a:latin typeface="黑体" panose="02010609060101010101" pitchFamily="2" charset="-122"/>
                <a:ea typeface="黑体" panose="02010609060101010101" pitchFamily="2" charset="-122"/>
                <a:cs typeface="黑体" panose="02010609060101010101" pitchFamily="2" charset="-122"/>
                <a:sym typeface="+mn-ea"/>
              </a:rPr>
              <a:t>在中序遍历序列中，根结点D左边的结点归为左子树，根结点D右边的结点归为右子树</a:t>
            </a:r>
            <a:endParaRPr kumimoji="0" lang="zh-CN" altLang="en-US" sz="2400" b="0" i="0" u="none" strike="noStrike" kern="0" cap="none" spc="0" normalizeH="0" baseline="0" dirty="0">
              <a:solidFill>
                <a:schemeClr val="tx1"/>
              </a:solidFill>
              <a:latin typeface="黑体" panose="02010609060101010101" pitchFamily="2" charset="-122"/>
              <a:ea typeface="黑体" panose="02010609060101010101" pitchFamily="2" charset="-122"/>
              <a:cs typeface="黑体" panose="02010609060101010101" pitchFamily="2" charset="-122"/>
            </a:endParaRPr>
          </a:p>
          <a:p>
            <a:pPr marR="0" lvl="1" algn="l" defTabSz="1219200" rtl="0" eaLnBrk="1" fontAlgn="base" latinLnBrk="0" hangingPunct="1">
              <a:lnSpc>
                <a:spcPct val="100000"/>
              </a:lnSpc>
              <a:spcBef>
                <a:spcPct val="20000"/>
              </a:spcBef>
              <a:buClrTx/>
              <a:buSzTx/>
              <a:buChar char="•"/>
            </a:pPr>
            <a:r>
              <a:rPr lang="zh-CN" altLang="en-US" sz="2400" dirty="0">
                <a:latin typeface="黑体" panose="02010609060101010101" pitchFamily="2" charset="-122"/>
                <a:ea typeface="黑体" panose="02010609060101010101" pitchFamily="2" charset="-122"/>
                <a:cs typeface="黑体" panose="02010609060101010101" pitchFamily="2" charset="-122"/>
                <a:sym typeface="+mn-ea"/>
              </a:rPr>
              <a:t>对每个子树反复使用1,2两步，直到确定二叉树</a:t>
            </a:r>
            <a:endParaRPr kumimoji="0" lang="zh-CN" altLang="en-US" sz="2400" b="0" i="0" u="none" strike="noStrike" kern="0" cap="none" spc="0" normalizeH="0" baseline="0" dirty="0">
              <a:solidFill>
                <a:schemeClr val="tx1"/>
              </a:solidFill>
              <a:latin typeface="黑体" panose="02010609060101010101" pitchFamily="2" charset="-122"/>
              <a:ea typeface="黑体" panose="02010609060101010101" pitchFamily="2" charset="-122"/>
              <a:cs typeface="黑体" panose="02010609060101010101" pitchFamily="2" charset="-122"/>
            </a:endParaRPr>
          </a:p>
          <a:p>
            <a:pPr marR="0" lvl="1" algn="l" defTabSz="1219200" rtl="0" eaLnBrk="1" fontAlgn="base" latinLnBrk="0" hangingPunct="1">
              <a:lnSpc>
                <a:spcPct val="100000"/>
              </a:lnSpc>
              <a:spcBef>
                <a:spcPct val="20000"/>
              </a:spcBef>
              <a:buClrTx/>
              <a:buSzTx/>
              <a:buChar char="•"/>
            </a:pPr>
            <a:endParaRPr lang="zh-CN" altLang="en-US" sz="2400" dirty="0">
              <a:latin typeface="黑体" panose="02010609060101010101" pitchFamily="2" charset="-122"/>
              <a:ea typeface="黑体" panose="02010609060101010101" pitchFamily="2" charset="-122"/>
              <a:cs typeface="黑体" panose="02010609060101010101" pitchFamily="2" charset="-122"/>
              <a:sym typeface="+mn-ea"/>
            </a:endParaRPr>
          </a:p>
        </p:txBody>
      </p:sp>
      <p:sp>
        <p:nvSpPr>
          <p:cNvPr id="4" name="标题 3"/>
          <p:cNvSpPr>
            <a:spLocks noGrp="1"/>
          </p:cNvSpPr>
          <p:nvPr>
            <p:ph type="title"/>
          </p:nvPr>
        </p:nvSpPr>
        <p:spPr>
          <a:xfrm>
            <a:off x="752475" y="222568"/>
            <a:ext cx="10972800" cy="796908"/>
          </a:xfrm>
        </p:spPr>
        <p:txBody>
          <a:bodyPr/>
          <a:p>
            <a:r>
              <a:rPr lang="en-US" altLang="zh-CN">
                <a:latin typeface="楷体" panose="02010609060101010101" charset="-122"/>
                <a:ea typeface="楷体" panose="02010609060101010101" charset="-122"/>
                <a:cs typeface="楷体" panose="02010609060101010101" charset="-122"/>
                <a:sym typeface="+mn-ea"/>
              </a:rPr>
              <a:t>6.3 </a:t>
            </a:r>
            <a:r>
              <a:rPr lang="zh-CN" altLang="en-US">
                <a:latin typeface="楷体" panose="02010609060101010101" charset="-122"/>
                <a:ea typeface="楷体" panose="02010609060101010101" charset="-122"/>
                <a:cs typeface="楷体" panose="02010609060101010101" charset="-122"/>
                <a:sym typeface="+mn-ea"/>
              </a:rPr>
              <a:t>遍历二叉</a:t>
            </a:r>
            <a:r>
              <a:rPr lang="zh-CN" altLang="en-US" dirty="0">
                <a:latin typeface="楷体" panose="02010609060101010101" charset="-122"/>
                <a:ea typeface="楷体" panose="02010609060101010101" charset="-122"/>
                <a:sym typeface="+mn-ea"/>
              </a:rPr>
              <a:t>树和线索二叉树</a:t>
            </a:r>
            <a:endParaRPr lang="en-US" altLang="zh-CN">
              <a:latin typeface="楷体" panose="02010609060101010101" charset="-122"/>
              <a:ea typeface="楷体" panose="02010609060101010101" charset="-122"/>
              <a:cs typeface="楷体" panose="02010609060101010101" charset="-122"/>
            </a:endParaRPr>
          </a:p>
        </p:txBody>
      </p:sp>
      <p:sp>
        <p:nvSpPr>
          <p:cNvPr id="2" name="灯片编号占位符 1"/>
          <p:cNvSpPr>
            <a:spLocks noGrp="1"/>
          </p:cNvSpPr>
          <p:nvPr>
            <p:ph type="sldNum" sz="quarter" idx="4"/>
          </p:nvPr>
        </p:nvSpPr>
        <p:spPr/>
        <p:txBody>
          <a:bodyPr/>
          <a:p>
            <a:fld id="{F18B4237-A20D-4DE2-ADD8-75BCC50A7656}" type="slidenum">
              <a:rPr lang="zh-CN" altLang="en-US"/>
            </a:fld>
            <a:endParaRPr lang="zh-CN" altLang="en-US"/>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pPr marL="457200" marR="0" lvl="1" indent="-457200" algn="l" defTabSz="1219200" rtl="0" eaLnBrk="1" fontAlgn="base" latinLnBrk="0" hangingPunct="1">
              <a:lnSpc>
                <a:spcPct val="100000"/>
              </a:lnSpc>
              <a:spcBef>
                <a:spcPct val="20000"/>
              </a:spcBef>
              <a:buClrTx/>
              <a:buSzTx/>
              <a:buFont typeface="Wingdings" panose="05000000000000000000" charset="0"/>
              <a:buChar char="l"/>
            </a:pP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示例：已知</a:t>
            </a: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后序遍历序列为：DGEBFCA；中序遍历序列为：DBGEAFC</a:t>
            </a:r>
            <a:endParaRPr kumimoji="0" lang="zh-CN" altLang="en-US" sz="2800" i="0" u="none" strike="noStrike" kern="0" cap="none" spc="0" normalizeH="0" baseline="0" noProof="1" dirty="0">
              <a:solidFill>
                <a:schemeClr val="tx1"/>
              </a:solidFill>
              <a:latin typeface="黑体" panose="02010609060101010101" pitchFamily="2" charset="-122"/>
              <a:ea typeface="黑体" panose="02010609060101010101" pitchFamily="2" charset="-122"/>
              <a:cs typeface="黑体" panose="02010609060101010101" pitchFamily="2" charset="-122"/>
            </a:endParaRPr>
          </a:p>
          <a:p>
            <a:pPr marL="0" marR="0" lvl="1" algn="l" defTabSz="1219200" rtl="0" eaLnBrk="1" fontAlgn="base" latinLnBrk="0" hangingPunct="1">
              <a:lnSpc>
                <a:spcPct val="100000"/>
              </a:lnSpc>
              <a:spcBef>
                <a:spcPct val="20000"/>
              </a:spcBef>
              <a:buClrTx/>
              <a:buSzTx/>
              <a:buFont typeface="Wingdings" panose="05000000000000000000" charset="0"/>
              <a:buNone/>
            </a:pPr>
            <a:r>
              <a:rPr lang="zh-CN" altLang="en-US" sz="2400" dirty="0">
                <a:latin typeface="黑体" panose="02010609060101010101" pitchFamily="2" charset="-122"/>
                <a:ea typeface="黑体" panose="02010609060101010101" pitchFamily="2" charset="-122"/>
                <a:cs typeface="黑体" panose="02010609060101010101" pitchFamily="2" charset="-122"/>
                <a:sym typeface="+mn-ea"/>
              </a:rPr>
              <a:t>1、根据后序遍历序列，可知根结点为A；再根据中序遍历序列可知，左子树由DBGE组成，右子树由FC组成</a:t>
            </a:r>
            <a:endParaRPr kumimoji="0" lang="zh-CN" altLang="en-US" sz="2400" i="0" u="none" strike="noStrike" kern="0" cap="none" spc="0" normalizeH="0" baseline="0" noProof="1" dirty="0">
              <a:solidFill>
                <a:schemeClr val="tx1"/>
              </a:solidFill>
              <a:latin typeface="黑体" panose="02010609060101010101" pitchFamily="2" charset="-122"/>
              <a:ea typeface="黑体" panose="02010609060101010101" pitchFamily="2" charset="-122"/>
              <a:cs typeface="黑体" panose="02010609060101010101" pitchFamily="2" charset="-122"/>
            </a:endParaRPr>
          </a:p>
          <a:p>
            <a:pPr marL="0" marR="0" lvl="1" algn="l" defTabSz="1219200" rtl="0" eaLnBrk="1" fontAlgn="base" latinLnBrk="0" hangingPunct="1">
              <a:lnSpc>
                <a:spcPct val="100000"/>
              </a:lnSpc>
              <a:spcBef>
                <a:spcPct val="20000"/>
              </a:spcBef>
              <a:buClrTx/>
              <a:buSzTx/>
              <a:buFont typeface="Wingdings" panose="05000000000000000000" charset="0"/>
              <a:buNone/>
            </a:pPr>
            <a:r>
              <a:rPr lang="zh-CN" altLang="en-US" sz="2400" dirty="0">
                <a:latin typeface="黑体" panose="02010609060101010101" pitchFamily="2" charset="-122"/>
                <a:ea typeface="黑体" panose="02010609060101010101" pitchFamily="2" charset="-122"/>
                <a:cs typeface="黑体" panose="02010609060101010101" pitchFamily="2" charset="-122"/>
                <a:sym typeface="+mn-ea"/>
              </a:rPr>
              <a:t>2、在左子树的DBGE中，根据后序找出根结点是B，然后根据中序遍历，又分为左孙子树为D，右孙子树为GE</a:t>
            </a:r>
            <a:endParaRPr kumimoji="0" lang="zh-CN" altLang="en-US" sz="2400" i="0" u="none" strike="noStrike" kern="0" cap="none" spc="0" normalizeH="0" baseline="0" noProof="1" dirty="0">
              <a:solidFill>
                <a:schemeClr val="tx1"/>
              </a:solidFill>
              <a:latin typeface="黑体" panose="02010609060101010101" pitchFamily="2" charset="-122"/>
              <a:ea typeface="黑体" panose="02010609060101010101" pitchFamily="2" charset="-122"/>
              <a:cs typeface="黑体" panose="02010609060101010101" pitchFamily="2" charset="-122"/>
            </a:endParaRPr>
          </a:p>
          <a:p>
            <a:pPr marL="0" marR="0" lvl="1" algn="l" defTabSz="1219200" rtl="0" eaLnBrk="1" fontAlgn="base" latinLnBrk="0" hangingPunct="1">
              <a:lnSpc>
                <a:spcPct val="100000"/>
              </a:lnSpc>
              <a:spcBef>
                <a:spcPct val="20000"/>
              </a:spcBef>
              <a:buClrTx/>
              <a:buSzTx/>
              <a:buFont typeface="Wingdings" panose="05000000000000000000" charset="0"/>
              <a:buNone/>
            </a:pPr>
            <a:r>
              <a:rPr lang="zh-CN" altLang="en-US" sz="2400" dirty="0">
                <a:latin typeface="黑体" panose="02010609060101010101" pitchFamily="2" charset="-122"/>
                <a:ea typeface="黑体" panose="02010609060101010101" pitchFamily="2" charset="-122"/>
                <a:cs typeface="黑体" panose="02010609060101010101" pitchFamily="2" charset="-122"/>
                <a:sym typeface="+mn-ea"/>
              </a:rPr>
              <a:t>3、在右子树的FC中，根据后序遍历找出根结点C，然后根据中序遍历，又分为左孙子树为F，右孙子树为空</a:t>
            </a:r>
            <a:endParaRPr kumimoji="0" lang="zh-CN" altLang="en-US" sz="2400" i="0" u="none" strike="noStrike" kern="0" cap="none" spc="0" normalizeH="0" baseline="0" noProof="1" dirty="0">
              <a:solidFill>
                <a:schemeClr val="tx1"/>
              </a:solidFill>
              <a:latin typeface="黑体" panose="02010609060101010101" pitchFamily="2" charset="-122"/>
              <a:ea typeface="黑体" panose="02010609060101010101" pitchFamily="2" charset="-122"/>
              <a:cs typeface="黑体" panose="02010609060101010101" pitchFamily="2" charset="-122"/>
            </a:endParaRPr>
          </a:p>
          <a:p>
            <a:pPr marL="0" marR="0" lvl="1" algn="l" defTabSz="1219200" rtl="0" eaLnBrk="1" fontAlgn="base" latinLnBrk="0" hangingPunct="1">
              <a:lnSpc>
                <a:spcPct val="100000"/>
              </a:lnSpc>
              <a:spcBef>
                <a:spcPct val="20000"/>
              </a:spcBef>
              <a:buClrTx/>
              <a:buSzTx/>
              <a:buFont typeface="Wingdings" panose="05000000000000000000" charset="0"/>
              <a:buNone/>
            </a:pPr>
            <a:r>
              <a:rPr lang="zh-CN" altLang="en-US" sz="2400" dirty="0">
                <a:latin typeface="黑体" panose="02010609060101010101" pitchFamily="2" charset="-122"/>
                <a:ea typeface="黑体" panose="02010609060101010101" pitchFamily="2" charset="-122"/>
                <a:cs typeface="黑体" panose="02010609060101010101" pitchFamily="2" charset="-122"/>
                <a:sym typeface="+mn-ea"/>
              </a:rPr>
              <a:t>以此类推</a:t>
            </a:r>
            <a:endParaRPr kumimoji="0" lang="zh-CN" altLang="en-US" sz="2400" i="0" u="none" strike="noStrike" kern="0" cap="none" spc="0" normalizeH="0" baseline="0" noProof="1" dirty="0">
              <a:solidFill>
                <a:schemeClr val="tx1"/>
              </a:solidFill>
              <a:latin typeface="黑体" panose="02010609060101010101" pitchFamily="2" charset="-122"/>
              <a:ea typeface="黑体" panose="02010609060101010101" pitchFamily="2" charset="-122"/>
              <a:cs typeface="黑体" panose="02010609060101010101" pitchFamily="2" charset="-122"/>
            </a:endParaRPr>
          </a:p>
          <a:p>
            <a:pPr marL="457200" marR="0" lvl="1" indent="-457200" algn="l" defTabSz="1219200" rtl="0" eaLnBrk="1" fontAlgn="base" latinLnBrk="0" hangingPunct="1">
              <a:lnSpc>
                <a:spcPct val="100000"/>
              </a:lnSpc>
              <a:spcBef>
                <a:spcPct val="20000"/>
              </a:spcBef>
              <a:buClrTx/>
              <a:buSzTx/>
              <a:buFont typeface="Wingdings" panose="05000000000000000000" charset="0"/>
              <a:buChar char="l"/>
            </a:pPr>
            <a:endParaRPr lang="zh-CN" altLang="en-US" sz="2400" dirty="0">
              <a:latin typeface="黑体" panose="02010609060101010101" pitchFamily="2" charset="-122"/>
              <a:ea typeface="黑体" panose="02010609060101010101" pitchFamily="2" charset="-122"/>
              <a:cs typeface="黑体" panose="02010609060101010101" pitchFamily="2" charset="-122"/>
              <a:sym typeface="+mn-ea"/>
            </a:endParaRPr>
          </a:p>
        </p:txBody>
      </p:sp>
      <p:sp>
        <p:nvSpPr>
          <p:cNvPr id="4" name="标题 3"/>
          <p:cNvSpPr>
            <a:spLocks noGrp="1"/>
          </p:cNvSpPr>
          <p:nvPr>
            <p:ph type="title"/>
          </p:nvPr>
        </p:nvSpPr>
        <p:spPr>
          <a:xfrm>
            <a:off x="752475" y="222568"/>
            <a:ext cx="10972800" cy="796908"/>
          </a:xfrm>
        </p:spPr>
        <p:txBody>
          <a:bodyPr/>
          <a:p>
            <a:r>
              <a:rPr lang="en-US" altLang="zh-CN">
                <a:latin typeface="楷体" panose="02010609060101010101" charset="-122"/>
                <a:ea typeface="楷体" panose="02010609060101010101" charset="-122"/>
                <a:cs typeface="楷体" panose="02010609060101010101" charset="-122"/>
                <a:sym typeface="+mn-ea"/>
              </a:rPr>
              <a:t>6.3 </a:t>
            </a:r>
            <a:r>
              <a:rPr lang="zh-CN" altLang="en-US">
                <a:latin typeface="楷体" panose="02010609060101010101" charset="-122"/>
                <a:ea typeface="楷体" panose="02010609060101010101" charset="-122"/>
                <a:cs typeface="楷体" panose="02010609060101010101" charset="-122"/>
                <a:sym typeface="+mn-ea"/>
              </a:rPr>
              <a:t>遍历二叉</a:t>
            </a:r>
            <a:r>
              <a:rPr lang="zh-CN" altLang="en-US" dirty="0">
                <a:latin typeface="楷体" panose="02010609060101010101" charset="-122"/>
                <a:ea typeface="楷体" panose="02010609060101010101" charset="-122"/>
                <a:sym typeface="+mn-ea"/>
              </a:rPr>
              <a:t>树和线索二叉树</a:t>
            </a:r>
            <a:endParaRPr lang="en-US" altLang="zh-CN">
              <a:latin typeface="楷体" panose="02010609060101010101" charset="-122"/>
              <a:ea typeface="楷体" panose="02010609060101010101" charset="-122"/>
              <a:cs typeface="楷体" panose="02010609060101010101" charset="-122"/>
            </a:endParaRPr>
          </a:p>
        </p:txBody>
      </p:sp>
      <p:sp>
        <p:nvSpPr>
          <p:cNvPr id="2" name="灯片编号占位符 1"/>
          <p:cNvSpPr>
            <a:spLocks noGrp="1"/>
          </p:cNvSpPr>
          <p:nvPr>
            <p:ph type="sldNum" sz="quarter" idx="4"/>
          </p:nvPr>
        </p:nvSpPr>
        <p:spPr/>
        <p:txBody>
          <a:bodyPr/>
          <a:p>
            <a:fld id="{F18B4237-A20D-4DE2-ADD8-75BCC50A7656}" type="slidenum">
              <a:rPr lang="zh-CN" altLang="en-US"/>
            </a:fld>
            <a:endParaRPr lang="zh-CN" altLang="en-US"/>
          </a:p>
        </p:txBody>
      </p:sp>
      <p:grpSp>
        <p:nvGrpSpPr>
          <p:cNvPr id="59396" name="Group 5"/>
          <p:cNvGrpSpPr/>
          <p:nvPr/>
        </p:nvGrpSpPr>
        <p:grpSpPr>
          <a:xfrm>
            <a:off x="8332788" y="3661728"/>
            <a:ext cx="3124200" cy="2633662"/>
            <a:chOff x="3479" y="1341"/>
            <a:chExt cx="1968" cy="1659"/>
          </a:xfrm>
        </p:grpSpPr>
        <p:sp>
          <p:nvSpPr>
            <p:cNvPr id="59397" name="Line 4"/>
            <p:cNvSpPr/>
            <p:nvPr/>
          </p:nvSpPr>
          <p:spPr>
            <a:xfrm>
              <a:off x="4655" y="1512"/>
              <a:ext cx="264" cy="192"/>
            </a:xfrm>
            <a:prstGeom prst="line">
              <a:avLst/>
            </a:prstGeom>
            <a:ln w="38100" cap="flat" cmpd="sng">
              <a:solidFill>
                <a:srgbClr val="009900"/>
              </a:solidFill>
              <a:prstDash val="solid"/>
              <a:round/>
              <a:headEnd type="none" w="med" len="med"/>
              <a:tailEnd type="none" w="med" len="med"/>
            </a:ln>
          </p:spPr>
        </p:sp>
        <p:sp>
          <p:nvSpPr>
            <p:cNvPr id="59398" name="Line 5"/>
            <p:cNvSpPr/>
            <p:nvPr/>
          </p:nvSpPr>
          <p:spPr>
            <a:xfrm flipH="1">
              <a:off x="4247" y="1512"/>
              <a:ext cx="264" cy="240"/>
            </a:xfrm>
            <a:prstGeom prst="line">
              <a:avLst/>
            </a:prstGeom>
            <a:ln w="38100" cap="flat" cmpd="sng">
              <a:solidFill>
                <a:srgbClr val="009900"/>
              </a:solidFill>
              <a:prstDash val="solid"/>
              <a:round/>
              <a:headEnd type="none" w="med" len="med"/>
              <a:tailEnd type="none" w="med" len="med"/>
            </a:ln>
          </p:spPr>
        </p:sp>
        <p:sp>
          <p:nvSpPr>
            <p:cNvPr id="59399" name="Oval 6"/>
            <p:cNvSpPr/>
            <p:nvPr/>
          </p:nvSpPr>
          <p:spPr>
            <a:xfrm>
              <a:off x="4439" y="1341"/>
              <a:ext cx="288" cy="288"/>
            </a:xfrm>
            <a:prstGeom prst="ellipse">
              <a:avLst/>
            </a:prstGeom>
            <a:gradFill rotWithShape="0">
              <a:gsLst>
                <a:gs pos="0">
                  <a:srgbClr val="FF6600"/>
                </a:gs>
                <a:gs pos="100000">
                  <a:srgbClr val="762F00"/>
                </a:gs>
              </a:gsLst>
              <a:lin ang="2700000" scaled="1"/>
              <a:tileRect/>
            </a:gradFill>
            <a:ln w="38100">
              <a:noFill/>
            </a:ln>
          </p:spPr>
          <p:txBody>
            <a:bodyPr wrap="none" lIns="0" rIns="0" anchor="ctr" anchorCtr="0"/>
            <a:p>
              <a:pPr algn="ctr"/>
              <a:r>
                <a:rPr lang="en-US" altLang="zh-CN" sz="2400" dirty="0">
                  <a:solidFill>
                    <a:schemeClr val="bg1"/>
                  </a:solidFill>
                  <a:latin typeface="Tahoma" panose="020B0604030504040204" charset="0"/>
                  <a:ea typeface="宋体" panose="02010600030101010101" pitchFamily="2" charset="-122"/>
                </a:rPr>
                <a:t>A</a:t>
              </a:r>
              <a:endParaRPr lang="en-US" altLang="zh-CN" sz="2400" dirty="0">
                <a:solidFill>
                  <a:schemeClr val="bg1"/>
                </a:solidFill>
                <a:latin typeface="Tahoma" panose="020B0604030504040204" charset="0"/>
                <a:ea typeface="宋体" panose="02010600030101010101" pitchFamily="2" charset="-122"/>
              </a:endParaRPr>
            </a:p>
          </p:txBody>
        </p:sp>
        <p:sp>
          <p:nvSpPr>
            <p:cNvPr id="59400" name="Oval 7"/>
            <p:cNvSpPr/>
            <p:nvPr/>
          </p:nvSpPr>
          <p:spPr>
            <a:xfrm>
              <a:off x="3575" y="2163"/>
              <a:ext cx="288" cy="288"/>
            </a:xfrm>
            <a:prstGeom prst="ellipse">
              <a:avLst/>
            </a:prstGeom>
            <a:gradFill rotWithShape="0">
              <a:gsLst>
                <a:gs pos="0">
                  <a:srgbClr val="FF6600"/>
                </a:gs>
                <a:gs pos="100000">
                  <a:srgbClr val="762F00"/>
                </a:gs>
              </a:gsLst>
              <a:lin ang="2700000" scaled="1"/>
              <a:tileRect/>
            </a:gradFill>
            <a:ln w="38100">
              <a:noFill/>
            </a:ln>
          </p:spPr>
          <p:txBody>
            <a:bodyPr wrap="none" lIns="0" rIns="0" anchor="ctr" anchorCtr="0"/>
            <a:p>
              <a:pPr algn="ctr"/>
              <a:r>
                <a:rPr lang="en-US" altLang="zh-CN" sz="2400" dirty="0">
                  <a:solidFill>
                    <a:schemeClr val="bg1"/>
                  </a:solidFill>
                  <a:latin typeface="Tahoma" panose="020B0604030504040204" charset="0"/>
                  <a:ea typeface="宋体" panose="02010600030101010101" pitchFamily="2" charset="-122"/>
                </a:rPr>
                <a:t>D</a:t>
              </a:r>
              <a:endParaRPr lang="en-US" altLang="zh-CN" sz="2400" dirty="0">
                <a:solidFill>
                  <a:schemeClr val="bg1"/>
                </a:solidFill>
                <a:latin typeface="Tahoma" panose="020B0604030504040204" charset="0"/>
                <a:ea typeface="宋体" panose="02010600030101010101" pitchFamily="2" charset="-122"/>
              </a:endParaRPr>
            </a:p>
          </p:txBody>
        </p:sp>
        <p:sp>
          <p:nvSpPr>
            <p:cNvPr id="59401" name="Oval 8"/>
            <p:cNvSpPr/>
            <p:nvPr/>
          </p:nvSpPr>
          <p:spPr>
            <a:xfrm>
              <a:off x="3911" y="1752"/>
              <a:ext cx="288" cy="288"/>
            </a:xfrm>
            <a:prstGeom prst="ellipse">
              <a:avLst/>
            </a:prstGeom>
            <a:gradFill rotWithShape="0">
              <a:gsLst>
                <a:gs pos="0">
                  <a:srgbClr val="FF6600"/>
                </a:gs>
                <a:gs pos="100000">
                  <a:srgbClr val="762F00"/>
                </a:gs>
              </a:gsLst>
              <a:lin ang="2700000" scaled="1"/>
              <a:tileRect/>
            </a:gradFill>
            <a:ln w="38100">
              <a:noFill/>
            </a:ln>
          </p:spPr>
          <p:txBody>
            <a:bodyPr wrap="none" lIns="0" rIns="0" anchor="ctr" anchorCtr="0"/>
            <a:p>
              <a:pPr algn="ctr"/>
              <a:r>
                <a:rPr lang="en-US" altLang="zh-CN" sz="2400" dirty="0">
                  <a:solidFill>
                    <a:schemeClr val="bg1"/>
                  </a:solidFill>
                  <a:latin typeface="Tahoma" panose="020B0604030504040204" charset="0"/>
                  <a:ea typeface="宋体" panose="02010600030101010101" pitchFamily="2" charset="-122"/>
                </a:rPr>
                <a:t>B</a:t>
              </a:r>
              <a:endParaRPr lang="en-US" altLang="zh-CN" sz="2400" dirty="0">
                <a:solidFill>
                  <a:schemeClr val="bg1"/>
                </a:solidFill>
                <a:latin typeface="Tahoma" panose="020B0604030504040204" charset="0"/>
                <a:ea typeface="宋体" panose="02010600030101010101" pitchFamily="2" charset="-122"/>
              </a:endParaRPr>
            </a:p>
          </p:txBody>
        </p:sp>
        <p:sp>
          <p:nvSpPr>
            <p:cNvPr id="59402" name="Oval 9"/>
            <p:cNvSpPr/>
            <p:nvPr/>
          </p:nvSpPr>
          <p:spPr>
            <a:xfrm>
              <a:off x="4631" y="2184"/>
              <a:ext cx="288" cy="288"/>
            </a:xfrm>
            <a:prstGeom prst="ellipse">
              <a:avLst/>
            </a:prstGeom>
            <a:gradFill rotWithShape="0">
              <a:gsLst>
                <a:gs pos="0">
                  <a:srgbClr val="FF6600"/>
                </a:gs>
                <a:gs pos="100000">
                  <a:srgbClr val="762F00"/>
                </a:gs>
              </a:gsLst>
              <a:lin ang="2700000" scaled="1"/>
              <a:tileRect/>
            </a:gradFill>
            <a:ln w="38100">
              <a:noFill/>
            </a:ln>
          </p:spPr>
          <p:txBody>
            <a:bodyPr wrap="none" lIns="0" rIns="0" anchor="ctr" anchorCtr="0"/>
            <a:p>
              <a:pPr algn="ctr"/>
              <a:r>
                <a:rPr lang="en-US" altLang="zh-CN" sz="2400" dirty="0">
                  <a:solidFill>
                    <a:schemeClr val="bg1"/>
                  </a:solidFill>
                  <a:latin typeface="Tahoma" panose="020B0604030504040204" charset="0"/>
                  <a:ea typeface="宋体" panose="02010600030101010101" pitchFamily="2" charset="-122"/>
                </a:rPr>
                <a:t>F</a:t>
              </a:r>
              <a:endParaRPr lang="en-US" altLang="zh-CN" sz="2400" dirty="0">
                <a:solidFill>
                  <a:schemeClr val="bg1"/>
                </a:solidFill>
                <a:latin typeface="Tahoma" panose="020B0604030504040204" charset="0"/>
                <a:ea typeface="宋体" panose="02010600030101010101" pitchFamily="2" charset="-122"/>
              </a:endParaRPr>
            </a:p>
          </p:txBody>
        </p:sp>
        <p:sp>
          <p:nvSpPr>
            <p:cNvPr id="59403" name="Oval 10"/>
            <p:cNvSpPr/>
            <p:nvPr/>
          </p:nvSpPr>
          <p:spPr>
            <a:xfrm>
              <a:off x="4967" y="1752"/>
              <a:ext cx="288" cy="288"/>
            </a:xfrm>
            <a:prstGeom prst="ellipse">
              <a:avLst/>
            </a:prstGeom>
            <a:gradFill rotWithShape="0">
              <a:gsLst>
                <a:gs pos="0">
                  <a:srgbClr val="FF6600"/>
                </a:gs>
                <a:gs pos="100000">
                  <a:srgbClr val="762F00"/>
                </a:gs>
              </a:gsLst>
              <a:lin ang="2700000" scaled="1"/>
              <a:tileRect/>
            </a:gradFill>
            <a:ln w="38100">
              <a:noFill/>
            </a:ln>
          </p:spPr>
          <p:txBody>
            <a:bodyPr wrap="none" lIns="0" rIns="0" anchor="ctr" anchorCtr="0"/>
            <a:p>
              <a:pPr algn="ctr"/>
              <a:r>
                <a:rPr lang="en-US" altLang="zh-CN" sz="2400" dirty="0">
                  <a:solidFill>
                    <a:schemeClr val="bg1"/>
                  </a:solidFill>
                  <a:latin typeface="Tahoma" panose="020B0604030504040204" charset="0"/>
                  <a:ea typeface="宋体" panose="02010600030101010101" pitchFamily="2" charset="-122"/>
                </a:rPr>
                <a:t>C</a:t>
              </a:r>
              <a:endParaRPr lang="en-US" altLang="zh-CN" sz="2400" dirty="0">
                <a:solidFill>
                  <a:schemeClr val="bg1"/>
                </a:solidFill>
                <a:latin typeface="Tahoma" panose="020B0604030504040204" charset="0"/>
                <a:ea typeface="宋体" panose="02010600030101010101" pitchFamily="2" charset="-122"/>
              </a:endParaRPr>
            </a:p>
          </p:txBody>
        </p:sp>
        <p:sp>
          <p:nvSpPr>
            <p:cNvPr id="59404" name="Oval 11"/>
            <p:cNvSpPr/>
            <p:nvPr/>
          </p:nvSpPr>
          <p:spPr>
            <a:xfrm>
              <a:off x="3815" y="2637"/>
              <a:ext cx="288" cy="288"/>
            </a:xfrm>
            <a:prstGeom prst="ellipse">
              <a:avLst/>
            </a:prstGeom>
            <a:gradFill rotWithShape="0">
              <a:gsLst>
                <a:gs pos="0">
                  <a:srgbClr val="FF6600"/>
                </a:gs>
                <a:gs pos="100000">
                  <a:srgbClr val="762F00"/>
                </a:gs>
              </a:gsLst>
              <a:lin ang="2700000" scaled="1"/>
              <a:tileRect/>
            </a:gradFill>
            <a:ln w="38100">
              <a:noFill/>
            </a:ln>
          </p:spPr>
          <p:txBody>
            <a:bodyPr wrap="none" lIns="0" rIns="0" anchor="ctr" anchorCtr="0"/>
            <a:p>
              <a:pPr algn="ctr"/>
              <a:r>
                <a:rPr lang="en-US" altLang="zh-CN" sz="2400" dirty="0">
                  <a:solidFill>
                    <a:schemeClr val="bg1"/>
                  </a:solidFill>
                  <a:latin typeface="Tahoma" panose="020B0604030504040204" charset="0"/>
                  <a:ea typeface="宋体" panose="02010600030101010101" pitchFamily="2" charset="-122"/>
                </a:rPr>
                <a:t>G</a:t>
              </a:r>
              <a:endParaRPr lang="en-US" altLang="zh-CN" sz="2400" dirty="0">
                <a:solidFill>
                  <a:schemeClr val="bg1"/>
                </a:solidFill>
                <a:latin typeface="Tahoma" panose="020B0604030504040204" charset="0"/>
                <a:ea typeface="宋体" panose="02010600030101010101" pitchFamily="2" charset="-122"/>
              </a:endParaRPr>
            </a:p>
          </p:txBody>
        </p:sp>
        <p:sp>
          <p:nvSpPr>
            <p:cNvPr id="59405" name="Oval 12"/>
            <p:cNvSpPr/>
            <p:nvPr/>
          </p:nvSpPr>
          <p:spPr>
            <a:xfrm>
              <a:off x="4223" y="2184"/>
              <a:ext cx="288" cy="288"/>
            </a:xfrm>
            <a:prstGeom prst="ellipse">
              <a:avLst/>
            </a:prstGeom>
            <a:gradFill rotWithShape="0">
              <a:gsLst>
                <a:gs pos="0">
                  <a:srgbClr val="FF6600"/>
                </a:gs>
                <a:gs pos="100000">
                  <a:srgbClr val="762F00"/>
                </a:gs>
              </a:gsLst>
              <a:lin ang="2700000" scaled="1"/>
              <a:tileRect/>
            </a:gradFill>
            <a:ln w="38100">
              <a:noFill/>
            </a:ln>
          </p:spPr>
          <p:txBody>
            <a:bodyPr wrap="none" lIns="0" rIns="0" anchor="ctr" anchorCtr="0"/>
            <a:p>
              <a:pPr algn="ctr"/>
              <a:r>
                <a:rPr lang="en-US" altLang="zh-CN" sz="2400" dirty="0">
                  <a:solidFill>
                    <a:schemeClr val="bg1"/>
                  </a:solidFill>
                  <a:latin typeface="Tahoma" panose="020B0604030504040204" charset="0"/>
                  <a:ea typeface="宋体" panose="02010600030101010101" pitchFamily="2" charset="-122"/>
                </a:rPr>
                <a:t>E</a:t>
              </a:r>
              <a:endParaRPr lang="en-US" altLang="zh-CN" sz="2400" dirty="0">
                <a:solidFill>
                  <a:schemeClr val="bg1"/>
                </a:solidFill>
                <a:latin typeface="Tahoma" panose="020B0604030504040204" charset="0"/>
                <a:ea typeface="宋体" panose="02010600030101010101" pitchFamily="2" charset="-122"/>
              </a:endParaRPr>
            </a:p>
          </p:txBody>
        </p:sp>
        <p:sp>
          <p:nvSpPr>
            <p:cNvPr id="59406" name="Oval 13"/>
            <p:cNvSpPr/>
            <p:nvPr/>
          </p:nvSpPr>
          <p:spPr>
            <a:xfrm>
              <a:off x="3479" y="1704"/>
              <a:ext cx="1056" cy="1296"/>
            </a:xfrm>
            <a:prstGeom prst="ellipse">
              <a:avLst/>
            </a:prstGeom>
            <a:noFill/>
            <a:ln w="9525" cap="rnd" cmpd="sng">
              <a:solidFill>
                <a:schemeClr val="tx1"/>
              </a:solidFill>
              <a:prstDash val="sysDot"/>
              <a:miter/>
              <a:headEnd type="none" w="med" len="med"/>
              <a:tailEnd type="none" w="med" len="med"/>
            </a:ln>
          </p:spPr>
          <p:txBody>
            <a:bodyPr wrap="none" anchor="ctr" anchorCtr="0"/>
            <a:p>
              <a:pPr algn="ctr"/>
              <a:endParaRPr lang="en-US" altLang="zh-CN" sz="2400" dirty="0">
                <a:latin typeface="Tahoma" panose="020B0604030504040204" charset="0"/>
                <a:ea typeface="宋体" panose="02010600030101010101" pitchFamily="2" charset="-122"/>
              </a:endParaRPr>
            </a:p>
            <a:p>
              <a:pPr algn="ctr"/>
              <a:r>
                <a:rPr lang="zh-CN" altLang="en-US" sz="2400" dirty="0">
                  <a:latin typeface="Tahoma" panose="020B0604030504040204" charset="0"/>
                  <a:ea typeface="宋体" panose="02010600030101010101" pitchFamily="2" charset="-122"/>
                </a:rPr>
                <a:t>左子树</a:t>
              </a:r>
              <a:endParaRPr lang="zh-CN" altLang="en-US" sz="2400" dirty="0">
                <a:latin typeface="Tahoma" panose="020B0604030504040204" charset="0"/>
                <a:ea typeface="宋体" panose="02010600030101010101" pitchFamily="2" charset="-122"/>
              </a:endParaRPr>
            </a:p>
          </p:txBody>
        </p:sp>
        <p:sp>
          <p:nvSpPr>
            <p:cNvPr id="59407" name="Oval 14"/>
            <p:cNvSpPr/>
            <p:nvPr/>
          </p:nvSpPr>
          <p:spPr>
            <a:xfrm>
              <a:off x="4583" y="1704"/>
              <a:ext cx="864" cy="1296"/>
            </a:xfrm>
            <a:prstGeom prst="ellipse">
              <a:avLst/>
            </a:prstGeom>
            <a:noFill/>
            <a:ln w="9525" cap="rnd" cmpd="sng">
              <a:solidFill>
                <a:schemeClr val="tx1"/>
              </a:solidFill>
              <a:prstDash val="sysDot"/>
              <a:miter/>
              <a:headEnd type="none" w="med" len="med"/>
              <a:tailEnd type="none" w="med" len="med"/>
            </a:ln>
          </p:spPr>
          <p:txBody>
            <a:bodyPr wrap="none" anchor="ctr" anchorCtr="0"/>
            <a:p>
              <a:pPr algn="ctr"/>
              <a:endParaRPr lang="en-US" altLang="zh-CN" sz="2400" dirty="0">
                <a:latin typeface="Tahoma" panose="020B0604030504040204" charset="0"/>
                <a:ea typeface="宋体" panose="02010600030101010101" pitchFamily="2" charset="-122"/>
              </a:endParaRPr>
            </a:p>
            <a:p>
              <a:pPr algn="ctr"/>
              <a:endParaRPr lang="en-US" altLang="zh-CN" sz="2400" dirty="0">
                <a:latin typeface="Tahoma" panose="020B0604030504040204" charset="0"/>
                <a:ea typeface="宋体" panose="02010600030101010101" pitchFamily="2" charset="-122"/>
              </a:endParaRPr>
            </a:p>
            <a:p>
              <a:pPr algn="ctr"/>
              <a:r>
                <a:rPr lang="zh-CN" altLang="en-US" sz="2400" dirty="0">
                  <a:latin typeface="Tahoma" panose="020B0604030504040204" charset="0"/>
                  <a:ea typeface="宋体" panose="02010600030101010101" pitchFamily="2" charset="-122"/>
                </a:rPr>
                <a:t>右子树</a:t>
              </a:r>
              <a:endParaRPr lang="zh-CN" altLang="en-US" sz="2400" dirty="0">
                <a:latin typeface="Tahoma" panose="020B0604030504040204" charset="0"/>
                <a:ea typeface="宋体" panose="02010600030101010101" pitchFamily="2" charset="-122"/>
              </a:endParaRPr>
            </a:p>
          </p:txBody>
        </p:sp>
      </p:gr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内容占位符 1"/>
          <p:cNvSpPr>
            <a:spLocks noGrp="1"/>
          </p:cNvSpPr>
          <p:nvPr>
            <p:ph idx="1"/>
          </p:nvPr>
        </p:nvSpPr>
        <p:spPr/>
        <p:txBody>
          <a:bodyPr/>
          <a:p>
            <a:pPr lvl="0" algn="l" eaLnBrk="1" hangingPunct="1">
              <a:buClrTx/>
              <a:buSzTx/>
              <a:buChar char="l"/>
            </a:pP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根据以下遍历结果，求出其他遍历</a:t>
            </a:r>
            <a:endParaRPr lang="zh-CN" altLang="en-US" sz="2800" dirty="0">
              <a:latin typeface="黑体" panose="02010609060101010101" pitchFamily="2" charset="-122"/>
              <a:ea typeface="黑体" panose="02010609060101010101" pitchFamily="2" charset="-122"/>
              <a:cs typeface="黑体" panose="02010609060101010101" pitchFamily="2" charset="-122"/>
              <a:sym typeface="+mn-ea"/>
            </a:endParaRPr>
          </a:p>
          <a:p>
            <a:pPr lvl="1" algn="l" eaLnBrk="1" hangingPunct="1">
              <a:buClrTx/>
              <a:buSzTx/>
              <a:buChar char="•"/>
            </a:pPr>
            <a:r>
              <a:rPr lang="en-US" altLang="zh-CN" sz="2400" dirty="0">
                <a:latin typeface="黑体" panose="02010609060101010101" pitchFamily="2" charset="-122"/>
                <a:ea typeface="黑体" panose="02010609060101010101" pitchFamily="2" charset="-122"/>
                <a:cs typeface="黑体" panose="02010609060101010101" pitchFamily="2" charset="-122"/>
                <a:sym typeface="+mn-ea"/>
              </a:rPr>
              <a:t>先序ABCDEF，中序CBDAFE，求后序</a:t>
            </a:r>
            <a:endParaRPr lang="en-US" altLang="zh-CN" sz="2400" dirty="0">
              <a:latin typeface="黑体" panose="02010609060101010101" pitchFamily="2" charset="-122"/>
              <a:ea typeface="黑体" panose="02010609060101010101" pitchFamily="2" charset="-122"/>
              <a:cs typeface="黑体" panose="02010609060101010101" pitchFamily="2" charset="-122"/>
            </a:endParaRPr>
          </a:p>
          <a:p>
            <a:pPr lvl="1" algn="l" eaLnBrk="1" hangingPunct="1">
              <a:buClrTx/>
              <a:buSzTx/>
              <a:buChar char="•"/>
            </a:pPr>
            <a:r>
              <a:rPr lang="en-US" altLang="zh-CN" sz="2400" dirty="0">
                <a:latin typeface="黑体" panose="02010609060101010101" pitchFamily="2" charset="-122"/>
                <a:ea typeface="黑体" panose="02010609060101010101" pitchFamily="2" charset="-122"/>
                <a:cs typeface="黑体" panose="02010609060101010101" pitchFamily="2" charset="-122"/>
                <a:sym typeface="+mn-ea"/>
              </a:rPr>
              <a:t>后序DCBFHGEA，中序DCBAFEGH，求先序</a:t>
            </a:r>
            <a:endParaRPr lang="en-US" altLang="zh-CN" sz="2400" dirty="0">
              <a:latin typeface="黑体" panose="02010609060101010101" pitchFamily="2" charset="-122"/>
              <a:ea typeface="黑体" panose="02010609060101010101" pitchFamily="2" charset="-122"/>
              <a:cs typeface="黑体" panose="02010609060101010101" pitchFamily="2" charset="-122"/>
            </a:endParaRPr>
          </a:p>
          <a:p>
            <a:pPr marL="965200" lvl="1" indent="-508000" eaLnBrk="1" hangingPunct="1">
              <a:buNone/>
            </a:pPr>
            <a:endParaRPr lang="en-US" altLang="zh-CN" sz="2800" dirty="0"/>
          </a:p>
          <a:p>
            <a:pPr marR="0" algn="l" defTabSz="1219200" rtl="0" eaLnBrk="1" fontAlgn="base" latinLnBrk="0" hangingPunct="1">
              <a:lnSpc>
                <a:spcPct val="100000"/>
              </a:lnSpc>
              <a:spcBef>
                <a:spcPct val="20000"/>
              </a:spcBef>
              <a:buClrTx/>
              <a:buSzTx/>
              <a:buChar char="l"/>
            </a:pPr>
            <a:endParaRPr kumimoji="0" lang="zh-CN" altLang="en-US" i="0" u="none" strike="noStrike" kern="0" cap="none" spc="0" normalizeH="0" baseline="0" noProof="1" dirty="0">
              <a:solidFill>
                <a:schemeClr val="tx1"/>
              </a:solidFill>
              <a:latin typeface="黑体" panose="02010609060101010101" pitchFamily="2" charset="-122"/>
              <a:ea typeface="黑体" panose="02010609060101010101" pitchFamily="2" charset="-122"/>
              <a:cs typeface="黑体" panose="02010609060101010101" pitchFamily="2" charset="-122"/>
            </a:endParaRPr>
          </a:p>
          <a:p>
            <a:pPr algn="l">
              <a:buClrTx/>
              <a:buSzTx/>
            </a:pPr>
            <a:endParaRPr lang="zh-CN" altLang="en-US" dirty="0">
              <a:latin typeface="黑体" panose="02010609060101010101" pitchFamily="2" charset="-122"/>
              <a:ea typeface="黑体" panose="02010609060101010101" pitchFamily="2" charset="-122"/>
              <a:cs typeface="黑体" panose="02010609060101010101" pitchFamily="2" charset="-122"/>
            </a:endParaRPr>
          </a:p>
        </p:txBody>
      </p:sp>
      <p:sp>
        <p:nvSpPr>
          <p:cNvPr id="3" name="标题 2"/>
          <p:cNvSpPr>
            <a:spLocks noGrp="1"/>
          </p:cNvSpPr>
          <p:nvPr>
            <p:ph type="title"/>
          </p:nvPr>
        </p:nvSpPr>
        <p:spPr/>
        <p:txBody>
          <a:bodyPr/>
          <a:p>
            <a:pPr algn="l">
              <a:buClrTx/>
              <a:buSzTx/>
              <a:buFontTx/>
            </a:pPr>
            <a:r>
              <a:rPr lang="zh-CN" altLang="en-US" sz="4000">
                <a:solidFill>
                  <a:srgbClr val="FF0000"/>
                </a:solidFill>
                <a:latin typeface="楷体" panose="02010609060101010101" charset="-122"/>
                <a:ea typeface="楷体" panose="02010609060101010101" charset="-122"/>
              </a:rPr>
              <a:t>练习</a:t>
            </a:r>
            <a:endParaRPr lang="zh-CN" altLang="en-US" sz="4000">
              <a:solidFill>
                <a:srgbClr val="FF0000"/>
              </a:solidFill>
              <a:latin typeface="楷体" panose="02010609060101010101" charset="-122"/>
              <a:ea typeface="楷体" panose="02010609060101010101" charset="-122"/>
            </a:endParaRPr>
          </a:p>
        </p:txBody>
      </p:sp>
      <p:sp>
        <p:nvSpPr>
          <p:cNvPr id="4" name="灯片编号占位符 3"/>
          <p:cNvSpPr>
            <a:spLocks noGrp="1"/>
          </p:cNvSpPr>
          <p:nvPr>
            <p:ph type="sldNum" sz="quarter" idx="4"/>
          </p:nvPr>
        </p:nvSpPr>
        <p:spPr/>
        <p:txBody>
          <a:bodyPr/>
          <a:p>
            <a:fld id="{F18B4237-A20D-4DE2-ADD8-75BCC50A7656}" type="slidenum">
              <a:rPr lang="zh-CN" altLang="en-US"/>
            </a:fld>
            <a:endParaRPr lang="zh-CN" altLang="en-US"/>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pPr marL="457200" marR="0" lvl="1" indent="-457200" algn="l" defTabSz="1219200" rtl="0" eaLnBrk="1" fontAlgn="base" latinLnBrk="0" hangingPunct="1">
              <a:lnSpc>
                <a:spcPct val="100000"/>
              </a:lnSpc>
              <a:spcBef>
                <a:spcPct val="20000"/>
              </a:spcBef>
              <a:buClrTx/>
              <a:buSzTx/>
              <a:buFont typeface="Wingdings" panose="05000000000000000000" charset="0"/>
              <a:buChar char="l"/>
            </a:pP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遍历二叉树是按一定的规则将树中的结点排列成一个线性序列，即是对非线性结构的线性化操作</a:t>
            </a:r>
            <a:endParaRPr kumimoji="0" lang="zh-CN" altLang="en-US" sz="2800" i="0" u="none" strike="noStrike" kern="0" cap="none" spc="0" normalizeH="0" baseline="0" dirty="0">
              <a:latin typeface="黑体" panose="02010609060101010101" pitchFamily="2" charset="-122"/>
              <a:ea typeface="黑体" panose="02010609060101010101" pitchFamily="2" charset="-122"/>
              <a:cs typeface="黑体" panose="02010609060101010101" pitchFamily="2" charset="-122"/>
            </a:endParaRPr>
          </a:p>
          <a:p>
            <a:pPr marR="0" lvl="1" algn="l" defTabSz="1219200" rtl="0" eaLnBrk="1" fontAlgn="base" latinLnBrk="0" hangingPunct="1">
              <a:lnSpc>
                <a:spcPct val="100000"/>
              </a:lnSpc>
              <a:spcBef>
                <a:spcPct val="20000"/>
              </a:spcBef>
              <a:buClrTx/>
              <a:buSzTx/>
              <a:buChar char="•"/>
            </a:pPr>
            <a:r>
              <a:rPr lang="zh-CN" altLang="en-US" sz="2400" dirty="0">
                <a:latin typeface="黑体" panose="02010609060101010101" pitchFamily="2" charset="-122"/>
                <a:ea typeface="黑体" panose="02010609060101010101" pitchFamily="2" charset="-122"/>
                <a:cs typeface="黑体" panose="02010609060101010101" pitchFamily="2" charset="-122"/>
                <a:sym typeface="+mn-ea"/>
              </a:rPr>
              <a:t>需要找到遍历过程中动态得到的每个结点的直接前驱和直接后继</a:t>
            </a:r>
            <a:endParaRPr kumimoji="0" lang="zh-CN" altLang="en-US" sz="2400" i="0" u="none" strike="noStrike" kern="0" cap="none" spc="0" normalizeH="0" baseline="0" dirty="0">
              <a:solidFill>
                <a:schemeClr val="tx1"/>
              </a:solidFill>
              <a:latin typeface="黑体" panose="02010609060101010101" pitchFamily="2" charset="-122"/>
              <a:ea typeface="黑体" panose="02010609060101010101" pitchFamily="2" charset="-122"/>
              <a:cs typeface="黑体" panose="02010609060101010101" pitchFamily="2" charset="-122"/>
            </a:endParaRPr>
          </a:p>
          <a:p>
            <a:pPr marR="0" lvl="1" algn="l" defTabSz="1219200" rtl="0" eaLnBrk="1" fontAlgn="base" latinLnBrk="0" hangingPunct="1">
              <a:lnSpc>
                <a:spcPct val="100000"/>
              </a:lnSpc>
              <a:spcBef>
                <a:spcPct val="20000"/>
              </a:spcBef>
              <a:buClrTx/>
              <a:buSzTx/>
              <a:buChar char="•"/>
            </a:pPr>
            <a:r>
              <a:rPr lang="zh-CN" altLang="en-US" sz="2400" dirty="0">
                <a:latin typeface="黑体" panose="02010609060101010101" pitchFamily="2" charset="-122"/>
                <a:ea typeface="黑体" panose="02010609060101010101" pitchFamily="2" charset="-122"/>
                <a:cs typeface="黑体" panose="02010609060101010101" pitchFamily="2" charset="-122"/>
                <a:sym typeface="+mn-ea"/>
              </a:rPr>
              <a:t>如何保存这些前驱后继信息</a:t>
            </a:r>
            <a:endParaRPr lang="zh-CN" altLang="en-US" sz="2400" dirty="0">
              <a:latin typeface="黑体" panose="02010609060101010101" pitchFamily="2" charset="-122"/>
              <a:ea typeface="黑体" panose="02010609060101010101" pitchFamily="2" charset="-122"/>
              <a:cs typeface="黑体" panose="02010609060101010101" pitchFamily="2" charset="-122"/>
              <a:sym typeface="+mn-ea"/>
            </a:endParaRPr>
          </a:p>
          <a:p>
            <a:pPr marL="457200" marR="0" lvl="1" indent="-457200" algn="l" defTabSz="1219200" rtl="0" eaLnBrk="1" fontAlgn="base" latinLnBrk="0" hangingPunct="1">
              <a:lnSpc>
                <a:spcPct val="100000"/>
              </a:lnSpc>
              <a:spcBef>
                <a:spcPct val="20000"/>
              </a:spcBef>
              <a:buClrTx/>
              <a:buSzTx/>
              <a:buFont typeface="Wingdings" panose="05000000000000000000" charset="0"/>
              <a:buChar char="l"/>
            </a:pP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在遍历中，每个结点的前驱后继信息，成为线索。因此线索二叉树就是指在增加保存某种遍历线索的二叉树。</a:t>
            </a:r>
            <a:endParaRPr lang="zh-CN" altLang="en-US" sz="2800" dirty="0">
              <a:latin typeface="黑体" panose="02010609060101010101" pitchFamily="2" charset="-122"/>
              <a:ea typeface="黑体" panose="02010609060101010101" pitchFamily="2" charset="-122"/>
              <a:cs typeface="黑体" panose="02010609060101010101" pitchFamily="2" charset="-122"/>
              <a:sym typeface="+mn-ea"/>
            </a:endParaRPr>
          </a:p>
          <a:p>
            <a:pPr marL="457200" marR="0" lvl="1" indent="-457200" algn="l" defTabSz="1219200" rtl="0" eaLnBrk="1" fontAlgn="base" latinLnBrk="0" hangingPunct="1">
              <a:lnSpc>
                <a:spcPct val="100000"/>
              </a:lnSpc>
              <a:spcBef>
                <a:spcPct val="20000"/>
              </a:spcBef>
              <a:buClrTx/>
              <a:buSzTx/>
              <a:buFont typeface="Wingdings" panose="05000000000000000000" charset="0"/>
              <a:buChar char="l"/>
            </a:pP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线索二叉树可以减少重复遍历，用线索即可得到遍历序列，无需重复递归</a:t>
            </a: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遍历。</a:t>
            </a: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线索二叉树有：</a:t>
            </a:r>
            <a:endParaRPr lang="zh-CN" altLang="en-US" sz="2800" dirty="0">
              <a:latin typeface="黑体" panose="02010609060101010101" pitchFamily="2" charset="-122"/>
              <a:ea typeface="黑体" panose="02010609060101010101" pitchFamily="2" charset="-122"/>
              <a:cs typeface="黑体" panose="02010609060101010101" pitchFamily="2" charset="-122"/>
              <a:sym typeface="+mn-ea"/>
            </a:endParaRPr>
          </a:p>
          <a:p>
            <a:pPr marR="0" lvl="1" algn="l" defTabSz="1219200" rtl="0" eaLnBrk="1" fontAlgn="base" latinLnBrk="0" hangingPunct="1">
              <a:lnSpc>
                <a:spcPct val="100000"/>
              </a:lnSpc>
              <a:spcBef>
                <a:spcPct val="20000"/>
              </a:spcBef>
              <a:buClrTx/>
              <a:buSzTx/>
              <a:buChar char="•"/>
            </a:pPr>
            <a:r>
              <a:rPr lang="zh-CN" altLang="en-US" sz="2400" dirty="0">
                <a:latin typeface="黑体" panose="02010609060101010101" pitchFamily="2" charset="-122"/>
                <a:ea typeface="黑体" panose="02010609060101010101" pitchFamily="2" charset="-122"/>
                <a:cs typeface="黑体" panose="02010609060101010101" pitchFamily="2" charset="-122"/>
                <a:sym typeface="+mn-ea"/>
              </a:rPr>
              <a:t>先序线索二叉树</a:t>
            </a:r>
            <a:endParaRPr lang="zh-CN" altLang="en-US" sz="2400" dirty="0">
              <a:latin typeface="黑体" panose="02010609060101010101" pitchFamily="2" charset="-122"/>
              <a:ea typeface="黑体" panose="02010609060101010101" pitchFamily="2" charset="-122"/>
              <a:cs typeface="黑体" panose="02010609060101010101" pitchFamily="2" charset="-122"/>
              <a:sym typeface="+mn-ea"/>
            </a:endParaRPr>
          </a:p>
          <a:p>
            <a:pPr marR="0" lvl="1" algn="l" defTabSz="1219200" rtl="0" eaLnBrk="1" fontAlgn="base" latinLnBrk="0" hangingPunct="1">
              <a:lnSpc>
                <a:spcPct val="100000"/>
              </a:lnSpc>
              <a:spcBef>
                <a:spcPct val="20000"/>
              </a:spcBef>
              <a:buClrTx/>
              <a:buSzTx/>
              <a:buChar char="•"/>
            </a:pPr>
            <a:r>
              <a:rPr lang="zh-CN" altLang="en-US" sz="2400" dirty="0">
                <a:latin typeface="黑体" panose="02010609060101010101" pitchFamily="2" charset="-122"/>
                <a:ea typeface="黑体" panose="02010609060101010101" pitchFamily="2" charset="-122"/>
                <a:cs typeface="黑体" panose="02010609060101010101" pitchFamily="2" charset="-122"/>
                <a:sym typeface="+mn-ea"/>
              </a:rPr>
              <a:t>中</a:t>
            </a:r>
            <a:r>
              <a:rPr lang="zh-CN" altLang="en-US" sz="2400" dirty="0">
                <a:latin typeface="黑体" panose="02010609060101010101" pitchFamily="2" charset="-122"/>
                <a:ea typeface="黑体" panose="02010609060101010101" pitchFamily="2" charset="-122"/>
                <a:cs typeface="黑体" panose="02010609060101010101" pitchFamily="2" charset="-122"/>
                <a:sym typeface="+mn-ea"/>
              </a:rPr>
              <a:t>序线索二叉树</a:t>
            </a:r>
            <a:endParaRPr lang="zh-CN" altLang="en-US" sz="2400" dirty="0">
              <a:latin typeface="黑体" panose="02010609060101010101" pitchFamily="2" charset="-122"/>
              <a:ea typeface="黑体" panose="02010609060101010101" pitchFamily="2" charset="-122"/>
              <a:cs typeface="黑体" panose="02010609060101010101" pitchFamily="2" charset="-122"/>
              <a:sym typeface="+mn-ea"/>
            </a:endParaRPr>
          </a:p>
          <a:p>
            <a:pPr marR="0" lvl="1" algn="l" defTabSz="1219200" rtl="0" eaLnBrk="1" fontAlgn="base" latinLnBrk="0" hangingPunct="1">
              <a:lnSpc>
                <a:spcPct val="100000"/>
              </a:lnSpc>
              <a:spcBef>
                <a:spcPct val="20000"/>
              </a:spcBef>
              <a:buClrTx/>
              <a:buSzTx/>
              <a:buChar char="•"/>
            </a:pPr>
            <a:r>
              <a:rPr lang="zh-CN" altLang="en-US" sz="2400" dirty="0">
                <a:latin typeface="黑体" panose="02010609060101010101" pitchFamily="2" charset="-122"/>
                <a:ea typeface="黑体" panose="02010609060101010101" pitchFamily="2" charset="-122"/>
                <a:cs typeface="黑体" panose="02010609060101010101" pitchFamily="2" charset="-122"/>
                <a:sym typeface="+mn-ea"/>
              </a:rPr>
              <a:t>后序线索二叉树</a:t>
            </a:r>
            <a:endParaRPr kumimoji="0" lang="zh-CN" altLang="en-US" sz="2400" i="0" u="none" strike="noStrike" kern="0" cap="none" spc="0" normalizeH="0" baseline="0" dirty="0">
              <a:solidFill>
                <a:schemeClr val="tx1"/>
              </a:solidFill>
              <a:latin typeface="黑体" panose="02010609060101010101" pitchFamily="2" charset="-122"/>
              <a:ea typeface="黑体" panose="02010609060101010101" pitchFamily="2" charset="-122"/>
              <a:cs typeface="黑体" panose="02010609060101010101" pitchFamily="2" charset="-122"/>
            </a:endParaRPr>
          </a:p>
          <a:p>
            <a:pPr marR="0" lvl="1" algn="l" defTabSz="1219200" rtl="0" eaLnBrk="1" fontAlgn="base" latinLnBrk="0" hangingPunct="1">
              <a:lnSpc>
                <a:spcPct val="100000"/>
              </a:lnSpc>
              <a:spcBef>
                <a:spcPct val="20000"/>
              </a:spcBef>
              <a:buClrTx/>
              <a:buSzTx/>
              <a:buChar char="•"/>
            </a:pPr>
            <a:endParaRPr lang="zh-CN" altLang="en-US" sz="2400" dirty="0">
              <a:latin typeface="黑体" panose="02010609060101010101" pitchFamily="2" charset="-122"/>
              <a:ea typeface="黑体" panose="02010609060101010101" pitchFamily="2" charset="-122"/>
              <a:cs typeface="黑体" panose="02010609060101010101" pitchFamily="2" charset="-122"/>
              <a:sym typeface="+mn-ea"/>
            </a:endParaRPr>
          </a:p>
        </p:txBody>
      </p:sp>
      <p:sp>
        <p:nvSpPr>
          <p:cNvPr id="4" name="标题 3"/>
          <p:cNvSpPr>
            <a:spLocks noGrp="1"/>
          </p:cNvSpPr>
          <p:nvPr>
            <p:ph type="title"/>
          </p:nvPr>
        </p:nvSpPr>
        <p:spPr>
          <a:xfrm>
            <a:off x="752475" y="222568"/>
            <a:ext cx="10972800" cy="796908"/>
          </a:xfrm>
        </p:spPr>
        <p:txBody>
          <a:bodyPr/>
          <a:p>
            <a:r>
              <a:rPr lang="en-US" altLang="zh-CN">
                <a:latin typeface="楷体" panose="02010609060101010101" charset="-122"/>
                <a:ea typeface="楷体" panose="02010609060101010101" charset="-122"/>
                <a:cs typeface="楷体" panose="02010609060101010101" charset="-122"/>
                <a:sym typeface="+mn-ea"/>
              </a:rPr>
              <a:t>6.3 </a:t>
            </a:r>
            <a:r>
              <a:rPr lang="zh-CN" altLang="en-US">
                <a:latin typeface="楷体" panose="02010609060101010101" charset="-122"/>
                <a:ea typeface="楷体" panose="02010609060101010101" charset="-122"/>
                <a:cs typeface="楷体" panose="02010609060101010101" charset="-122"/>
                <a:sym typeface="+mn-ea"/>
              </a:rPr>
              <a:t>遍历二叉</a:t>
            </a:r>
            <a:r>
              <a:rPr lang="zh-CN" altLang="en-US" dirty="0">
                <a:latin typeface="楷体" panose="02010609060101010101" charset="-122"/>
                <a:ea typeface="楷体" panose="02010609060101010101" charset="-122"/>
                <a:sym typeface="+mn-ea"/>
              </a:rPr>
              <a:t>树和线索二叉树</a:t>
            </a:r>
            <a:endParaRPr lang="en-US" altLang="zh-CN">
              <a:latin typeface="楷体" panose="02010609060101010101" charset="-122"/>
              <a:ea typeface="楷体" panose="02010609060101010101" charset="-122"/>
              <a:cs typeface="楷体" panose="02010609060101010101" charset="-122"/>
            </a:endParaRPr>
          </a:p>
        </p:txBody>
      </p:sp>
      <p:sp>
        <p:nvSpPr>
          <p:cNvPr id="2" name="灯片编号占位符 1"/>
          <p:cNvSpPr>
            <a:spLocks noGrp="1"/>
          </p:cNvSpPr>
          <p:nvPr>
            <p:ph type="sldNum" sz="quarter" idx="4"/>
          </p:nvPr>
        </p:nvSpPr>
        <p:spPr/>
        <p:txBody>
          <a:bodyPr/>
          <a:p>
            <a:fld id="{F18B4237-A20D-4DE2-ADD8-75BCC50A7656}" type="slidenum">
              <a:rPr lang="zh-CN" altLang="en-US"/>
            </a:fld>
            <a:endParaRPr lang="zh-CN" altLang="en-US"/>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pPr marL="457200" marR="0" lvl="1" indent="-457200" algn="l" defTabSz="1219200" rtl="0" eaLnBrk="1" fontAlgn="base" latinLnBrk="0" hangingPunct="1">
              <a:lnSpc>
                <a:spcPct val="100000"/>
              </a:lnSpc>
              <a:spcBef>
                <a:spcPct val="20000"/>
              </a:spcBef>
              <a:buClrTx/>
              <a:buSzTx/>
              <a:buFont typeface="Wingdings" panose="05000000000000000000" charset="0"/>
              <a:buChar char="l"/>
            </a:pP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线索二叉树的</a:t>
            </a: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线索设计：</a:t>
            </a:r>
            <a:endParaRPr lang="zh-CN" altLang="en-US" sz="2800" dirty="0">
              <a:latin typeface="黑体" panose="02010609060101010101" pitchFamily="2" charset="-122"/>
              <a:ea typeface="黑体" panose="02010609060101010101" pitchFamily="2" charset="-122"/>
              <a:cs typeface="黑体" panose="02010609060101010101" pitchFamily="2" charset="-122"/>
              <a:sym typeface="+mn-ea"/>
            </a:endParaRPr>
          </a:p>
          <a:p>
            <a:pPr marR="0" lvl="1" algn="l" defTabSz="1219200" rtl="0" eaLnBrk="1" fontAlgn="base" latinLnBrk="0" hangingPunct="1">
              <a:lnSpc>
                <a:spcPct val="100000"/>
              </a:lnSpc>
              <a:spcBef>
                <a:spcPct val="20000"/>
              </a:spcBef>
              <a:buClrTx/>
              <a:buSzTx/>
              <a:buChar char="•"/>
            </a:pPr>
            <a:r>
              <a:rPr lang="zh-CN" altLang="en-US" dirty="0">
                <a:latin typeface="黑体" panose="02010609060101010101" pitchFamily="2" charset="-122"/>
                <a:ea typeface="黑体" panose="02010609060101010101" pitchFamily="2" charset="-122"/>
                <a:cs typeface="黑体" panose="02010609060101010101" pitchFamily="2" charset="-122"/>
                <a:sym typeface="+mn-ea"/>
              </a:rPr>
              <a:t>方法</a:t>
            </a:r>
            <a:r>
              <a:rPr lang="en-US" altLang="zh-CN" dirty="0">
                <a:latin typeface="黑体" panose="02010609060101010101" pitchFamily="2" charset="-122"/>
                <a:ea typeface="黑体" panose="02010609060101010101" pitchFamily="2" charset="-122"/>
                <a:cs typeface="黑体" panose="02010609060101010101" pitchFamily="2" charset="-122"/>
                <a:sym typeface="+mn-ea"/>
              </a:rPr>
              <a:t>1</a:t>
            </a:r>
            <a:r>
              <a:rPr lang="zh-CN" altLang="en-US" dirty="0">
                <a:latin typeface="黑体" panose="02010609060101010101" pitchFamily="2" charset="-122"/>
                <a:ea typeface="黑体" panose="02010609060101010101" pitchFamily="2" charset="-122"/>
                <a:cs typeface="黑体" panose="02010609060101010101" pitchFamily="2" charset="-122"/>
                <a:sym typeface="+mn-ea"/>
              </a:rPr>
              <a:t>：增加新指针是在每个结点中增加前驱(fwd)和后继(bkwd)指针，在做二叉树遍历，将每个结点的前驱和后继信息添入fwd和bkwd域中</a:t>
            </a:r>
            <a:endParaRPr lang="zh-CN" altLang="en-US" dirty="0">
              <a:latin typeface="黑体" panose="02010609060101010101" pitchFamily="2" charset="-122"/>
              <a:ea typeface="黑体" panose="02010609060101010101" pitchFamily="2" charset="-122"/>
              <a:cs typeface="黑体" panose="02010609060101010101" pitchFamily="2" charset="-122"/>
              <a:sym typeface="+mn-ea"/>
            </a:endParaRPr>
          </a:p>
          <a:p>
            <a:pPr marR="0" lvl="1" algn="l" defTabSz="1219200" rtl="0" eaLnBrk="1" fontAlgn="base" latinLnBrk="0" hangingPunct="1">
              <a:lnSpc>
                <a:spcPct val="100000"/>
              </a:lnSpc>
              <a:spcBef>
                <a:spcPct val="20000"/>
              </a:spcBef>
              <a:buClrTx/>
              <a:buSzTx/>
              <a:buChar char="•"/>
            </a:pPr>
            <a:endParaRPr kumimoji="0" lang="zh-CN" altLang="en-US" i="0" u="none" strike="noStrike" kern="0" cap="none" spc="0" normalizeH="0" baseline="0" dirty="0">
              <a:solidFill>
                <a:schemeClr val="tx1"/>
              </a:solidFill>
              <a:latin typeface="黑体" panose="02010609060101010101" pitchFamily="2" charset="-122"/>
              <a:ea typeface="黑体" panose="02010609060101010101" pitchFamily="2" charset="-122"/>
              <a:cs typeface="黑体" panose="02010609060101010101" pitchFamily="2" charset="-122"/>
              <a:sym typeface="+mn-ea"/>
            </a:endParaRPr>
          </a:p>
          <a:p>
            <a:pPr marR="0" lvl="1" algn="l" defTabSz="1219200" rtl="0" eaLnBrk="1" fontAlgn="base" latinLnBrk="0" hangingPunct="1">
              <a:lnSpc>
                <a:spcPct val="100000"/>
              </a:lnSpc>
              <a:spcBef>
                <a:spcPct val="20000"/>
              </a:spcBef>
              <a:buClrTx/>
              <a:buSzTx/>
              <a:buChar char="•"/>
            </a:pPr>
            <a:endParaRPr kumimoji="0" lang="zh-CN" altLang="en-US" i="0" u="none" strike="noStrike" kern="0" cap="none" spc="0" normalizeH="0" baseline="0" dirty="0">
              <a:solidFill>
                <a:schemeClr val="tx1"/>
              </a:solidFill>
              <a:latin typeface="黑体" panose="02010609060101010101" pitchFamily="2" charset="-122"/>
              <a:ea typeface="黑体" panose="02010609060101010101" pitchFamily="2" charset="-122"/>
              <a:cs typeface="黑体" panose="02010609060101010101" pitchFamily="2" charset="-122"/>
              <a:sym typeface="+mn-ea"/>
            </a:endParaRPr>
          </a:p>
          <a:p>
            <a:pPr marR="0" lvl="1" algn="l" defTabSz="1219200" rtl="0" eaLnBrk="1" fontAlgn="base" latinLnBrk="0" hangingPunct="1">
              <a:lnSpc>
                <a:spcPct val="100000"/>
              </a:lnSpc>
              <a:spcBef>
                <a:spcPct val="20000"/>
              </a:spcBef>
              <a:buClrTx/>
              <a:buSzTx/>
              <a:buChar char="•"/>
            </a:pPr>
            <a:r>
              <a:rPr lang="zh-CN" altLang="en-US" dirty="0">
                <a:latin typeface="黑体" panose="02010609060101010101" pitchFamily="2" charset="-122"/>
                <a:ea typeface="黑体" panose="02010609060101010101" pitchFamily="2" charset="-122"/>
                <a:cs typeface="黑体" panose="02010609060101010101" pitchFamily="2" charset="-122"/>
                <a:sym typeface="+mn-ea"/>
              </a:rPr>
              <a:t>方法</a:t>
            </a:r>
            <a:r>
              <a:rPr lang="en-US" altLang="zh-CN" dirty="0">
                <a:latin typeface="黑体" panose="02010609060101010101" pitchFamily="2" charset="-122"/>
                <a:ea typeface="黑体" panose="02010609060101010101" pitchFamily="2" charset="-122"/>
                <a:cs typeface="黑体" panose="02010609060101010101" pitchFamily="2" charset="-122"/>
                <a:sym typeface="+mn-ea"/>
              </a:rPr>
              <a:t>1</a:t>
            </a:r>
            <a:r>
              <a:rPr lang="zh-CN" altLang="en-US" dirty="0">
                <a:latin typeface="黑体" panose="02010609060101010101" pitchFamily="2" charset="-122"/>
                <a:ea typeface="黑体" panose="02010609060101010101" pitchFamily="2" charset="-122"/>
                <a:cs typeface="黑体" panose="02010609060101010101" pitchFamily="2" charset="-122"/>
                <a:sym typeface="+mn-ea"/>
              </a:rPr>
              <a:t>的每个结点包含</a:t>
            </a:r>
            <a:r>
              <a:rPr lang="en-US" altLang="zh-CN" dirty="0">
                <a:latin typeface="黑体" panose="02010609060101010101" pitchFamily="2" charset="-122"/>
                <a:ea typeface="黑体" panose="02010609060101010101" pitchFamily="2" charset="-122"/>
                <a:cs typeface="黑体" panose="02010609060101010101" pitchFamily="2" charset="-122"/>
                <a:sym typeface="+mn-ea"/>
              </a:rPr>
              <a:t>4</a:t>
            </a:r>
            <a:r>
              <a:rPr lang="zh-CN" altLang="en-US" dirty="0">
                <a:latin typeface="黑体" panose="02010609060101010101" pitchFamily="2" charset="-122"/>
                <a:ea typeface="黑体" panose="02010609060101010101" pitchFamily="2" charset="-122"/>
                <a:cs typeface="黑体" panose="02010609060101010101" pitchFamily="2" charset="-122"/>
                <a:sym typeface="+mn-ea"/>
              </a:rPr>
              <a:t>个指针，浪费空间</a:t>
            </a:r>
            <a:endParaRPr kumimoji="0" lang="zh-CN" altLang="en-US" i="0" u="none" strike="noStrike" kern="0" cap="none" spc="0" normalizeH="0" baseline="0" dirty="0">
              <a:solidFill>
                <a:schemeClr val="tx1"/>
              </a:solidFill>
              <a:latin typeface="黑体" panose="02010609060101010101" pitchFamily="2" charset="-122"/>
              <a:ea typeface="黑体" panose="02010609060101010101" pitchFamily="2" charset="-122"/>
              <a:cs typeface="黑体" panose="02010609060101010101" pitchFamily="2" charset="-122"/>
            </a:endParaRPr>
          </a:p>
          <a:p>
            <a:pPr marR="0" lvl="1" algn="l" defTabSz="1219200" rtl="0" eaLnBrk="1" fontAlgn="base" latinLnBrk="0" hangingPunct="1">
              <a:lnSpc>
                <a:spcPct val="100000"/>
              </a:lnSpc>
              <a:spcBef>
                <a:spcPct val="20000"/>
              </a:spcBef>
              <a:buClrTx/>
              <a:buSzTx/>
              <a:buChar char="•"/>
            </a:pPr>
            <a:endParaRPr kumimoji="0" lang="zh-CN" altLang="en-US" i="0" u="none" strike="noStrike" kern="0" cap="none" spc="0" normalizeH="0" baseline="0" dirty="0">
              <a:solidFill>
                <a:schemeClr val="tx1"/>
              </a:solidFill>
              <a:latin typeface="黑体" panose="02010609060101010101" pitchFamily="2" charset="-122"/>
              <a:ea typeface="黑体" panose="02010609060101010101" pitchFamily="2" charset="-122"/>
              <a:cs typeface="黑体" panose="02010609060101010101" pitchFamily="2" charset="-122"/>
            </a:endParaRPr>
          </a:p>
          <a:p>
            <a:pPr marR="0" lvl="1" algn="l" defTabSz="1219200" rtl="0" eaLnBrk="1" fontAlgn="base" latinLnBrk="0" hangingPunct="1">
              <a:lnSpc>
                <a:spcPct val="100000"/>
              </a:lnSpc>
              <a:spcBef>
                <a:spcPct val="20000"/>
              </a:spcBef>
              <a:buClrTx/>
              <a:buSzTx/>
              <a:buChar char="•"/>
            </a:pPr>
            <a:endParaRPr kumimoji="0" lang="zh-CN" altLang="en-US" i="0" u="none" strike="noStrike" kern="0" cap="none" spc="0" normalizeH="0" baseline="0" dirty="0">
              <a:solidFill>
                <a:schemeClr val="tx1"/>
              </a:solidFill>
              <a:latin typeface="黑体" panose="02010609060101010101" pitchFamily="2" charset="-122"/>
              <a:ea typeface="黑体" panose="02010609060101010101" pitchFamily="2" charset="-122"/>
              <a:cs typeface="黑体" panose="02010609060101010101" pitchFamily="2" charset="-122"/>
            </a:endParaRPr>
          </a:p>
          <a:p>
            <a:pPr marR="0" lvl="1" algn="l" defTabSz="1219200" rtl="0" eaLnBrk="1" fontAlgn="base" latinLnBrk="0" hangingPunct="1">
              <a:lnSpc>
                <a:spcPct val="100000"/>
              </a:lnSpc>
              <a:spcBef>
                <a:spcPct val="20000"/>
              </a:spcBef>
              <a:buClrTx/>
              <a:buSzTx/>
              <a:buChar char="•"/>
            </a:pPr>
            <a:endParaRPr kumimoji="0" lang="zh-CN" altLang="en-US" i="0" u="none" strike="noStrike" kern="0" cap="none" spc="0" normalizeH="0" baseline="0" dirty="0">
              <a:solidFill>
                <a:schemeClr val="tx1"/>
              </a:solidFill>
              <a:latin typeface="黑体" panose="02010609060101010101" pitchFamily="2" charset="-122"/>
              <a:ea typeface="黑体" panose="02010609060101010101" pitchFamily="2" charset="-122"/>
              <a:cs typeface="黑体" panose="02010609060101010101" pitchFamily="2" charset="-122"/>
            </a:endParaRPr>
          </a:p>
          <a:p>
            <a:pPr marL="609600" marR="0" lvl="0" indent="-60960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Char char="n"/>
              <a:defRPr/>
            </a:pPr>
            <a:endParaRPr kumimoji="0" lang="en-US" altLang="zh-CN" b="1" i="0" u="none" strike="noStrike" kern="0" cap="none" spc="0" normalizeH="0" baseline="0" noProof="0" smtClean="0">
              <a:ln>
                <a:noFill/>
              </a:ln>
              <a:solidFill>
                <a:schemeClr val="tx1"/>
              </a:solidFill>
              <a:effectLst/>
              <a:uLnTx/>
              <a:uFillTx/>
              <a:latin typeface="宋体" panose="02010600030101010101" pitchFamily="2" charset="-122"/>
              <a:ea typeface="+mn-ea"/>
              <a:cs typeface="+mn-cs"/>
            </a:endParaRPr>
          </a:p>
          <a:p>
            <a:pPr marL="457200" marR="0" lvl="1" indent="-457200" algn="l" defTabSz="1219200" rtl="0" eaLnBrk="1" fontAlgn="base" latinLnBrk="0" hangingPunct="1">
              <a:lnSpc>
                <a:spcPct val="100000"/>
              </a:lnSpc>
              <a:spcBef>
                <a:spcPct val="20000"/>
              </a:spcBef>
              <a:buClrTx/>
              <a:buSzTx/>
              <a:buFont typeface="Wingdings" panose="05000000000000000000" charset="0"/>
              <a:buChar char="l"/>
            </a:pPr>
            <a:endParaRPr lang="zh-CN" altLang="en-US" sz="2800" dirty="0">
              <a:latin typeface="黑体" panose="02010609060101010101" pitchFamily="2" charset="-122"/>
              <a:ea typeface="黑体" panose="02010609060101010101" pitchFamily="2" charset="-122"/>
              <a:cs typeface="黑体" panose="02010609060101010101" pitchFamily="2" charset="-122"/>
              <a:sym typeface="+mn-ea"/>
            </a:endParaRPr>
          </a:p>
        </p:txBody>
      </p:sp>
      <p:sp>
        <p:nvSpPr>
          <p:cNvPr id="4" name="标题 3"/>
          <p:cNvSpPr>
            <a:spLocks noGrp="1"/>
          </p:cNvSpPr>
          <p:nvPr>
            <p:ph type="title"/>
          </p:nvPr>
        </p:nvSpPr>
        <p:spPr>
          <a:xfrm>
            <a:off x="752475" y="222568"/>
            <a:ext cx="10972800" cy="796908"/>
          </a:xfrm>
        </p:spPr>
        <p:txBody>
          <a:bodyPr/>
          <a:p>
            <a:r>
              <a:rPr lang="en-US" altLang="zh-CN">
                <a:latin typeface="楷体" panose="02010609060101010101" charset="-122"/>
                <a:ea typeface="楷体" panose="02010609060101010101" charset="-122"/>
                <a:cs typeface="楷体" panose="02010609060101010101" charset="-122"/>
                <a:sym typeface="+mn-ea"/>
              </a:rPr>
              <a:t>6.3 </a:t>
            </a:r>
            <a:r>
              <a:rPr lang="zh-CN" altLang="en-US">
                <a:latin typeface="楷体" panose="02010609060101010101" charset="-122"/>
                <a:ea typeface="楷体" panose="02010609060101010101" charset="-122"/>
                <a:cs typeface="楷体" panose="02010609060101010101" charset="-122"/>
                <a:sym typeface="+mn-ea"/>
              </a:rPr>
              <a:t>遍历二叉</a:t>
            </a:r>
            <a:r>
              <a:rPr lang="zh-CN" altLang="en-US" dirty="0">
                <a:latin typeface="楷体" panose="02010609060101010101" charset="-122"/>
                <a:ea typeface="楷体" panose="02010609060101010101" charset="-122"/>
                <a:sym typeface="+mn-ea"/>
              </a:rPr>
              <a:t>树和线索二叉树</a:t>
            </a:r>
            <a:endParaRPr lang="en-US" altLang="zh-CN">
              <a:latin typeface="楷体" panose="02010609060101010101" charset="-122"/>
              <a:ea typeface="楷体" panose="02010609060101010101" charset="-122"/>
              <a:cs typeface="楷体" panose="02010609060101010101" charset="-122"/>
            </a:endParaRPr>
          </a:p>
        </p:txBody>
      </p:sp>
      <p:sp>
        <p:nvSpPr>
          <p:cNvPr id="2" name="灯片编号占位符 1"/>
          <p:cNvSpPr>
            <a:spLocks noGrp="1"/>
          </p:cNvSpPr>
          <p:nvPr>
            <p:ph type="sldNum" sz="quarter" idx="4"/>
          </p:nvPr>
        </p:nvSpPr>
        <p:spPr/>
        <p:txBody>
          <a:bodyPr/>
          <a:p>
            <a:fld id="{F18B4237-A20D-4DE2-ADD8-75BCC50A7656}" type="slidenum">
              <a:rPr lang="zh-CN" altLang="en-US"/>
            </a:fld>
            <a:endParaRPr lang="zh-CN" altLang="en-US"/>
          </a:p>
        </p:txBody>
      </p:sp>
      <p:grpSp>
        <p:nvGrpSpPr>
          <p:cNvPr id="64516" name="Group 4"/>
          <p:cNvGrpSpPr/>
          <p:nvPr/>
        </p:nvGrpSpPr>
        <p:grpSpPr>
          <a:xfrm>
            <a:off x="3143568" y="2492693"/>
            <a:ext cx="5410200" cy="460375"/>
            <a:chOff x="960" y="2928"/>
            <a:chExt cx="2928" cy="290"/>
          </a:xfrm>
        </p:grpSpPr>
        <p:sp>
          <p:nvSpPr>
            <p:cNvPr id="64517" name="Text Box 5"/>
            <p:cNvSpPr txBox="1"/>
            <p:nvPr/>
          </p:nvSpPr>
          <p:spPr>
            <a:xfrm>
              <a:off x="960" y="2928"/>
              <a:ext cx="528" cy="290"/>
            </a:xfrm>
            <a:prstGeom prst="rect">
              <a:avLst/>
            </a:prstGeom>
            <a:noFill/>
            <a:ln w="9525" cap="flat" cmpd="sng">
              <a:solidFill>
                <a:schemeClr val="tx1"/>
              </a:solidFill>
              <a:prstDash val="solid"/>
              <a:miter/>
              <a:headEnd type="none" w="med" len="med"/>
              <a:tailEnd type="none" w="med" len="med"/>
            </a:ln>
          </p:spPr>
          <p:txBody>
            <a:bodyPr anchor="t" anchorCtr="0">
              <a:spAutoFit/>
            </a:bodyPr>
            <a:p>
              <a:pPr algn="ctr">
                <a:spcBef>
                  <a:spcPct val="50000"/>
                </a:spcBef>
              </a:pPr>
              <a:r>
                <a:rPr lang="en-US" altLang="zh-CN" sz="2400" dirty="0">
                  <a:latin typeface="Tahoma" panose="020B0604030504040204" charset="0"/>
                  <a:ea typeface="宋体" panose="02010600030101010101" pitchFamily="2" charset="-122"/>
                </a:rPr>
                <a:t>fwd</a:t>
              </a:r>
              <a:endParaRPr lang="en-US" altLang="zh-CN" sz="2400" dirty="0">
                <a:latin typeface="Tahoma" panose="020B0604030504040204" charset="0"/>
                <a:ea typeface="宋体" panose="02010600030101010101" pitchFamily="2" charset="-122"/>
              </a:endParaRPr>
            </a:p>
          </p:txBody>
        </p:sp>
        <p:sp>
          <p:nvSpPr>
            <p:cNvPr id="64518" name="Text Box 6"/>
            <p:cNvSpPr txBox="1"/>
            <p:nvPr/>
          </p:nvSpPr>
          <p:spPr>
            <a:xfrm>
              <a:off x="1488" y="2928"/>
              <a:ext cx="672" cy="290"/>
            </a:xfrm>
            <a:prstGeom prst="rect">
              <a:avLst/>
            </a:prstGeom>
            <a:noFill/>
            <a:ln w="9525" cap="flat" cmpd="sng">
              <a:solidFill>
                <a:schemeClr val="tx1"/>
              </a:solidFill>
              <a:prstDash val="solid"/>
              <a:miter/>
              <a:headEnd type="none" w="med" len="med"/>
              <a:tailEnd type="none" w="med" len="med"/>
            </a:ln>
          </p:spPr>
          <p:txBody>
            <a:bodyPr anchor="t" anchorCtr="0">
              <a:spAutoFit/>
            </a:bodyPr>
            <a:p>
              <a:pPr algn="ctr">
                <a:spcBef>
                  <a:spcPct val="50000"/>
                </a:spcBef>
              </a:pPr>
              <a:r>
                <a:rPr lang="en-US" altLang="zh-CN" sz="2400" dirty="0">
                  <a:latin typeface="Tahoma" panose="020B0604030504040204" charset="0"/>
                  <a:ea typeface="宋体" panose="02010600030101010101" pitchFamily="2" charset="-122"/>
                </a:rPr>
                <a:t>lChild</a:t>
              </a:r>
              <a:endParaRPr lang="en-US" altLang="zh-CN" sz="2400" dirty="0">
                <a:latin typeface="Tahoma" panose="020B0604030504040204" charset="0"/>
                <a:ea typeface="宋体" panose="02010600030101010101" pitchFamily="2" charset="-122"/>
              </a:endParaRPr>
            </a:p>
          </p:txBody>
        </p:sp>
        <p:sp>
          <p:nvSpPr>
            <p:cNvPr id="64519" name="Text Box 7"/>
            <p:cNvSpPr txBox="1"/>
            <p:nvPr/>
          </p:nvSpPr>
          <p:spPr>
            <a:xfrm>
              <a:off x="2160" y="2928"/>
              <a:ext cx="528" cy="290"/>
            </a:xfrm>
            <a:prstGeom prst="rect">
              <a:avLst/>
            </a:prstGeom>
            <a:noFill/>
            <a:ln w="9525" cap="flat" cmpd="sng">
              <a:solidFill>
                <a:schemeClr val="tx1"/>
              </a:solidFill>
              <a:prstDash val="solid"/>
              <a:miter/>
              <a:headEnd type="none" w="med" len="med"/>
              <a:tailEnd type="none" w="med" len="med"/>
            </a:ln>
          </p:spPr>
          <p:txBody>
            <a:bodyPr anchor="t" anchorCtr="0">
              <a:spAutoFit/>
            </a:bodyPr>
            <a:p>
              <a:pPr algn="ctr">
                <a:spcBef>
                  <a:spcPct val="50000"/>
                </a:spcBef>
              </a:pPr>
              <a:r>
                <a:rPr lang="en-US" altLang="zh-CN" sz="2400" dirty="0">
                  <a:latin typeface="Tahoma" panose="020B0604030504040204" charset="0"/>
                  <a:ea typeface="宋体" panose="02010600030101010101" pitchFamily="2" charset="-122"/>
                </a:rPr>
                <a:t>data</a:t>
              </a:r>
              <a:endParaRPr lang="en-US" altLang="zh-CN" sz="2400" dirty="0">
                <a:latin typeface="Tahoma" panose="020B0604030504040204" charset="0"/>
                <a:ea typeface="宋体" panose="02010600030101010101" pitchFamily="2" charset="-122"/>
              </a:endParaRPr>
            </a:p>
          </p:txBody>
        </p:sp>
        <p:sp>
          <p:nvSpPr>
            <p:cNvPr id="64520" name="Text Box 8"/>
            <p:cNvSpPr txBox="1"/>
            <p:nvPr/>
          </p:nvSpPr>
          <p:spPr>
            <a:xfrm>
              <a:off x="2688" y="2928"/>
              <a:ext cx="672" cy="290"/>
            </a:xfrm>
            <a:prstGeom prst="rect">
              <a:avLst/>
            </a:prstGeom>
            <a:noFill/>
            <a:ln w="9525" cap="flat" cmpd="sng">
              <a:solidFill>
                <a:schemeClr val="tx1"/>
              </a:solidFill>
              <a:prstDash val="solid"/>
              <a:miter/>
              <a:headEnd type="none" w="med" len="med"/>
              <a:tailEnd type="none" w="med" len="med"/>
            </a:ln>
          </p:spPr>
          <p:txBody>
            <a:bodyPr anchor="t" anchorCtr="0">
              <a:spAutoFit/>
            </a:bodyPr>
            <a:p>
              <a:pPr algn="ctr">
                <a:spcBef>
                  <a:spcPct val="50000"/>
                </a:spcBef>
              </a:pPr>
              <a:r>
                <a:rPr lang="en-US" altLang="zh-CN" sz="2400" dirty="0">
                  <a:latin typeface="Tahoma" panose="020B0604030504040204" charset="0"/>
                  <a:ea typeface="宋体" panose="02010600030101010101" pitchFamily="2" charset="-122"/>
                </a:rPr>
                <a:t>rChild</a:t>
              </a:r>
              <a:endParaRPr lang="en-US" altLang="zh-CN" sz="2400" dirty="0">
                <a:latin typeface="Tahoma" panose="020B0604030504040204" charset="0"/>
                <a:ea typeface="宋体" panose="02010600030101010101" pitchFamily="2" charset="-122"/>
              </a:endParaRPr>
            </a:p>
          </p:txBody>
        </p:sp>
        <p:sp>
          <p:nvSpPr>
            <p:cNvPr id="64521" name="Text Box 9"/>
            <p:cNvSpPr txBox="1"/>
            <p:nvPr/>
          </p:nvSpPr>
          <p:spPr>
            <a:xfrm>
              <a:off x="3360" y="2928"/>
              <a:ext cx="528" cy="290"/>
            </a:xfrm>
            <a:prstGeom prst="rect">
              <a:avLst/>
            </a:prstGeom>
            <a:noFill/>
            <a:ln w="9525" cap="flat" cmpd="sng">
              <a:solidFill>
                <a:schemeClr val="tx1"/>
              </a:solidFill>
              <a:prstDash val="solid"/>
              <a:miter/>
              <a:headEnd type="none" w="med" len="med"/>
              <a:tailEnd type="none" w="med" len="med"/>
            </a:ln>
          </p:spPr>
          <p:txBody>
            <a:bodyPr anchor="t" anchorCtr="0">
              <a:spAutoFit/>
            </a:bodyPr>
            <a:p>
              <a:pPr algn="ctr">
                <a:spcBef>
                  <a:spcPct val="50000"/>
                </a:spcBef>
              </a:pPr>
              <a:r>
                <a:rPr lang="en-US" altLang="zh-CN" sz="2400" dirty="0">
                  <a:latin typeface="Tahoma" panose="020B0604030504040204" charset="0"/>
                  <a:ea typeface="宋体" panose="02010600030101010101" pitchFamily="2" charset="-122"/>
                </a:rPr>
                <a:t>bkwd</a:t>
              </a:r>
              <a:endParaRPr lang="en-US" altLang="zh-CN" sz="2400" dirty="0">
                <a:latin typeface="Tahoma" panose="020B0604030504040204" charset="0"/>
                <a:ea typeface="宋体" panose="02010600030101010101" pitchFamily="2" charset="-122"/>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pPr marL="457200" marR="0" lvl="1" indent="-457200" algn="l" defTabSz="1219200" rtl="0" eaLnBrk="1" fontAlgn="base" latinLnBrk="0" hangingPunct="1">
              <a:lnSpc>
                <a:spcPct val="100000"/>
              </a:lnSpc>
              <a:spcBef>
                <a:spcPct val="20000"/>
              </a:spcBef>
              <a:buClrTx/>
              <a:buSzTx/>
              <a:buFont typeface="Wingdings" panose="05000000000000000000" charset="0"/>
              <a:buChar char="l"/>
            </a:pPr>
            <a:r>
              <a:rPr lang="zh-CN" altLang="en-US" sz="2800" dirty="0">
                <a:latin typeface="黑体" panose="02010609060101010101" pitchFamily="2" charset="-122"/>
                <a:cs typeface="+mn-cs"/>
                <a:sym typeface="+mn-ea"/>
              </a:rPr>
              <a:t>树的表示</a:t>
            </a:r>
            <a:r>
              <a:rPr lang="zh-CN" altLang="en-US" sz="2800" dirty="0">
                <a:latin typeface="黑体" panose="02010609060101010101" pitchFamily="2" charset="-122"/>
                <a:cs typeface="+mn-cs"/>
                <a:sym typeface="+mn-ea"/>
              </a:rPr>
              <a:t>形式</a:t>
            </a:r>
            <a:endParaRPr lang="zh-CN" altLang="en-US" sz="2800" dirty="0">
              <a:latin typeface="黑体" panose="02010609060101010101" pitchFamily="2" charset="-122"/>
              <a:cs typeface="+mn-cs"/>
              <a:sym typeface="+mn-ea"/>
            </a:endParaRPr>
          </a:p>
          <a:p>
            <a:pPr marR="0" lvl="1" algn="l" defTabSz="1219200" rtl="0" eaLnBrk="1" fontAlgn="base" latinLnBrk="0" hangingPunct="1">
              <a:lnSpc>
                <a:spcPct val="100000"/>
              </a:lnSpc>
              <a:spcBef>
                <a:spcPct val="20000"/>
              </a:spcBef>
              <a:buClrTx/>
              <a:buSzTx/>
              <a:buChar char="•"/>
            </a:pPr>
            <a:r>
              <a:rPr lang="zh-CN" altLang="en-US" sz="2400" dirty="0">
                <a:latin typeface="黑体" panose="02010609060101010101" pitchFamily="2" charset="-122"/>
                <a:ea typeface="黑体" panose="02010609060101010101" pitchFamily="2" charset="-122"/>
                <a:cs typeface="+mn-ea"/>
                <a:sym typeface="+mn-ea"/>
              </a:rPr>
              <a:t>树状图</a:t>
            </a:r>
            <a:endParaRPr kumimoji="0" lang="zh-CN" altLang="en-US" sz="2400" i="0" u="none" strike="noStrike" kern="0" cap="none" spc="0" normalizeH="0" baseline="0" noProof="1" dirty="0">
              <a:solidFill>
                <a:schemeClr val="tx1"/>
              </a:solidFill>
              <a:latin typeface="黑体" panose="02010609060101010101" pitchFamily="2" charset="-122"/>
              <a:ea typeface="黑体" panose="02010609060101010101" pitchFamily="2" charset="-122"/>
              <a:cs typeface="+mn-ea"/>
            </a:endParaRPr>
          </a:p>
          <a:p>
            <a:pPr marR="0" lvl="1" algn="l" defTabSz="1219200" rtl="0" eaLnBrk="1" fontAlgn="base" latinLnBrk="0" hangingPunct="1">
              <a:lnSpc>
                <a:spcPct val="100000"/>
              </a:lnSpc>
              <a:spcBef>
                <a:spcPct val="20000"/>
              </a:spcBef>
              <a:buClrTx/>
              <a:buSzTx/>
              <a:buChar char="•"/>
            </a:pPr>
            <a:r>
              <a:rPr lang="zh-CN" altLang="en-US" sz="2400" dirty="0">
                <a:latin typeface="黑体" panose="02010609060101010101" pitchFamily="2" charset="-122"/>
                <a:ea typeface="黑体" panose="02010609060101010101" pitchFamily="2" charset="-122"/>
                <a:cs typeface="+mn-ea"/>
                <a:sym typeface="+mn-ea"/>
              </a:rPr>
              <a:t>广义表形式</a:t>
            </a:r>
            <a:endParaRPr kumimoji="0" lang="zh-CN" altLang="en-US" sz="2400" i="0" u="none" strike="noStrike" kern="0" cap="none" spc="0" normalizeH="0" baseline="0" noProof="1" dirty="0">
              <a:solidFill>
                <a:schemeClr val="tx1"/>
              </a:solidFill>
              <a:latin typeface="黑体" panose="02010609060101010101" pitchFamily="2" charset="-122"/>
              <a:ea typeface="黑体" panose="02010609060101010101" pitchFamily="2" charset="-122"/>
              <a:cs typeface="+mn-ea"/>
            </a:endParaRPr>
          </a:p>
          <a:p>
            <a:pPr marR="0" lvl="1" algn="l" defTabSz="1219200" rtl="0" eaLnBrk="1" fontAlgn="base" latinLnBrk="0" hangingPunct="1">
              <a:lnSpc>
                <a:spcPct val="100000"/>
              </a:lnSpc>
              <a:spcBef>
                <a:spcPct val="20000"/>
              </a:spcBef>
              <a:buClrTx/>
              <a:buSzTx/>
              <a:buChar char="•"/>
            </a:pPr>
            <a:r>
              <a:rPr lang="zh-CN" altLang="en-US" sz="2400" dirty="0">
                <a:latin typeface="黑体" panose="02010609060101010101" pitchFamily="2" charset="-122"/>
                <a:ea typeface="黑体" panose="02010609060101010101" pitchFamily="2" charset="-122"/>
                <a:cs typeface="+mn-ea"/>
                <a:sym typeface="+mn-ea"/>
              </a:rPr>
              <a:t>嵌套集合</a:t>
            </a:r>
            <a:endParaRPr lang="zh-CN" altLang="en-US" sz="2400" dirty="0">
              <a:latin typeface="黑体" panose="02010609060101010101" pitchFamily="2" charset="-122"/>
              <a:ea typeface="黑体" panose="02010609060101010101" pitchFamily="2" charset="-122"/>
              <a:cs typeface="+mn-ea"/>
              <a:sym typeface="+mn-ea"/>
            </a:endParaRPr>
          </a:p>
        </p:txBody>
      </p:sp>
      <p:sp>
        <p:nvSpPr>
          <p:cNvPr id="4" name="标题 3"/>
          <p:cNvSpPr>
            <a:spLocks noGrp="1"/>
          </p:cNvSpPr>
          <p:nvPr>
            <p:ph type="title"/>
          </p:nvPr>
        </p:nvSpPr>
        <p:spPr>
          <a:xfrm>
            <a:off x="752475" y="222568"/>
            <a:ext cx="10972800" cy="796908"/>
          </a:xfrm>
        </p:spPr>
        <p:txBody>
          <a:bodyPr/>
          <a:p>
            <a:r>
              <a:rPr lang="en-US" altLang="zh-CN">
                <a:latin typeface="楷体" panose="02010609060101010101" charset="-122"/>
                <a:ea typeface="楷体" panose="02010609060101010101" charset="-122"/>
                <a:cs typeface="楷体" panose="02010609060101010101" charset="-122"/>
                <a:sym typeface="+mn-ea"/>
              </a:rPr>
              <a:t>6.1 </a:t>
            </a:r>
            <a:r>
              <a:rPr lang="zh-CN" altLang="en-US" dirty="0">
                <a:latin typeface="楷体" panose="02010609060101010101" charset="-122"/>
                <a:ea typeface="楷体" panose="02010609060101010101" charset="-122"/>
                <a:sym typeface="+mn-ea"/>
              </a:rPr>
              <a:t>树的定义和基本术语</a:t>
            </a:r>
            <a:endParaRPr lang="en-US" altLang="zh-CN">
              <a:latin typeface="楷体" panose="02010609060101010101" charset="-122"/>
              <a:ea typeface="楷体" panose="02010609060101010101" charset="-122"/>
              <a:cs typeface="楷体" panose="02010609060101010101" charset="-122"/>
            </a:endParaRPr>
          </a:p>
        </p:txBody>
      </p:sp>
      <p:sp>
        <p:nvSpPr>
          <p:cNvPr id="2" name="灯片编号占位符 1"/>
          <p:cNvSpPr>
            <a:spLocks noGrp="1"/>
          </p:cNvSpPr>
          <p:nvPr>
            <p:ph type="sldNum" sz="quarter" idx="4"/>
          </p:nvPr>
        </p:nvSpPr>
        <p:spPr/>
        <p:txBody>
          <a:bodyPr/>
          <a:p>
            <a:fld id="{F18B4237-A20D-4DE2-ADD8-75BCC50A7656}" type="slidenum">
              <a:rPr lang="zh-CN" altLang="en-US"/>
            </a:fld>
            <a:endParaRPr lang="zh-CN" altLang="en-US"/>
          </a:p>
        </p:txBody>
      </p:sp>
      <p:grpSp>
        <p:nvGrpSpPr>
          <p:cNvPr id="10244" name="Group 128"/>
          <p:cNvGrpSpPr/>
          <p:nvPr/>
        </p:nvGrpSpPr>
        <p:grpSpPr>
          <a:xfrm>
            <a:off x="3469323" y="902018"/>
            <a:ext cx="3529012" cy="2439987"/>
            <a:chOff x="1519" y="572"/>
            <a:chExt cx="2223" cy="1537"/>
          </a:xfrm>
        </p:grpSpPr>
        <p:sp>
          <p:nvSpPr>
            <p:cNvPr id="10245" name="Line 87"/>
            <p:cNvSpPr/>
            <p:nvPr/>
          </p:nvSpPr>
          <p:spPr>
            <a:xfrm>
              <a:off x="3365" y="1221"/>
              <a:ext cx="226" cy="267"/>
            </a:xfrm>
            <a:prstGeom prst="line">
              <a:avLst/>
            </a:prstGeom>
            <a:ln w="38100" cap="flat" cmpd="sng">
              <a:solidFill>
                <a:srgbClr val="009900"/>
              </a:solidFill>
              <a:prstDash val="solid"/>
              <a:round/>
              <a:headEnd type="none" w="med" len="med"/>
              <a:tailEnd type="none" w="med" len="med"/>
            </a:ln>
          </p:spPr>
        </p:sp>
        <p:sp>
          <p:nvSpPr>
            <p:cNvPr id="10246" name="Line 88"/>
            <p:cNvSpPr/>
            <p:nvPr/>
          </p:nvSpPr>
          <p:spPr>
            <a:xfrm flipH="1">
              <a:off x="2951" y="1221"/>
              <a:ext cx="226" cy="228"/>
            </a:xfrm>
            <a:prstGeom prst="line">
              <a:avLst/>
            </a:prstGeom>
            <a:ln w="38100" cap="flat" cmpd="sng">
              <a:solidFill>
                <a:srgbClr val="009900"/>
              </a:solidFill>
              <a:prstDash val="solid"/>
              <a:round/>
              <a:headEnd type="none" w="med" len="med"/>
              <a:tailEnd type="none" w="med" len="med"/>
            </a:ln>
          </p:spPr>
        </p:sp>
        <p:sp>
          <p:nvSpPr>
            <p:cNvPr id="10247" name="Line 89"/>
            <p:cNvSpPr/>
            <p:nvPr/>
          </p:nvSpPr>
          <p:spPr>
            <a:xfrm>
              <a:off x="3253" y="1259"/>
              <a:ext cx="0" cy="190"/>
            </a:xfrm>
            <a:prstGeom prst="line">
              <a:avLst/>
            </a:prstGeom>
            <a:ln w="38100" cap="flat" cmpd="sng">
              <a:solidFill>
                <a:srgbClr val="009900"/>
              </a:solidFill>
              <a:prstDash val="solid"/>
              <a:round/>
              <a:headEnd type="none" w="med" len="med"/>
              <a:tailEnd type="none" w="med" len="med"/>
            </a:ln>
          </p:spPr>
        </p:sp>
        <p:sp>
          <p:nvSpPr>
            <p:cNvPr id="10248" name="Line 90"/>
            <p:cNvSpPr/>
            <p:nvPr/>
          </p:nvSpPr>
          <p:spPr>
            <a:xfrm flipH="1">
              <a:off x="2472" y="1661"/>
              <a:ext cx="90" cy="181"/>
            </a:xfrm>
            <a:prstGeom prst="line">
              <a:avLst/>
            </a:prstGeom>
            <a:ln w="38100" cap="flat" cmpd="sng">
              <a:solidFill>
                <a:srgbClr val="009900"/>
              </a:solidFill>
              <a:prstDash val="solid"/>
              <a:round/>
              <a:headEnd type="none" w="med" len="med"/>
              <a:tailEnd type="none" w="med" len="med"/>
            </a:ln>
          </p:spPr>
        </p:sp>
        <p:sp>
          <p:nvSpPr>
            <p:cNvPr id="10249" name="Line 91"/>
            <p:cNvSpPr/>
            <p:nvPr/>
          </p:nvSpPr>
          <p:spPr>
            <a:xfrm>
              <a:off x="2687" y="763"/>
              <a:ext cx="528" cy="305"/>
            </a:xfrm>
            <a:prstGeom prst="line">
              <a:avLst/>
            </a:prstGeom>
            <a:ln w="38100" cap="flat" cmpd="sng">
              <a:solidFill>
                <a:srgbClr val="009900"/>
              </a:solidFill>
              <a:prstDash val="solid"/>
              <a:round/>
              <a:headEnd type="none" w="med" len="med"/>
              <a:tailEnd type="none" w="med" len="med"/>
            </a:ln>
          </p:spPr>
        </p:sp>
        <p:sp>
          <p:nvSpPr>
            <p:cNvPr id="10250" name="Line 92"/>
            <p:cNvSpPr/>
            <p:nvPr/>
          </p:nvSpPr>
          <p:spPr>
            <a:xfrm flipH="1">
              <a:off x="2047" y="763"/>
              <a:ext cx="452" cy="305"/>
            </a:xfrm>
            <a:prstGeom prst="line">
              <a:avLst/>
            </a:prstGeom>
            <a:ln w="38100" cap="flat" cmpd="sng">
              <a:solidFill>
                <a:srgbClr val="009900"/>
              </a:solidFill>
              <a:prstDash val="solid"/>
              <a:round/>
              <a:headEnd type="none" w="med" len="med"/>
              <a:tailEnd type="none" w="med" len="med"/>
            </a:ln>
          </p:spPr>
        </p:sp>
        <p:sp>
          <p:nvSpPr>
            <p:cNvPr id="10251" name="Line 93"/>
            <p:cNvSpPr/>
            <p:nvPr/>
          </p:nvSpPr>
          <p:spPr>
            <a:xfrm>
              <a:off x="2612" y="801"/>
              <a:ext cx="0" cy="878"/>
            </a:xfrm>
            <a:prstGeom prst="line">
              <a:avLst/>
            </a:prstGeom>
            <a:ln w="38100" cap="flat" cmpd="sng">
              <a:solidFill>
                <a:srgbClr val="009900"/>
              </a:solidFill>
              <a:prstDash val="solid"/>
              <a:round/>
              <a:headEnd type="none" w="med" len="med"/>
              <a:tailEnd type="none" w="med" len="med"/>
            </a:ln>
          </p:spPr>
        </p:sp>
        <p:sp>
          <p:nvSpPr>
            <p:cNvPr id="10252" name="Line 94"/>
            <p:cNvSpPr/>
            <p:nvPr/>
          </p:nvSpPr>
          <p:spPr>
            <a:xfrm>
              <a:off x="2084" y="1221"/>
              <a:ext cx="114" cy="267"/>
            </a:xfrm>
            <a:prstGeom prst="line">
              <a:avLst/>
            </a:prstGeom>
            <a:ln w="38100" cap="flat" cmpd="sng">
              <a:solidFill>
                <a:srgbClr val="009900"/>
              </a:solidFill>
              <a:prstDash val="solid"/>
              <a:round/>
              <a:headEnd type="none" w="med" len="med"/>
              <a:tailEnd type="none" w="med" len="med"/>
            </a:ln>
          </p:spPr>
        </p:sp>
        <p:sp>
          <p:nvSpPr>
            <p:cNvPr id="10253" name="Line 95"/>
            <p:cNvSpPr/>
            <p:nvPr/>
          </p:nvSpPr>
          <p:spPr>
            <a:xfrm>
              <a:off x="1896" y="1640"/>
              <a:ext cx="113" cy="230"/>
            </a:xfrm>
            <a:prstGeom prst="line">
              <a:avLst/>
            </a:prstGeom>
            <a:ln w="38100" cap="flat" cmpd="sng">
              <a:solidFill>
                <a:srgbClr val="009900"/>
              </a:solidFill>
              <a:prstDash val="solid"/>
              <a:round/>
              <a:headEnd type="none" w="med" len="med"/>
              <a:tailEnd type="none" w="med" len="med"/>
            </a:ln>
          </p:spPr>
        </p:sp>
        <p:sp>
          <p:nvSpPr>
            <p:cNvPr id="10254" name="Line 96"/>
            <p:cNvSpPr/>
            <p:nvPr/>
          </p:nvSpPr>
          <p:spPr>
            <a:xfrm flipH="1">
              <a:off x="1632" y="1221"/>
              <a:ext cx="339" cy="763"/>
            </a:xfrm>
            <a:prstGeom prst="line">
              <a:avLst/>
            </a:prstGeom>
            <a:ln w="38100" cap="flat" cmpd="sng">
              <a:solidFill>
                <a:srgbClr val="009900"/>
              </a:solidFill>
              <a:prstDash val="solid"/>
              <a:round/>
              <a:headEnd type="none" w="med" len="med"/>
              <a:tailEnd type="none" w="med" len="med"/>
            </a:ln>
          </p:spPr>
        </p:sp>
        <p:sp>
          <p:nvSpPr>
            <p:cNvPr id="10255" name="Oval 97"/>
            <p:cNvSpPr/>
            <p:nvPr/>
          </p:nvSpPr>
          <p:spPr>
            <a:xfrm>
              <a:off x="2461" y="572"/>
              <a:ext cx="264" cy="267"/>
            </a:xfrm>
            <a:prstGeom prst="ellipse">
              <a:avLst/>
            </a:prstGeom>
            <a:gradFill rotWithShape="0">
              <a:gsLst>
                <a:gs pos="0">
                  <a:srgbClr val="FF7C80"/>
                </a:gs>
                <a:gs pos="100000">
                  <a:srgbClr val="76393B"/>
                </a:gs>
              </a:gsLst>
              <a:path path="shape">
                <a:fillToRect l="50000" t="50000" r="50000" b="50000"/>
              </a:path>
              <a:tileRect/>
            </a:gradFill>
            <a:ln w="9525">
              <a:noFill/>
            </a:ln>
          </p:spPr>
          <p:txBody>
            <a:bodyPr wrap="none" anchor="ctr" anchorCtr="0"/>
            <a:p>
              <a:endParaRPr lang="zh-CN" altLang="en-US" dirty="0">
                <a:latin typeface="Arial" panose="020B0604020202020204" pitchFamily="34" charset="0"/>
                <a:ea typeface="宋体" panose="02010600030101010101" pitchFamily="2" charset="-122"/>
              </a:endParaRPr>
            </a:p>
          </p:txBody>
        </p:sp>
        <p:sp>
          <p:nvSpPr>
            <p:cNvPr id="10256" name="Oval 98"/>
            <p:cNvSpPr/>
            <p:nvPr/>
          </p:nvSpPr>
          <p:spPr>
            <a:xfrm>
              <a:off x="1896" y="991"/>
              <a:ext cx="264" cy="268"/>
            </a:xfrm>
            <a:prstGeom prst="ellipse">
              <a:avLst/>
            </a:prstGeom>
            <a:gradFill rotWithShape="0">
              <a:gsLst>
                <a:gs pos="0">
                  <a:srgbClr val="FF7C80"/>
                </a:gs>
                <a:gs pos="100000">
                  <a:srgbClr val="76393B"/>
                </a:gs>
              </a:gsLst>
              <a:path path="shape">
                <a:fillToRect l="50000" t="50000" r="50000" b="50000"/>
              </a:path>
              <a:tileRect/>
            </a:gradFill>
            <a:ln w="9525">
              <a:noFill/>
            </a:ln>
          </p:spPr>
          <p:txBody>
            <a:bodyPr wrap="none" anchor="ctr" anchorCtr="0"/>
            <a:p>
              <a:endParaRPr lang="zh-CN" altLang="en-US" dirty="0">
                <a:latin typeface="Arial" panose="020B0604020202020204" pitchFamily="34" charset="0"/>
                <a:ea typeface="宋体" panose="02010600030101010101" pitchFamily="2" charset="-122"/>
              </a:endParaRPr>
            </a:p>
          </p:txBody>
        </p:sp>
        <p:sp>
          <p:nvSpPr>
            <p:cNvPr id="10257" name="Oval 99"/>
            <p:cNvSpPr/>
            <p:nvPr/>
          </p:nvSpPr>
          <p:spPr>
            <a:xfrm>
              <a:off x="2461" y="991"/>
              <a:ext cx="264" cy="268"/>
            </a:xfrm>
            <a:prstGeom prst="ellipse">
              <a:avLst/>
            </a:prstGeom>
            <a:gradFill rotWithShape="0">
              <a:gsLst>
                <a:gs pos="0">
                  <a:srgbClr val="FF7C80"/>
                </a:gs>
                <a:gs pos="100000">
                  <a:srgbClr val="76393B"/>
                </a:gs>
              </a:gsLst>
              <a:path path="shape">
                <a:fillToRect l="50000" t="50000" r="50000" b="50000"/>
              </a:path>
              <a:tileRect/>
            </a:gradFill>
            <a:ln w="9525">
              <a:noFill/>
            </a:ln>
          </p:spPr>
          <p:txBody>
            <a:bodyPr wrap="none" anchor="ctr" anchorCtr="0"/>
            <a:p>
              <a:endParaRPr lang="zh-CN" altLang="en-US" dirty="0">
                <a:latin typeface="Arial" panose="020B0604020202020204" pitchFamily="34" charset="0"/>
                <a:ea typeface="宋体" panose="02010600030101010101" pitchFamily="2" charset="-122"/>
              </a:endParaRPr>
            </a:p>
          </p:txBody>
        </p:sp>
        <p:sp>
          <p:nvSpPr>
            <p:cNvPr id="10258" name="Oval 100"/>
            <p:cNvSpPr/>
            <p:nvPr/>
          </p:nvSpPr>
          <p:spPr>
            <a:xfrm>
              <a:off x="3139" y="991"/>
              <a:ext cx="264" cy="268"/>
            </a:xfrm>
            <a:prstGeom prst="ellipse">
              <a:avLst/>
            </a:prstGeom>
            <a:gradFill rotWithShape="0">
              <a:gsLst>
                <a:gs pos="0">
                  <a:srgbClr val="FF7C80"/>
                </a:gs>
                <a:gs pos="100000">
                  <a:srgbClr val="76393B"/>
                </a:gs>
              </a:gsLst>
              <a:path path="shape">
                <a:fillToRect l="50000" t="50000" r="50000" b="50000"/>
              </a:path>
              <a:tileRect/>
            </a:gradFill>
            <a:ln w="9525">
              <a:noFill/>
            </a:ln>
          </p:spPr>
          <p:txBody>
            <a:bodyPr wrap="none" anchor="ctr" anchorCtr="0"/>
            <a:p>
              <a:endParaRPr lang="zh-CN" altLang="en-US" dirty="0">
                <a:latin typeface="Arial" panose="020B0604020202020204" pitchFamily="34" charset="0"/>
                <a:ea typeface="宋体" panose="02010600030101010101" pitchFamily="2" charset="-122"/>
              </a:endParaRPr>
            </a:p>
          </p:txBody>
        </p:sp>
        <p:sp>
          <p:nvSpPr>
            <p:cNvPr id="10259" name="Oval 101"/>
            <p:cNvSpPr/>
            <p:nvPr/>
          </p:nvSpPr>
          <p:spPr>
            <a:xfrm>
              <a:off x="1708" y="1412"/>
              <a:ext cx="263" cy="267"/>
            </a:xfrm>
            <a:prstGeom prst="ellipse">
              <a:avLst/>
            </a:prstGeom>
            <a:gradFill rotWithShape="0">
              <a:gsLst>
                <a:gs pos="0">
                  <a:srgbClr val="FF7C80"/>
                </a:gs>
                <a:gs pos="100000">
                  <a:srgbClr val="76393B"/>
                </a:gs>
              </a:gsLst>
              <a:path path="shape">
                <a:fillToRect l="50000" t="50000" r="50000" b="50000"/>
              </a:path>
              <a:tileRect/>
            </a:gradFill>
            <a:ln w="9525">
              <a:noFill/>
            </a:ln>
          </p:spPr>
          <p:txBody>
            <a:bodyPr wrap="none" anchor="ctr" anchorCtr="0"/>
            <a:p>
              <a:endParaRPr lang="zh-CN" altLang="en-US" dirty="0">
                <a:latin typeface="Arial" panose="020B0604020202020204" pitchFamily="34" charset="0"/>
                <a:ea typeface="宋体" panose="02010600030101010101" pitchFamily="2" charset="-122"/>
              </a:endParaRPr>
            </a:p>
          </p:txBody>
        </p:sp>
        <p:sp>
          <p:nvSpPr>
            <p:cNvPr id="10260" name="Oval 102"/>
            <p:cNvSpPr/>
            <p:nvPr/>
          </p:nvSpPr>
          <p:spPr>
            <a:xfrm>
              <a:off x="2047" y="1412"/>
              <a:ext cx="263" cy="267"/>
            </a:xfrm>
            <a:prstGeom prst="ellipse">
              <a:avLst/>
            </a:prstGeom>
            <a:gradFill rotWithShape="0">
              <a:gsLst>
                <a:gs pos="0">
                  <a:srgbClr val="FF7C80"/>
                </a:gs>
                <a:gs pos="100000">
                  <a:srgbClr val="76393B"/>
                </a:gs>
              </a:gsLst>
              <a:path path="shape">
                <a:fillToRect l="50000" t="50000" r="50000" b="50000"/>
              </a:path>
              <a:tileRect/>
            </a:gradFill>
            <a:ln w="9525">
              <a:noFill/>
            </a:ln>
          </p:spPr>
          <p:txBody>
            <a:bodyPr wrap="none" anchor="ctr" anchorCtr="0"/>
            <a:p>
              <a:endParaRPr lang="zh-CN" altLang="en-US" dirty="0">
                <a:latin typeface="Arial" panose="020B0604020202020204" pitchFamily="34" charset="0"/>
                <a:ea typeface="宋体" panose="02010600030101010101" pitchFamily="2" charset="-122"/>
              </a:endParaRPr>
            </a:p>
          </p:txBody>
        </p:sp>
        <p:sp>
          <p:nvSpPr>
            <p:cNvPr id="10261" name="Oval 103"/>
            <p:cNvSpPr/>
            <p:nvPr/>
          </p:nvSpPr>
          <p:spPr>
            <a:xfrm>
              <a:off x="2461" y="1412"/>
              <a:ext cx="264" cy="267"/>
            </a:xfrm>
            <a:prstGeom prst="ellipse">
              <a:avLst/>
            </a:prstGeom>
            <a:gradFill rotWithShape="0">
              <a:gsLst>
                <a:gs pos="0">
                  <a:srgbClr val="FF7C80"/>
                </a:gs>
                <a:gs pos="100000">
                  <a:srgbClr val="76393B"/>
                </a:gs>
              </a:gsLst>
              <a:path path="shape">
                <a:fillToRect l="50000" t="50000" r="50000" b="50000"/>
              </a:path>
              <a:tileRect/>
            </a:gradFill>
            <a:ln w="9525">
              <a:noFill/>
            </a:ln>
          </p:spPr>
          <p:txBody>
            <a:bodyPr wrap="none" anchor="ctr" anchorCtr="0"/>
            <a:p>
              <a:endParaRPr lang="zh-CN" altLang="en-US" dirty="0">
                <a:latin typeface="Arial" panose="020B0604020202020204" pitchFamily="34" charset="0"/>
                <a:ea typeface="宋体" panose="02010600030101010101" pitchFamily="2" charset="-122"/>
              </a:endParaRPr>
            </a:p>
          </p:txBody>
        </p:sp>
        <p:sp>
          <p:nvSpPr>
            <p:cNvPr id="10262" name="Oval 104"/>
            <p:cNvSpPr/>
            <p:nvPr/>
          </p:nvSpPr>
          <p:spPr>
            <a:xfrm>
              <a:off x="2800" y="1412"/>
              <a:ext cx="264" cy="267"/>
            </a:xfrm>
            <a:prstGeom prst="ellipse">
              <a:avLst/>
            </a:prstGeom>
            <a:gradFill rotWithShape="0">
              <a:gsLst>
                <a:gs pos="0">
                  <a:srgbClr val="FF7C80"/>
                </a:gs>
                <a:gs pos="100000">
                  <a:srgbClr val="76393B"/>
                </a:gs>
              </a:gsLst>
              <a:path path="shape">
                <a:fillToRect l="50000" t="50000" r="50000" b="50000"/>
              </a:path>
              <a:tileRect/>
            </a:gradFill>
            <a:ln w="9525">
              <a:noFill/>
            </a:ln>
          </p:spPr>
          <p:txBody>
            <a:bodyPr wrap="none" anchor="ctr" anchorCtr="0"/>
            <a:p>
              <a:endParaRPr lang="zh-CN" altLang="en-US" dirty="0">
                <a:latin typeface="Arial" panose="020B0604020202020204" pitchFamily="34" charset="0"/>
                <a:ea typeface="宋体" panose="02010600030101010101" pitchFamily="2" charset="-122"/>
              </a:endParaRPr>
            </a:p>
          </p:txBody>
        </p:sp>
        <p:sp>
          <p:nvSpPr>
            <p:cNvPr id="10263" name="Oval 105"/>
            <p:cNvSpPr/>
            <p:nvPr/>
          </p:nvSpPr>
          <p:spPr>
            <a:xfrm>
              <a:off x="3139" y="1412"/>
              <a:ext cx="264" cy="267"/>
            </a:xfrm>
            <a:prstGeom prst="ellipse">
              <a:avLst/>
            </a:prstGeom>
            <a:gradFill rotWithShape="0">
              <a:gsLst>
                <a:gs pos="0">
                  <a:srgbClr val="FF7C80"/>
                </a:gs>
                <a:gs pos="100000">
                  <a:srgbClr val="76393B"/>
                </a:gs>
              </a:gsLst>
              <a:path path="shape">
                <a:fillToRect l="50000" t="50000" r="50000" b="50000"/>
              </a:path>
              <a:tileRect/>
            </a:gradFill>
            <a:ln w="9525">
              <a:noFill/>
            </a:ln>
          </p:spPr>
          <p:txBody>
            <a:bodyPr wrap="none" anchor="ctr" anchorCtr="0"/>
            <a:p>
              <a:endParaRPr lang="zh-CN" altLang="en-US" dirty="0">
                <a:latin typeface="Arial" panose="020B0604020202020204" pitchFamily="34" charset="0"/>
                <a:ea typeface="宋体" panose="02010600030101010101" pitchFamily="2" charset="-122"/>
              </a:endParaRPr>
            </a:p>
          </p:txBody>
        </p:sp>
        <p:sp>
          <p:nvSpPr>
            <p:cNvPr id="10264" name="Oval 106"/>
            <p:cNvSpPr/>
            <p:nvPr/>
          </p:nvSpPr>
          <p:spPr>
            <a:xfrm>
              <a:off x="3478" y="1412"/>
              <a:ext cx="264" cy="267"/>
            </a:xfrm>
            <a:prstGeom prst="ellipse">
              <a:avLst/>
            </a:prstGeom>
            <a:gradFill rotWithShape="0">
              <a:gsLst>
                <a:gs pos="0">
                  <a:srgbClr val="FF7C80"/>
                </a:gs>
                <a:gs pos="100000">
                  <a:srgbClr val="76393B"/>
                </a:gs>
              </a:gsLst>
              <a:path path="shape">
                <a:fillToRect l="50000" t="50000" r="50000" b="50000"/>
              </a:path>
              <a:tileRect/>
            </a:gradFill>
            <a:ln w="9525">
              <a:noFill/>
            </a:ln>
          </p:spPr>
          <p:txBody>
            <a:bodyPr wrap="none" anchor="ctr" anchorCtr="0"/>
            <a:p>
              <a:endParaRPr lang="zh-CN" altLang="en-US" dirty="0">
                <a:latin typeface="Arial" panose="020B0604020202020204" pitchFamily="34" charset="0"/>
                <a:ea typeface="宋体" panose="02010600030101010101" pitchFamily="2" charset="-122"/>
              </a:endParaRPr>
            </a:p>
          </p:txBody>
        </p:sp>
        <p:sp>
          <p:nvSpPr>
            <p:cNvPr id="10265" name="Oval 107"/>
            <p:cNvSpPr/>
            <p:nvPr/>
          </p:nvSpPr>
          <p:spPr>
            <a:xfrm>
              <a:off x="1519" y="1831"/>
              <a:ext cx="263" cy="267"/>
            </a:xfrm>
            <a:prstGeom prst="ellipse">
              <a:avLst/>
            </a:prstGeom>
            <a:gradFill rotWithShape="0">
              <a:gsLst>
                <a:gs pos="0">
                  <a:srgbClr val="FF7C80"/>
                </a:gs>
                <a:gs pos="100000">
                  <a:srgbClr val="76393B"/>
                </a:gs>
              </a:gsLst>
              <a:path path="shape">
                <a:fillToRect l="50000" t="50000" r="50000" b="50000"/>
              </a:path>
              <a:tileRect/>
            </a:gradFill>
            <a:ln w="9525">
              <a:noFill/>
            </a:ln>
          </p:spPr>
          <p:txBody>
            <a:bodyPr wrap="none" anchor="ctr" anchorCtr="0"/>
            <a:p>
              <a:endParaRPr lang="zh-CN" altLang="en-US" dirty="0">
                <a:latin typeface="Arial" panose="020B0604020202020204" pitchFamily="34" charset="0"/>
                <a:ea typeface="宋体" panose="02010600030101010101" pitchFamily="2" charset="-122"/>
              </a:endParaRPr>
            </a:p>
          </p:txBody>
        </p:sp>
        <p:sp>
          <p:nvSpPr>
            <p:cNvPr id="10266" name="Oval 108"/>
            <p:cNvSpPr/>
            <p:nvPr/>
          </p:nvSpPr>
          <p:spPr>
            <a:xfrm>
              <a:off x="1896" y="1831"/>
              <a:ext cx="264" cy="267"/>
            </a:xfrm>
            <a:prstGeom prst="ellipse">
              <a:avLst/>
            </a:prstGeom>
            <a:gradFill rotWithShape="0">
              <a:gsLst>
                <a:gs pos="0">
                  <a:srgbClr val="FF7C80"/>
                </a:gs>
                <a:gs pos="100000">
                  <a:srgbClr val="76393B"/>
                </a:gs>
              </a:gsLst>
              <a:path path="shape">
                <a:fillToRect l="50000" t="50000" r="50000" b="50000"/>
              </a:path>
              <a:tileRect/>
            </a:gradFill>
            <a:ln w="9525">
              <a:noFill/>
            </a:ln>
          </p:spPr>
          <p:txBody>
            <a:bodyPr wrap="none" anchor="ctr" anchorCtr="0"/>
            <a:p>
              <a:endParaRPr lang="zh-CN" altLang="en-US" dirty="0">
                <a:latin typeface="Arial" panose="020B0604020202020204" pitchFamily="34" charset="0"/>
                <a:ea typeface="宋体" panose="02010600030101010101" pitchFamily="2" charset="-122"/>
              </a:endParaRPr>
            </a:p>
          </p:txBody>
        </p:sp>
        <p:sp>
          <p:nvSpPr>
            <p:cNvPr id="10267" name="Text Box 110"/>
            <p:cNvSpPr txBox="1"/>
            <p:nvPr/>
          </p:nvSpPr>
          <p:spPr>
            <a:xfrm>
              <a:off x="2493" y="576"/>
              <a:ext cx="231" cy="251"/>
            </a:xfrm>
            <a:prstGeom prst="rect">
              <a:avLst/>
            </a:prstGeom>
            <a:noFill/>
            <a:ln w="38100">
              <a:noFill/>
            </a:ln>
          </p:spPr>
          <p:txBody>
            <a:bodyPr wrap="none" anchor="ctr" anchorCtr="0">
              <a:spAutoFit/>
            </a:bodyPr>
            <a:p>
              <a:pPr algn="ctr"/>
              <a:r>
                <a:rPr lang="en-US" altLang="zh-CN" sz="2000" b="1" dirty="0">
                  <a:solidFill>
                    <a:srgbClr val="FFFFCC"/>
                  </a:solidFill>
                  <a:latin typeface="Arial" panose="020B0604020202020204" pitchFamily="34" charset="0"/>
                  <a:ea typeface="宋体" panose="02010600030101010101" pitchFamily="2" charset="-122"/>
                </a:rPr>
                <a:t>A</a:t>
              </a:r>
              <a:endParaRPr lang="en-US" altLang="zh-CN" sz="2000" dirty="0">
                <a:latin typeface="Times New Roman" panose="02020603050405020304" pitchFamily="18" charset="0"/>
                <a:ea typeface="宋体" panose="02010600030101010101" pitchFamily="2" charset="-122"/>
              </a:endParaRPr>
            </a:p>
          </p:txBody>
        </p:sp>
        <p:sp>
          <p:nvSpPr>
            <p:cNvPr id="10268" name="Text Box 111"/>
            <p:cNvSpPr txBox="1"/>
            <p:nvPr/>
          </p:nvSpPr>
          <p:spPr>
            <a:xfrm>
              <a:off x="2493" y="995"/>
              <a:ext cx="231" cy="251"/>
            </a:xfrm>
            <a:prstGeom prst="rect">
              <a:avLst/>
            </a:prstGeom>
            <a:noFill/>
            <a:ln w="38100">
              <a:noFill/>
            </a:ln>
          </p:spPr>
          <p:txBody>
            <a:bodyPr wrap="none" anchor="ctr" anchorCtr="0">
              <a:spAutoFit/>
            </a:bodyPr>
            <a:p>
              <a:pPr algn="ctr"/>
              <a:r>
                <a:rPr lang="en-US" altLang="zh-CN" sz="2000" b="1" dirty="0">
                  <a:solidFill>
                    <a:srgbClr val="FFFFCC"/>
                  </a:solidFill>
                  <a:latin typeface="Arial" panose="020B0604020202020204" pitchFamily="34" charset="0"/>
                  <a:ea typeface="宋体" panose="02010600030101010101" pitchFamily="2" charset="-122"/>
                </a:rPr>
                <a:t>C</a:t>
              </a:r>
              <a:endParaRPr lang="en-US" altLang="zh-CN" sz="2000" dirty="0">
                <a:latin typeface="Times New Roman" panose="02020603050405020304" pitchFamily="18" charset="0"/>
                <a:ea typeface="宋体" panose="02010600030101010101" pitchFamily="2" charset="-122"/>
              </a:endParaRPr>
            </a:p>
          </p:txBody>
        </p:sp>
        <p:sp>
          <p:nvSpPr>
            <p:cNvPr id="10269" name="Text Box 112"/>
            <p:cNvSpPr txBox="1"/>
            <p:nvPr/>
          </p:nvSpPr>
          <p:spPr>
            <a:xfrm>
              <a:off x="2489" y="1422"/>
              <a:ext cx="240" cy="251"/>
            </a:xfrm>
            <a:prstGeom prst="rect">
              <a:avLst/>
            </a:prstGeom>
            <a:noFill/>
            <a:ln w="38100">
              <a:noFill/>
            </a:ln>
          </p:spPr>
          <p:txBody>
            <a:bodyPr wrap="none" anchor="ctr" anchorCtr="0">
              <a:spAutoFit/>
            </a:bodyPr>
            <a:p>
              <a:pPr algn="ctr"/>
              <a:r>
                <a:rPr lang="en-US" altLang="zh-CN" sz="2000" b="1" dirty="0">
                  <a:solidFill>
                    <a:srgbClr val="FFFFCC"/>
                  </a:solidFill>
                  <a:latin typeface="Arial" panose="020B0604020202020204" pitchFamily="34" charset="0"/>
                  <a:ea typeface="宋体" panose="02010600030101010101" pitchFamily="2" charset="-122"/>
                </a:rPr>
                <a:t>G</a:t>
              </a:r>
              <a:endParaRPr lang="en-US" altLang="zh-CN" sz="2000" dirty="0">
                <a:latin typeface="Times New Roman" panose="02020603050405020304" pitchFamily="18" charset="0"/>
                <a:ea typeface="宋体" panose="02010600030101010101" pitchFamily="2" charset="-122"/>
              </a:endParaRPr>
            </a:p>
          </p:txBody>
        </p:sp>
        <p:sp>
          <p:nvSpPr>
            <p:cNvPr id="10270" name="Text Box 113"/>
            <p:cNvSpPr txBox="1"/>
            <p:nvPr/>
          </p:nvSpPr>
          <p:spPr>
            <a:xfrm>
              <a:off x="1928" y="995"/>
              <a:ext cx="231" cy="251"/>
            </a:xfrm>
            <a:prstGeom prst="rect">
              <a:avLst/>
            </a:prstGeom>
            <a:noFill/>
            <a:ln w="38100">
              <a:noFill/>
            </a:ln>
          </p:spPr>
          <p:txBody>
            <a:bodyPr wrap="none" anchor="ctr" anchorCtr="0">
              <a:spAutoFit/>
            </a:bodyPr>
            <a:p>
              <a:pPr algn="ctr"/>
              <a:r>
                <a:rPr lang="en-US" altLang="zh-CN" sz="2000" b="1" dirty="0">
                  <a:solidFill>
                    <a:srgbClr val="FFFFCC"/>
                  </a:solidFill>
                  <a:latin typeface="Arial" panose="020B0604020202020204" pitchFamily="34" charset="0"/>
                  <a:ea typeface="宋体" panose="02010600030101010101" pitchFamily="2" charset="-122"/>
                </a:rPr>
                <a:t>B</a:t>
              </a:r>
              <a:endParaRPr lang="en-US" altLang="zh-CN" sz="2000" dirty="0">
                <a:latin typeface="Times New Roman" panose="02020603050405020304" pitchFamily="18" charset="0"/>
                <a:ea typeface="宋体" panose="02010600030101010101" pitchFamily="2" charset="-122"/>
              </a:endParaRPr>
            </a:p>
          </p:txBody>
        </p:sp>
        <p:sp>
          <p:nvSpPr>
            <p:cNvPr id="10271" name="Text Box 114"/>
            <p:cNvSpPr txBox="1"/>
            <p:nvPr/>
          </p:nvSpPr>
          <p:spPr>
            <a:xfrm>
              <a:off x="3171" y="1003"/>
              <a:ext cx="231" cy="251"/>
            </a:xfrm>
            <a:prstGeom prst="rect">
              <a:avLst/>
            </a:prstGeom>
            <a:noFill/>
            <a:ln w="38100">
              <a:noFill/>
            </a:ln>
          </p:spPr>
          <p:txBody>
            <a:bodyPr wrap="none" anchor="ctr" anchorCtr="0">
              <a:spAutoFit/>
            </a:bodyPr>
            <a:p>
              <a:pPr algn="ctr"/>
              <a:r>
                <a:rPr lang="en-US" altLang="zh-CN" sz="2000" b="1" dirty="0">
                  <a:solidFill>
                    <a:srgbClr val="FFFFCC"/>
                  </a:solidFill>
                  <a:latin typeface="Arial" panose="020B0604020202020204" pitchFamily="34" charset="0"/>
                  <a:ea typeface="宋体" panose="02010600030101010101" pitchFamily="2" charset="-122"/>
                </a:rPr>
                <a:t>D</a:t>
              </a:r>
              <a:endParaRPr lang="en-US" altLang="zh-CN" sz="2000" dirty="0">
                <a:latin typeface="Times New Roman" panose="02020603050405020304" pitchFamily="18" charset="0"/>
                <a:ea typeface="宋体" panose="02010600030101010101" pitchFamily="2" charset="-122"/>
              </a:endParaRPr>
            </a:p>
          </p:txBody>
        </p:sp>
        <p:sp>
          <p:nvSpPr>
            <p:cNvPr id="10272" name="Text Box 115"/>
            <p:cNvSpPr txBox="1"/>
            <p:nvPr/>
          </p:nvSpPr>
          <p:spPr>
            <a:xfrm>
              <a:off x="1744" y="1422"/>
              <a:ext cx="222" cy="251"/>
            </a:xfrm>
            <a:prstGeom prst="rect">
              <a:avLst/>
            </a:prstGeom>
            <a:noFill/>
            <a:ln w="38100">
              <a:noFill/>
            </a:ln>
          </p:spPr>
          <p:txBody>
            <a:bodyPr wrap="none" anchor="ctr" anchorCtr="0">
              <a:spAutoFit/>
            </a:bodyPr>
            <a:p>
              <a:pPr algn="ctr"/>
              <a:r>
                <a:rPr lang="en-US" altLang="zh-CN" sz="2000" b="1" dirty="0">
                  <a:solidFill>
                    <a:srgbClr val="FFFFCC"/>
                  </a:solidFill>
                  <a:latin typeface="Arial" panose="020B0604020202020204" pitchFamily="34" charset="0"/>
                  <a:ea typeface="宋体" panose="02010600030101010101" pitchFamily="2" charset="-122"/>
                </a:rPr>
                <a:t>E</a:t>
              </a:r>
              <a:endParaRPr lang="en-US" altLang="zh-CN" sz="2000" dirty="0">
                <a:latin typeface="Times New Roman" panose="02020603050405020304" pitchFamily="18" charset="0"/>
                <a:ea typeface="宋体" panose="02010600030101010101" pitchFamily="2" charset="-122"/>
              </a:endParaRPr>
            </a:p>
          </p:txBody>
        </p:sp>
        <p:sp>
          <p:nvSpPr>
            <p:cNvPr id="10273" name="Text Box 116"/>
            <p:cNvSpPr txBox="1"/>
            <p:nvPr/>
          </p:nvSpPr>
          <p:spPr>
            <a:xfrm>
              <a:off x="2083" y="1422"/>
              <a:ext cx="213" cy="251"/>
            </a:xfrm>
            <a:prstGeom prst="rect">
              <a:avLst/>
            </a:prstGeom>
            <a:noFill/>
            <a:ln w="38100">
              <a:noFill/>
            </a:ln>
          </p:spPr>
          <p:txBody>
            <a:bodyPr wrap="none" anchor="ctr" anchorCtr="0">
              <a:spAutoFit/>
            </a:bodyPr>
            <a:p>
              <a:pPr algn="ctr"/>
              <a:r>
                <a:rPr lang="en-US" altLang="zh-CN" sz="2000" b="1" dirty="0">
                  <a:solidFill>
                    <a:srgbClr val="FFFFCC"/>
                  </a:solidFill>
                  <a:latin typeface="Arial" panose="020B0604020202020204" pitchFamily="34" charset="0"/>
                  <a:ea typeface="宋体" panose="02010600030101010101" pitchFamily="2" charset="-122"/>
                </a:rPr>
                <a:t>F</a:t>
              </a:r>
              <a:endParaRPr lang="en-US" altLang="zh-CN" sz="2000" dirty="0">
                <a:latin typeface="Times New Roman" panose="02020603050405020304" pitchFamily="18" charset="0"/>
                <a:ea typeface="宋体" panose="02010600030101010101" pitchFamily="2" charset="-122"/>
              </a:endParaRPr>
            </a:p>
          </p:txBody>
        </p:sp>
        <p:sp>
          <p:nvSpPr>
            <p:cNvPr id="10274" name="Text Box 117"/>
            <p:cNvSpPr txBox="1"/>
            <p:nvPr/>
          </p:nvSpPr>
          <p:spPr>
            <a:xfrm>
              <a:off x="1559" y="1842"/>
              <a:ext cx="231" cy="251"/>
            </a:xfrm>
            <a:prstGeom prst="rect">
              <a:avLst/>
            </a:prstGeom>
            <a:noFill/>
            <a:ln w="38100">
              <a:noFill/>
            </a:ln>
          </p:spPr>
          <p:txBody>
            <a:bodyPr wrap="none" anchor="ctr" anchorCtr="0">
              <a:spAutoFit/>
            </a:bodyPr>
            <a:p>
              <a:pPr algn="ctr"/>
              <a:r>
                <a:rPr lang="en-US" altLang="zh-CN" sz="2000" b="1" dirty="0">
                  <a:solidFill>
                    <a:srgbClr val="FFFFCC"/>
                  </a:solidFill>
                  <a:latin typeface="Arial" panose="020B0604020202020204" pitchFamily="34" charset="0"/>
                  <a:ea typeface="宋体" panose="02010600030101010101" pitchFamily="2" charset="-122"/>
                </a:rPr>
                <a:t>K</a:t>
              </a:r>
              <a:endParaRPr lang="en-US" altLang="zh-CN" sz="2000" dirty="0">
                <a:latin typeface="Times New Roman" panose="02020603050405020304" pitchFamily="18" charset="0"/>
                <a:ea typeface="宋体" panose="02010600030101010101" pitchFamily="2" charset="-122"/>
              </a:endParaRPr>
            </a:p>
          </p:txBody>
        </p:sp>
        <p:sp>
          <p:nvSpPr>
            <p:cNvPr id="10275" name="Text Box 118"/>
            <p:cNvSpPr txBox="1"/>
            <p:nvPr/>
          </p:nvSpPr>
          <p:spPr>
            <a:xfrm>
              <a:off x="1928" y="1842"/>
              <a:ext cx="213" cy="251"/>
            </a:xfrm>
            <a:prstGeom prst="rect">
              <a:avLst/>
            </a:prstGeom>
            <a:noFill/>
            <a:ln w="38100">
              <a:noFill/>
            </a:ln>
          </p:spPr>
          <p:txBody>
            <a:bodyPr wrap="none" anchor="ctr" anchorCtr="0">
              <a:spAutoFit/>
            </a:bodyPr>
            <a:p>
              <a:pPr algn="ctr"/>
              <a:r>
                <a:rPr lang="en-US" altLang="zh-CN" sz="2000" b="1" dirty="0">
                  <a:solidFill>
                    <a:srgbClr val="FFFFCC"/>
                  </a:solidFill>
                  <a:latin typeface="Arial" panose="020B0604020202020204" pitchFamily="34" charset="0"/>
                  <a:ea typeface="宋体" panose="02010600030101010101" pitchFamily="2" charset="-122"/>
                </a:rPr>
                <a:t>L</a:t>
              </a:r>
              <a:endParaRPr lang="en-US" altLang="zh-CN" sz="2000" dirty="0">
                <a:latin typeface="Times New Roman" panose="02020603050405020304" pitchFamily="18" charset="0"/>
                <a:ea typeface="宋体" panose="02010600030101010101" pitchFamily="2" charset="-122"/>
              </a:endParaRPr>
            </a:p>
          </p:txBody>
        </p:sp>
        <p:sp>
          <p:nvSpPr>
            <p:cNvPr id="10276" name="Text Box 119"/>
            <p:cNvSpPr txBox="1"/>
            <p:nvPr/>
          </p:nvSpPr>
          <p:spPr>
            <a:xfrm>
              <a:off x="2828" y="1422"/>
              <a:ext cx="231" cy="251"/>
            </a:xfrm>
            <a:prstGeom prst="rect">
              <a:avLst/>
            </a:prstGeom>
            <a:noFill/>
            <a:ln w="38100">
              <a:noFill/>
            </a:ln>
          </p:spPr>
          <p:txBody>
            <a:bodyPr wrap="none" anchor="ctr" anchorCtr="0">
              <a:spAutoFit/>
            </a:bodyPr>
            <a:p>
              <a:pPr algn="ctr"/>
              <a:r>
                <a:rPr lang="en-US" altLang="zh-CN" sz="2000" b="1" dirty="0">
                  <a:solidFill>
                    <a:srgbClr val="FFFFCC"/>
                  </a:solidFill>
                  <a:latin typeface="Arial" panose="020B0604020202020204" pitchFamily="34" charset="0"/>
                  <a:ea typeface="宋体" panose="02010600030101010101" pitchFamily="2" charset="-122"/>
                </a:rPr>
                <a:t>H</a:t>
              </a:r>
              <a:endParaRPr lang="en-US" altLang="zh-CN" sz="2000" dirty="0">
                <a:latin typeface="Times New Roman" panose="02020603050405020304" pitchFamily="18" charset="0"/>
                <a:ea typeface="宋体" panose="02010600030101010101" pitchFamily="2" charset="-122"/>
              </a:endParaRPr>
            </a:p>
          </p:txBody>
        </p:sp>
        <p:grpSp>
          <p:nvGrpSpPr>
            <p:cNvPr id="10277" name="Group 123"/>
            <p:cNvGrpSpPr/>
            <p:nvPr/>
          </p:nvGrpSpPr>
          <p:grpSpPr>
            <a:xfrm>
              <a:off x="2336" y="1842"/>
              <a:ext cx="265" cy="267"/>
              <a:chOff x="2799" y="1831"/>
              <a:chExt cx="265" cy="267"/>
            </a:xfrm>
          </p:grpSpPr>
          <p:sp>
            <p:nvSpPr>
              <p:cNvPr id="10278" name="Oval 109"/>
              <p:cNvSpPr/>
              <p:nvPr/>
            </p:nvSpPr>
            <p:spPr>
              <a:xfrm>
                <a:off x="2800" y="1831"/>
                <a:ext cx="264" cy="267"/>
              </a:xfrm>
              <a:prstGeom prst="ellipse">
                <a:avLst/>
              </a:prstGeom>
              <a:gradFill rotWithShape="0">
                <a:gsLst>
                  <a:gs pos="0">
                    <a:srgbClr val="FF7C80"/>
                  </a:gs>
                  <a:gs pos="100000">
                    <a:srgbClr val="76393B"/>
                  </a:gs>
                </a:gsLst>
                <a:path path="shape">
                  <a:fillToRect l="50000" t="50000" r="50000" b="50000"/>
                </a:path>
                <a:tileRect/>
              </a:gradFill>
              <a:ln w="9525">
                <a:noFill/>
              </a:ln>
            </p:spPr>
            <p:txBody>
              <a:bodyPr wrap="none" anchor="ctr" anchorCtr="0"/>
              <a:p>
                <a:endParaRPr lang="zh-CN" altLang="en-US" dirty="0">
                  <a:latin typeface="Arial" panose="020B0604020202020204" pitchFamily="34" charset="0"/>
                  <a:ea typeface="宋体" panose="02010600030101010101" pitchFamily="2" charset="-122"/>
                </a:endParaRPr>
              </a:p>
            </p:txBody>
          </p:sp>
          <p:sp>
            <p:nvSpPr>
              <p:cNvPr id="10279" name="Text Box 120"/>
              <p:cNvSpPr txBox="1"/>
              <p:nvPr/>
            </p:nvSpPr>
            <p:spPr>
              <a:xfrm>
                <a:off x="2799" y="1842"/>
                <a:ext cx="248" cy="251"/>
              </a:xfrm>
              <a:prstGeom prst="rect">
                <a:avLst/>
              </a:prstGeom>
              <a:noFill/>
              <a:ln w="38100">
                <a:noFill/>
              </a:ln>
            </p:spPr>
            <p:txBody>
              <a:bodyPr wrap="none" anchor="ctr" anchorCtr="0">
                <a:spAutoFit/>
              </a:bodyPr>
              <a:p>
                <a:pPr algn="ctr"/>
                <a:r>
                  <a:rPr lang="en-US" altLang="zh-CN" sz="2000" b="1" dirty="0">
                    <a:solidFill>
                      <a:srgbClr val="FFFFCC"/>
                    </a:solidFill>
                    <a:latin typeface="Arial" panose="020B0604020202020204" pitchFamily="34" charset="0"/>
                    <a:ea typeface="宋体" panose="02010600030101010101" pitchFamily="2" charset="-122"/>
                  </a:rPr>
                  <a:t>M</a:t>
                </a:r>
                <a:endParaRPr lang="en-US" altLang="zh-CN" sz="2000" dirty="0">
                  <a:latin typeface="Times New Roman" panose="02020603050405020304" pitchFamily="18" charset="0"/>
                  <a:ea typeface="宋体" panose="02010600030101010101" pitchFamily="2" charset="-122"/>
                </a:endParaRPr>
              </a:p>
            </p:txBody>
          </p:sp>
        </p:grpSp>
        <p:sp>
          <p:nvSpPr>
            <p:cNvPr id="10280" name="Text Box 121"/>
            <p:cNvSpPr txBox="1"/>
            <p:nvPr/>
          </p:nvSpPr>
          <p:spPr>
            <a:xfrm>
              <a:off x="3182" y="1422"/>
              <a:ext cx="160" cy="251"/>
            </a:xfrm>
            <a:prstGeom prst="rect">
              <a:avLst/>
            </a:prstGeom>
            <a:noFill/>
            <a:ln w="38100">
              <a:noFill/>
            </a:ln>
          </p:spPr>
          <p:txBody>
            <a:bodyPr wrap="none" anchor="ctr" anchorCtr="0">
              <a:spAutoFit/>
            </a:bodyPr>
            <a:p>
              <a:pPr algn="ctr"/>
              <a:r>
                <a:rPr lang="en-US" altLang="zh-CN" sz="2000" b="1" dirty="0">
                  <a:solidFill>
                    <a:srgbClr val="FFFFCC"/>
                  </a:solidFill>
                  <a:latin typeface="Arial" panose="020B0604020202020204" pitchFamily="34" charset="0"/>
                  <a:ea typeface="宋体" panose="02010600030101010101" pitchFamily="2" charset="-122"/>
                </a:rPr>
                <a:t>I</a:t>
              </a:r>
              <a:endParaRPr lang="en-US" altLang="zh-CN" sz="2000" dirty="0">
                <a:latin typeface="Times New Roman" panose="02020603050405020304" pitchFamily="18" charset="0"/>
                <a:ea typeface="宋体" panose="02010600030101010101" pitchFamily="2" charset="-122"/>
              </a:endParaRPr>
            </a:p>
          </p:txBody>
        </p:sp>
        <p:sp>
          <p:nvSpPr>
            <p:cNvPr id="10281" name="Text Box 122"/>
            <p:cNvSpPr txBox="1"/>
            <p:nvPr/>
          </p:nvSpPr>
          <p:spPr>
            <a:xfrm>
              <a:off x="3518" y="1422"/>
              <a:ext cx="204" cy="251"/>
            </a:xfrm>
            <a:prstGeom prst="rect">
              <a:avLst/>
            </a:prstGeom>
            <a:noFill/>
            <a:ln w="38100">
              <a:noFill/>
            </a:ln>
          </p:spPr>
          <p:txBody>
            <a:bodyPr wrap="none" anchor="ctr" anchorCtr="0">
              <a:spAutoFit/>
            </a:bodyPr>
            <a:p>
              <a:pPr algn="ctr"/>
              <a:r>
                <a:rPr lang="en-US" altLang="zh-CN" sz="2000" b="1" dirty="0">
                  <a:solidFill>
                    <a:srgbClr val="FFFFCC"/>
                  </a:solidFill>
                  <a:latin typeface="Arial" panose="020B0604020202020204" pitchFamily="34" charset="0"/>
                  <a:ea typeface="宋体" panose="02010600030101010101" pitchFamily="2" charset="-122"/>
                </a:rPr>
                <a:t>J</a:t>
              </a:r>
              <a:endParaRPr lang="en-US" altLang="zh-CN" sz="2000" dirty="0">
                <a:latin typeface="Times New Roman" panose="02020603050405020304" pitchFamily="18" charset="0"/>
                <a:ea typeface="宋体" panose="02010600030101010101" pitchFamily="2" charset="-122"/>
              </a:endParaRPr>
            </a:p>
          </p:txBody>
        </p:sp>
        <p:grpSp>
          <p:nvGrpSpPr>
            <p:cNvPr id="10282" name="Group 124"/>
            <p:cNvGrpSpPr/>
            <p:nvPr/>
          </p:nvGrpSpPr>
          <p:grpSpPr>
            <a:xfrm>
              <a:off x="2745" y="1842"/>
              <a:ext cx="264" cy="267"/>
              <a:chOff x="2800" y="1831"/>
              <a:chExt cx="264" cy="267"/>
            </a:xfrm>
          </p:grpSpPr>
          <p:sp>
            <p:nvSpPr>
              <p:cNvPr id="10283" name="Oval 125"/>
              <p:cNvSpPr/>
              <p:nvPr/>
            </p:nvSpPr>
            <p:spPr>
              <a:xfrm>
                <a:off x="2800" y="1831"/>
                <a:ext cx="264" cy="267"/>
              </a:xfrm>
              <a:prstGeom prst="ellipse">
                <a:avLst/>
              </a:prstGeom>
              <a:gradFill rotWithShape="0">
                <a:gsLst>
                  <a:gs pos="0">
                    <a:srgbClr val="FF7C80"/>
                  </a:gs>
                  <a:gs pos="100000">
                    <a:srgbClr val="76393B"/>
                  </a:gs>
                </a:gsLst>
                <a:path path="shape">
                  <a:fillToRect l="50000" t="50000" r="50000" b="50000"/>
                </a:path>
                <a:tileRect/>
              </a:gradFill>
              <a:ln w="9525">
                <a:noFill/>
              </a:ln>
            </p:spPr>
            <p:txBody>
              <a:bodyPr wrap="none" anchor="ctr" anchorCtr="0"/>
              <a:p>
                <a:endParaRPr lang="zh-CN" altLang="en-US" dirty="0">
                  <a:latin typeface="Arial" panose="020B0604020202020204" pitchFamily="34" charset="0"/>
                  <a:ea typeface="宋体" panose="02010600030101010101" pitchFamily="2" charset="-122"/>
                </a:endParaRPr>
              </a:p>
            </p:txBody>
          </p:sp>
          <p:sp>
            <p:nvSpPr>
              <p:cNvPr id="10284" name="Text Box 126"/>
              <p:cNvSpPr txBox="1"/>
              <p:nvPr/>
            </p:nvSpPr>
            <p:spPr>
              <a:xfrm>
                <a:off x="2808" y="1842"/>
                <a:ext cx="231" cy="251"/>
              </a:xfrm>
              <a:prstGeom prst="rect">
                <a:avLst/>
              </a:prstGeom>
              <a:noFill/>
              <a:ln w="38100">
                <a:noFill/>
              </a:ln>
            </p:spPr>
            <p:txBody>
              <a:bodyPr wrap="none" anchor="ctr" anchorCtr="0">
                <a:spAutoFit/>
              </a:bodyPr>
              <a:p>
                <a:pPr algn="ctr"/>
                <a:r>
                  <a:rPr lang="en-US" altLang="zh-CN" sz="2000" b="1" dirty="0">
                    <a:solidFill>
                      <a:srgbClr val="FFFFCC"/>
                    </a:solidFill>
                    <a:latin typeface="Arial" panose="020B0604020202020204" pitchFamily="34" charset="0"/>
                    <a:ea typeface="宋体" panose="02010600030101010101" pitchFamily="2" charset="-122"/>
                  </a:rPr>
                  <a:t>N</a:t>
                </a:r>
                <a:endParaRPr lang="en-US" altLang="zh-CN" sz="2000" dirty="0">
                  <a:latin typeface="Times New Roman" panose="02020603050405020304" pitchFamily="18" charset="0"/>
                  <a:ea typeface="宋体" panose="02010600030101010101" pitchFamily="2" charset="-122"/>
                </a:endParaRPr>
              </a:p>
            </p:txBody>
          </p:sp>
        </p:grpSp>
        <p:sp>
          <p:nvSpPr>
            <p:cNvPr id="10285" name="Line 127"/>
            <p:cNvSpPr/>
            <p:nvPr/>
          </p:nvSpPr>
          <p:spPr>
            <a:xfrm>
              <a:off x="2687" y="1646"/>
              <a:ext cx="113" cy="230"/>
            </a:xfrm>
            <a:prstGeom prst="line">
              <a:avLst/>
            </a:prstGeom>
            <a:ln w="38100" cap="flat" cmpd="sng">
              <a:solidFill>
                <a:srgbClr val="009900"/>
              </a:solidFill>
              <a:prstDash val="solid"/>
              <a:round/>
              <a:headEnd type="none" w="med" len="med"/>
              <a:tailEnd type="none" w="med" len="med"/>
            </a:ln>
          </p:spPr>
        </p:sp>
      </p:grpSp>
      <p:grpSp>
        <p:nvGrpSpPr>
          <p:cNvPr id="10288" name="Group 131"/>
          <p:cNvGrpSpPr/>
          <p:nvPr/>
        </p:nvGrpSpPr>
        <p:grpSpPr>
          <a:xfrm rot="0">
            <a:off x="1775460" y="2416810"/>
            <a:ext cx="8641080" cy="3733800"/>
            <a:chOff x="0" y="0"/>
            <a:chExt cx="5443" cy="2352"/>
          </a:xfrm>
        </p:grpSpPr>
        <p:sp>
          <p:nvSpPr>
            <p:cNvPr id="815236" name="Rectangle 132"/>
            <p:cNvSpPr>
              <a:spLocks noChangeArrowheads="1"/>
            </p:cNvSpPr>
            <p:nvPr/>
          </p:nvSpPr>
          <p:spPr bwMode="auto">
            <a:xfrm>
              <a:off x="3427" y="2112"/>
              <a:ext cx="1536" cy="240"/>
            </a:xfrm>
            <a:prstGeom prst="rect">
              <a:avLst/>
            </a:prstGeom>
            <a:noFill/>
            <a:ln w="9525">
              <a:noFill/>
              <a:miter lim="800000"/>
            </a:ln>
            <a:effectLst/>
          </p:spPr>
          <p:txBody>
            <a:bodyPr lIns="92075" tIns="46038" rIns="92075" bIns="46038" anchor="ctr"/>
            <a:p>
              <a:pPr marL="0" marR="0" lvl="0" indent="0" algn="ctr" defTabSz="914400" rtl="0" eaLnBrk="0" fontAlgn="base" latinLnBrk="0" hangingPunct="0">
                <a:lnSpc>
                  <a:spcPct val="100000"/>
                </a:lnSpc>
                <a:spcBef>
                  <a:spcPct val="0"/>
                </a:spcBef>
                <a:spcAft>
                  <a:spcPct val="0"/>
                </a:spcAft>
                <a:buClrTx/>
                <a:buSzTx/>
                <a:buFontTx/>
                <a:buNone/>
                <a:defRPr/>
              </a:pPr>
              <a:r>
                <a:rPr kumimoji="0" lang="en-US" sz="2000" b="1"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t>(a)</a:t>
              </a:r>
              <a:r>
                <a:rPr kumimoji="0" lang="en-US" sz="2000" b="1" i="0" u="none" strike="noStrike" kern="1200" cap="none" spc="0" normalizeH="0" baseline="0" noProof="0">
                  <a:ln>
                    <a:noFill/>
                  </a:ln>
                  <a:solidFill>
                    <a:schemeClr val="tx1"/>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mn-cs"/>
                </a:rPr>
                <a:t>    </a:t>
              </a:r>
              <a:r>
                <a:rPr kumimoji="0" lang="zh-CN" altLang="en-US" sz="2000" b="1" i="0" u="none" strike="noStrike" kern="1200" cap="none" spc="0" normalizeH="0" baseline="0" noProof="0">
                  <a:ln>
                    <a:noFill/>
                  </a:ln>
                  <a:solidFill>
                    <a:schemeClr val="tx1"/>
                  </a:solidFill>
                  <a:effectLst/>
                  <a:uLnTx/>
                  <a:uFillTx/>
                  <a:latin typeface="宋体" panose="02010600030101010101" pitchFamily="2" charset="-122"/>
                  <a:ea typeface="宋体" panose="02010600030101010101" pitchFamily="2" charset="-122"/>
                  <a:cs typeface="+mn-cs"/>
                </a:rPr>
                <a:t>嵌套集合</a:t>
              </a:r>
              <a:r>
                <a:rPr kumimoji="0" lang="zh-CN" altLang="en-US" sz="2000" b="1"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t>形式</a:t>
              </a:r>
              <a:endParaRPr kumimoji="0" lang="zh-CN" altLang="en-US" sz="2000" b="1"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10290" name="Rectangle 133"/>
            <p:cNvSpPr/>
            <p:nvPr/>
          </p:nvSpPr>
          <p:spPr>
            <a:xfrm>
              <a:off x="864" y="1248"/>
              <a:ext cx="1440" cy="240"/>
            </a:xfrm>
            <a:prstGeom prst="rect">
              <a:avLst/>
            </a:prstGeom>
            <a:noFill/>
            <a:ln w="9525">
              <a:noFill/>
            </a:ln>
          </p:spPr>
          <p:txBody>
            <a:bodyPr lIns="92075" tIns="46038" rIns="92075" bIns="46038" anchor="ctr" anchorCtr="0"/>
            <a:p>
              <a:pPr algn="ctr" eaLnBrk="0" hangingPunct="0"/>
              <a:r>
                <a:rPr lang="en-US" altLang="zh-CN" sz="2000" b="1" dirty="0">
                  <a:latin typeface="Times New Roman" panose="02020603050405020304" pitchFamily="18" charset="0"/>
                  <a:ea typeface="宋体" panose="02010600030101010101" pitchFamily="2" charset="-122"/>
                </a:rPr>
                <a:t>(b)   </a:t>
              </a:r>
              <a:r>
                <a:rPr lang="zh-CN" altLang="en-US" sz="2000" b="1" dirty="0">
                  <a:latin typeface="宋体" panose="02010600030101010101" pitchFamily="2" charset="-122"/>
                  <a:ea typeface="宋体" panose="02010600030101010101" pitchFamily="2" charset="-122"/>
                </a:rPr>
                <a:t>广义表</a:t>
              </a:r>
              <a:r>
                <a:rPr lang="zh-CN" altLang="en-US" sz="2000" b="1" dirty="0">
                  <a:latin typeface="Times New Roman" panose="02020603050405020304" pitchFamily="18" charset="0"/>
                  <a:ea typeface="宋体" panose="02010600030101010101" pitchFamily="2" charset="-122"/>
                </a:rPr>
                <a:t>形式</a:t>
              </a:r>
              <a:endParaRPr lang="zh-CN" altLang="en-US" sz="2000" b="1" dirty="0">
                <a:latin typeface="Times New Roman" panose="02020603050405020304" pitchFamily="18" charset="0"/>
                <a:ea typeface="宋体" panose="02010600030101010101" pitchFamily="2" charset="-122"/>
              </a:endParaRPr>
            </a:p>
          </p:txBody>
        </p:sp>
        <p:sp>
          <p:nvSpPr>
            <p:cNvPr id="10291" name="Rectangle 134"/>
            <p:cNvSpPr/>
            <p:nvPr/>
          </p:nvSpPr>
          <p:spPr>
            <a:xfrm>
              <a:off x="0" y="864"/>
              <a:ext cx="2947" cy="272"/>
            </a:xfrm>
            <a:prstGeom prst="rect">
              <a:avLst/>
            </a:prstGeom>
            <a:noFill/>
            <a:ln w="9525">
              <a:noFill/>
            </a:ln>
          </p:spPr>
          <p:txBody>
            <a:bodyPr wrap="none" anchor="ctr" anchorCtr="0"/>
            <a:p>
              <a:r>
                <a:rPr lang="en-US" altLang="zh-CN" sz="2400" dirty="0">
                  <a:latin typeface="Times New Roman" panose="02020603050405020304" pitchFamily="18" charset="0"/>
                  <a:ea typeface="宋体" panose="02010600030101010101" pitchFamily="2" charset="-122"/>
                </a:rPr>
                <a:t>(A(B(E(K,L),F),C(G(M,N)),D(H,I,J)</a:t>
              </a:r>
              <a:endParaRPr lang="en-US" altLang="zh-CN" sz="2400" dirty="0">
                <a:latin typeface="Times New Roman" panose="02020603050405020304" pitchFamily="18" charset="0"/>
                <a:ea typeface="宋体" panose="02010600030101010101" pitchFamily="2" charset="-122"/>
              </a:endParaRPr>
            </a:p>
          </p:txBody>
        </p:sp>
        <p:grpSp>
          <p:nvGrpSpPr>
            <p:cNvPr id="10292" name="Group 135"/>
            <p:cNvGrpSpPr/>
            <p:nvPr/>
          </p:nvGrpSpPr>
          <p:grpSpPr>
            <a:xfrm>
              <a:off x="3091" y="0"/>
              <a:ext cx="2352" cy="2063"/>
              <a:chOff x="0" y="0"/>
              <a:chExt cx="2352" cy="2112"/>
            </a:xfrm>
          </p:grpSpPr>
          <p:grpSp>
            <p:nvGrpSpPr>
              <p:cNvPr id="10293" name="Group 136"/>
              <p:cNvGrpSpPr/>
              <p:nvPr/>
            </p:nvGrpSpPr>
            <p:grpSpPr>
              <a:xfrm>
                <a:off x="1248" y="192"/>
                <a:ext cx="768" cy="816"/>
                <a:chOff x="0" y="0"/>
                <a:chExt cx="768" cy="816"/>
              </a:xfrm>
            </p:grpSpPr>
            <p:sp>
              <p:nvSpPr>
                <p:cNvPr id="10294" name="Oval 137"/>
                <p:cNvSpPr/>
                <p:nvPr/>
              </p:nvSpPr>
              <p:spPr>
                <a:xfrm>
                  <a:off x="144" y="301"/>
                  <a:ext cx="227" cy="227"/>
                </a:xfrm>
                <a:prstGeom prst="ellipse">
                  <a:avLst/>
                </a:prstGeom>
                <a:noFill/>
                <a:ln w="9525" cap="flat" cmpd="sng">
                  <a:solidFill>
                    <a:schemeClr val="tx1"/>
                  </a:solidFill>
                  <a:prstDash val="solid"/>
                  <a:round/>
                  <a:headEnd type="none" w="med" len="med"/>
                  <a:tailEnd type="none" w="med" len="med"/>
                </a:ln>
              </p:spPr>
              <p:txBody>
                <a:bodyPr wrap="none" anchor="ctr" anchorCtr="0"/>
                <a:p>
                  <a:pPr algn="ctr"/>
                  <a:r>
                    <a:rPr lang="en-US" altLang="zh-CN" sz="2400" dirty="0">
                      <a:latin typeface="Times New Roman" panose="02020603050405020304" pitchFamily="18" charset="0"/>
                      <a:ea typeface="宋体" panose="02010600030101010101" pitchFamily="2" charset="-122"/>
                    </a:rPr>
                    <a:t>H</a:t>
                  </a:r>
                  <a:endParaRPr lang="en-US" altLang="zh-CN" sz="2400" dirty="0">
                    <a:latin typeface="Times New Roman" panose="02020603050405020304" pitchFamily="18" charset="0"/>
                    <a:ea typeface="宋体" panose="02010600030101010101" pitchFamily="2" charset="-122"/>
                  </a:endParaRPr>
                </a:p>
              </p:txBody>
            </p:sp>
            <p:sp>
              <p:nvSpPr>
                <p:cNvPr id="10295" name="Oval 138"/>
                <p:cNvSpPr/>
                <p:nvPr/>
              </p:nvSpPr>
              <p:spPr>
                <a:xfrm>
                  <a:off x="445" y="301"/>
                  <a:ext cx="227" cy="227"/>
                </a:xfrm>
                <a:prstGeom prst="ellipse">
                  <a:avLst/>
                </a:prstGeom>
                <a:noFill/>
                <a:ln w="9525" cap="flat" cmpd="sng">
                  <a:solidFill>
                    <a:schemeClr val="tx1"/>
                  </a:solidFill>
                  <a:prstDash val="solid"/>
                  <a:round/>
                  <a:headEnd type="none" w="med" len="med"/>
                  <a:tailEnd type="none" w="med" len="med"/>
                </a:ln>
              </p:spPr>
              <p:txBody>
                <a:bodyPr wrap="none" anchor="ctr" anchorCtr="0"/>
                <a:p>
                  <a:pPr algn="ctr"/>
                  <a:r>
                    <a:rPr lang="en-US" altLang="zh-CN" sz="2400" dirty="0">
                      <a:latin typeface="Times New Roman" panose="02020603050405020304" pitchFamily="18" charset="0"/>
                      <a:ea typeface="宋体" panose="02010600030101010101" pitchFamily="2" charset="-122"/>
                    </a:rPr>
                    <a:t>I</a:t>
                  </a:r>
                  <a:endParaRPr lang="en-US" altLang="zh-CN" sz="2400" dirty="0">
                    <a:latin typeface="Times New Roman" panose="02020603050405020304" pitchFamily="18" charset="0"/>
                    <a:ea typeface="宋体" panose="02010600030101010101" pitchFamily="2" charset="-122"/>
                  </a:endParaRPr>
                </a:p>
              </p:txBody>
            </p:sp>
            <p:sp>
              <p:nvSpPr>
                <p:cNvPr id="10296" name="Oval 139"/>
                <p:cNvSpPr/>
                <p:nvPr/>
              </p:nvSpPr>
              <p:spPr>
                <a:xfrm>
                  <a:off x="288" y="541"/>
                  <a:ext cx="227" cy="227"/>
                </a:xfrm>
                <a:prstGeom prst="ellipse">
                  <a:avLst/>
                </a:prstGeom>
                <a:noFill/>
                <a:ln w="9525" cap="flat" cmpd="sng">
                  <a:solidFill>
                    <a:schemeClr val="tx1"/>
                  </a:solidFill>
                  <a:prstDash val="solid"/>
                  <a:round/>
                  <a:headEnd type="none" w="med" len="med"/>
                  <a:tailEnd type="none" w="med" len="med"/>
                </a:ln>
              </p:spPr>
              <p:txBody>
                <a:bodyPr wrap="none" anchor="ctr" anchorCtr="0"/>
                <a:p>
                  <a:pPr algn="ctr"/>
                  <a:r>
                    <a:rPr lang="en-US" altLang="zh-CN" sz="2400" dirty="0">
                      <a:latin typeface="Times New Roman" panose="02020603050405020304" pitchFamily="18" charset="0"/>
                      <a:ea typeface="宋体" panose="02010600030101010101" pitchFamily="2" charset="-122"/>
                    </a:rPr>
                    <a:t>J</a:t>
                  </a:r>
                  <a:endParaRPr lang="en-US" altLang="zh-CN" sz="2400" dirty="0">
                    <a:latin typeface="Times New Roman" panose="02020603050405020304" pitchFamily="18" charset="0"/>
                    <a:ea typeface="宋体" panose="02010600030101010101" pitchFamily="2" charset="-122"/>
                  </a:endParaRPr>
                </a:p>
              </p:txBody>
            </p:sp>
            <p:sp>
              <p:nvSpPr>
                <p:cNvPr id="10297" name="Oval 140"/>
                <p:cNvSpPr/>
                <p:nvPr/>
              </p:nvSpPr>
              <p:spPr>
                <a:xfrm>
                  <a:off x="0" y="0"/>
                  <a:ext cx="768" cy="816"/>
                </a:xfrm>
                <a:prstGeom prst="ellipse">
                  <a:avLst/>
                </a:prstGeom>
                <a:noFill/>
                <a:ln w="9525" cap="flat" cmpd="sng">
                  <a:solidFill>
                    <a:schemeClr val="tx1"/>
                  </a:solidFill>
                  <a:prstDash val="solid"/>
                  <a:round/>
                  <a:headEnd type="none" w="med" len="med"/>
                  <a:tailEnd type="none" w="med" len="med"/>
                </a:ln>
              </p:spPr>
              <p:txBody>
                <a:bodyPr wrap="none" anchor="ctr" anchorCtr="0"/>
                <a:p>
                  <a:endParaRPr lang="zh-CN" altLang="zh-CN" sz="2400" dirty="0">
                    <a:latin typeface="Times New Roman" panose="02020603050405020304" pitchFamily="18" charset="0"/>
                    <a:ea typeface="宋体" panose="02010600030101010101" pitchFamily="2" charset="-122"/>
                  </a:endParaRPr>
                </a:p>
              </p:txBody>
            </p:sp>
            <p:sp>
              <p:nvSpPr>
                <p:cNvPr id="10298" name="Oval 141"/>
                <p:cNvSpPr/>
                <p:nvPr/>
              </p:nvSpPr>
              <p:spPr>
                <a:xfrm>
                  <a:off x="268" y="48"/>
                  <a:ext cx="260" cy="227"/>
                </a:xfrm>
                <a:prstGeom prst="ellipse">
                  <a:avLst/>
                </a:prstGeom>
                <a:noFill/>
                <a:ln w="9525">
                  <a:noFill/>
                </a:ln>
              </p:spPr>
              <p:txBody>
                <a:bodyPr wrap="none" anchor="ctr" anchorCtr="0"/>
                <a:p>
                  <a:pPr algn="ctr"/>
                  <a:r>
                    <a:rPr lang="en-US" altLang="zh-CN" sz="2400" dirty="0">
                      <a:latin typeface="Times New Roman" panose="02020603050405020304" pitchFamily="18" charset="0"/>
                      <a:ea typeface="宋体" panose="02010600030101010101" pitchFamily="2" charset="-122"/>
                    </a:rPr>
                    <a:t>D</a:t>
                  </a:r>
                  <a:endParaRPr lang="en-US" altLang="zh-CN" sz="2400" dirty="0">
                    <a:latin typeface="Times New Roman" panose="02020603050405020304" pitchFamily="18" charset="0"/>
                    <a:ea typeface="宋体" panose="02010600030101010101" pitchFamily="2" charset="-122"/>
                  </a:endParaRPr>
                </a:p>
              </p:txBody>
            </p:sp>
          </p:grpSp>
          <p:grpSp>
            <p:nvGrpSpPr>
              <p:cNvPr id="10299" name="Group 142"/>
              <p:cNvGrpSpPr/>
              <p:nvPr/>
            </p:nvGrpSpPr>
            <p:grpSpPr>
              <a:xfrm>
                <a:off x="48" y="480"/>
                <a:ext cx="1152" cy="912"/>
                <a:chOff x="0" y="0"/>
                <a:chExt cx="1152" cy="912"/>
              </a:xfrm>
            </p:grpSpPr>
            <p:sp>
              <p:nvSpPr>
                <p:cNvPr id="10300" name="Oval 143"/>
                <p:cNvSpPr/>
                <p:nvPr/>
              </p:nvSpPr>
              <p:spPr>
                <a:xfrm>
                  <a:off x="816" y="493"/>
                  <a:ext cx="227" cy="227"/>
                </a:xfrm>
                <a:prstGeom prst="ellipse">
                  <a:avLst/>
                </a:prstGeom>
                <a:noFill/>
                <a:ln w="9525" cap="flat" cmpd="sng">
                  <a:solidFill>
                    <a:schemeClr val="tx1"/>
                  </a:solidFill>
                  <a:prstDash val="solid"/>
                  <a:round/>
                  <a:headEnd type="none" w="med" len="med"/>
                  <a:tailEnd type="none" w="med" len="med"/>
                </a:ln>
              </p:spPr>
              <p:txBody>
                <a:bodyPr wrap="none" anchor="ctr" anchorCtr="0"/>
                <a:p>
                  <a:pPr algn="ctr"/>
                  <a:r>
                    <a:rPr lang="en-US" altLang="zh-CN" sz="2400" dirty="0">
                      <a:latin typeface="Times New Roman" panose="02020603050405020304" pitchFamily="18" charset="0"/>
                      <a:ea typeface="宋体" panose="02010600030101010101" pitchFamily="2" charset="-122"/>
                    </a:rPr>
                    <a:t>F</a:t>
                  </a:r>
                  <a:endParaRPr lang="en-US" altLang="zh-CN" sz="2400" dirty="0">
                    <a:latin typeface="Times New Roman" panose="02020603050405020304" pitchFamily="18" charset="0"/>
                    <a:ea typeface="宋体" panose="02010600030101010101" pitchFamily="2" charset="-122"/>
                  </a:endParaRPr>
                </a:p>
              </p:txBody>
            </p:sp>
            <p:sp>
              <p:nvSpPr>
                <p:cNvPr id="10301" name="Oval 144"/>
                <p:cNvSpPr/>
                <p:nvPr/>
              </p:nvSpPr>
              <p:spPr>
                <a:xfrm>
                  <a:off x="781" y="192"/>
                  <a:ext cx="227" cy="227"/>
                </a:xfrm>
                <a:prstGeom prst="ellipse">
                  <a:avLst/>
                </a:prstGeom>
                <a:noFill/>
                <a:ln w="9525">
                  <a:noFill/>
                </a:ln>
              </p:spPr>
              <p:txBody>
                <a:bodyPr wrap="none" anchor="ctr" anchorCtr="0"/>
                <a:p>
                  <a:pPr algn="ctr"/>
                  <a:r>
                    <a:rPr lang="en-US" altLang="zh-CN" sz="2400" dirty="0">
                      <a:latin typeface="Times New Roman" panose="02020603050405020304" pitchFamily="18" charset="0"/>
                      <a:ea typeface="宋体" panose="02010600030101010101" pitchFamily="2" charset="-122"/>
                    </a:rPr>
                    <a:t>B</a:t>
                  </a:r>
                  <a:endParaRPr lang="en-US" altLang="zh-CN" sz="2400" dirty="0">
                    <a:latin typeface="Times New Roman" panose="02020603050405020304" pitchFamily="18" charset="0"/>
                    <a:ea typeface="宋体" panose="02010600030101010101" pitchFamily="2" charset="-122"/>
                  </a:endParaRPr>
                </a:p>
              </p:txBody>
            </p:sp>
            <p:grpSp>
              <p:nvGrpSpPr>
                <p:cNvPr id="10302" name="Group 145"/>
                <p:cNvGrpSpPr/>
                <p:nvPr/>
              </p:nvGrpSpPr>
              <p:grpSpPr>
                <a:xfrm>
                  <a:off x="96" y="144"/>
                  <a:ext cx="672" cy="672"/>
                  <a:chOff x="0" y="0"/>
                  <a:chExt cx="672" cy="672"/>
                </a:xfrm>
              </p:grpSpPr>
              <p:sp>
                <p:nvSpPr>
                  <p:cNvPr id="10303" name="Oval 146"/>
                  <p:cNvSpPr/>
                  <p:nvPr/>
                </p:nvSpPr>
                <p:spPr>
                  <a:xfrm>
                    <a:off x="96" y="288"/>
                    <a:ext cx="227" cy="227"/>
                  </a:xfrm>
                  <a:prstGeom prst="ellipse">
                    <a:avLst/>
                  </a:prstGeom>
                  <a:noFill/>
                  <a:ln w="9525" cap="flat" cmpd="sng">
                    <a:solidFill>
                      <a:schemeClr val="tx1"/>
                    </a:solidFill>
                    <a:prstDash val="solid"/>
                    <a:round/>
                    <a:headEnd type="none" w="med" len="med"/>
                    <a:tailEnd type="none" w="med" len="med"/>
                  </a:ln>
                </p:spPr>
                <p:txBody>
                  <a:bodyPr wrap="none" anchor="ctr" anchorCtr="0"/>
                  <a:p>
                    <a:pPr algn="ctr"/>
                    <a:r>
                      <a:rPr lang="en-US" altLang="zh-CN" sz="2400" dirty="0">
                        <a:latin typeface="Times New Roman" panose="02020603050405020304" pitchFamily="18" charset="0"/>
                        <a:ea typeface="宋体" panose="02010600030101010101" pitchFamily="2" charset="-122"/>
                      </a:rPr>
                      <a:t>K</a:t>
                    </a:r>
                    <a:endParaRPr lang="en-US" altLang="zh-CN" sz="2400" dirty="0">
                      <a:latin typeface="Times New Roman" panose="02020603050405020304" pitchFamily="18" charset="0"/>
                      <a:ea typeface="宋体" panose="02010600030101010101" pitchFamily="2" charset="-122"/>
                    </a:endParaRPr>
                  </a:p>
                </p:txBody>
              </p:sp>
              <p:sp>
                <p:nvSpPr>
                  <p:cNvPr id="10304" name="Oval 147"/>
                  <p:cNvSpPr/>
                  <p:nvPr/>
                </p:nvSpPr>
                <p:spPr>
                  <a:xfrm>
                    <a:off x="384" y="301"/>
                    <a:ext cx="227" cy="227"/>
                  </a:xfrm>
                  <a:prstGeom prst="ellipse">
                    <a:avLst/>
                  </a:prstGeom>
                  <a:noFill/>
                  <a:ln w="9525" cap="flat" cmpd="sng">
                    <a:solidFill>
                      <a:schemeClr val="tx1"/>
                    </a:solidFill>
                    <a:prstDash val="solid"/>
                    <a:round/>
                    <a:headEnd type="none" w="med" len="med"/>
                    <a:tailEnd type="none" w="med" len="med"/>
                  </a:ln>
                </p:spPr>
                <p:txBody>
                  <a:bodyPr wrap="none" anchor="ctr" anchorCtr="0"/>
                  <a:p>
                    <a:pPr algn="ctr"/>
                    <a:r>
                      <a:rPr lang="en-US" altLang="zh-CN" sz="2400" dirty="0">
                        <a:latin typeface="Times New Roman" panose="02020603050405020304" pitchFamily="18" charset="0"/>
                        <a:ea typeface="宋体" panose="02010600030101010101" pitchFamily="2" charset="-122"/>
                      </a:rPr>
                      <a:t>L</a:t>
                    </a:r>
                    <a:endParaRPr lang="en-US" altLang="zh-CN" sz="2400" dirty="0">
                      <a:latin typeface="Times New Roman" panose="02020603050405020304" pitchFamily="18" charset="0"/>
                      <a:ea typeface="宋体" panose="02010600030101010101" pitchFamily="2" charset="-122"/>
                    </a:endParaRPr>
                  </a:p>
                </p:txBody>
              </p:sp>
              <p:sp>
                <p:nvSpPr>
                  <p:cNvPr id="10305" name="Oval 148"/>
                  <p:cNvSpPr/>
                  <p:nvPr/>
                </p:nvSpPr>
                <p:spPr>
                  <a:xfrm>
                    <a:off x="0" y="0"/>
                    <a:ext cx="672" cy="672"/>
                  </a:xfrm>
                  <a:prstGeom prst="ellipse">
                    <a:avLst/>
                  </a:prstGeom>
                  <a:noFill/>
                  <a:ln w="9525" cap="flat" cmpd="sng">
                    <a:solidFill>
                      <a:schemeClr val="tx1"/>
                    </a:solidFill>
                    <a:prstDash val="solid"/>
                    <a:round/>
                    <a:headEnd type="none" w="med" len="med"/>
                    <a:tailEnd type="none" w="med" len="med"/>
                  </a:ln>
                </p:spPr>
                <p:txBody>
                  <a:bodyPr wrap="none" anchor="ctr" anchorCtr="0"/>
                  <a:p>
                    <a:endParaRPr lang="zh-CN" altLang="zh-CN" sz="2400" dirty="0">
                      <a:latin typeface="Times New Roman" panose="02020603050405020304" pitchFamily="18" charset="0"/>
                      <a:ea typeface="宋体" panose="02010600030101010101" pitchFamily="2" charset="-122"/>
                    </a:endParaRPr>
                  </a:p>
                </p:txBody>
              </p:sp>
              <p:sp>
                <p:nvSpPr>
                  <p:cNvPr id="10306" name="Oval 149"/>
                  <p:cNvSpPr/>
                  <p:nvPr/>
                </p:nvSpPr>
                <p:spPr>
                  <a:xfrm>
                    <a:off x="240" y="48"/>
                    <a:ext cx="227" cy="227"/>
                  </a:xfrm>
                  <a:prstGeom prst="ellipse">
                    <a:avLst/>
                  </a:prstGeom>
                  <a:noFill/>
                  <a:ln w="9525">
                    <a:noFill/>
                  </a:ln>
                </p:spPr>
                <p:txBody>
                  <a:bodyPr wrap="none" anchor="ctr" anchorCtr="0"/>
                  <a:p>
                    <a:pPr algn="ctr"/>
                    <a:r>
                      <a:rPr lang="en-US" altLang="zh-CN" sz="2400" dirty="0">
                        <a:latin typeface="Times New Roman" panose="02020603050405020304" pitchFamily="18" charset="0"/>
                        <a:ea typeface="宋体" panose="02010600030101010101" pitchFamily="2" charset="-122"/>
                      </a:rPr>
                      <a:t>E</a:t>
                    </a:r>
                    <a:endParaRPr lang="en-US" altLang="zh-CN" sz="2400" dirty="0">
                      <a:latin typeface="Times New Roman" panose="02020603050405020304" pitchFamily="18" charset="0"/>
                      <a:ea typeface="宋体" panose="02010600030101010101" pitchFamily="2" charset="-122"/>
                    </a:endParaRPr>
                  </a:p>
                </p:txBody>
              </p:sp>
            </p:grpSp>
            <p:sp>
              <p:nvSpPr>
                <p:cNvPr id="10307" name="Oval 150"/>
                <p:cNvSpPr/>
                <p:nvPr/>
              </p:nvSpPr>
              <p:spPr>
                <a:xfrm>
                  <a:off x="0" y="0"/>
                  <a:ext cx="1152" cy="912"/>
                </a:xfrm>
                <a:prstGeom prst="ellipse">
                  <a:avLst/>
                </a:prstGeom>
                <a:noFill/>
                <a:ln w="9525" cap="flat" cmpd="sng">
                  <a:solidFill>
                    <a:schemeClr val="tx1"/>
                  </a:solidFill>
                  <a:prstDash val="solid"/>
                  <a:round/>
                  <a:headEnd type="none" w="med" len="med"/>
                  <a:tailEnd type="none" w="med" len="med"/>
                </a:ln>
              </p:spPr>
              <p:txBody>
                <a:bodyPr wrap="none" anchor="ctr" anchorCtr="0"/>
                <a:p>
                  <a:endParaRPr lang="zh-CN" altLang="en-US" dirty="0">
                    <a:latin typeface="Arial" panose="020B0604020202020204" pitchFamily="34" charset="0"/>
                    <a:ea typeface="宋体" panose="02010600030101010101" pitchFamily="2" charset="-122"/>
                  </a:endParaRPr>
                </a:p>
              </p:txBody>
            </p:sp>
          </p:grpSp>
          <p:grpSp>
            <p:nvGrpSpPr>
              <p:cNvPr id="10308" name="Group 151"/>
              <p:cNvGrpSpPr/>
              <p:nvPr/>
            </p:nvGrpSpPr>
            <p:grpSpPr>
              <a:xfrm>
                <a:off x="1008" y="1056"/>
                <a:ext cx="1008" cy="912"/>
                <a:chOff x="0" y="0"/>
                <a:chExt cx="1008" cy="1008"/>
              </a:xfrm>
            </p:grpSpPr>
            <p:sp>
              <p:nvSpPr>
                <p:cNvPr id="10309" name="Oval 152"/>
                <p:cNvSpPr/>
                <p:nvPr/>
              </p:nvSpPr>
              <p:spPr>
                <a:xfrm>
                  <a:off x="432" y="48"/>
                  <a:ext cx="227" cy="227"/>
                </a:xfrm>
                <a:prstGeom prst="ellipse">
                  <a:avLst/>
                </a:prstGeom>
                <a:noFill/>
                <a:ln w="9525">
                  <a:noFill/>
                </a:ln>
              </p:spPr>
              <p:txBody>
                <a:bodyPr wrap="none" anchor="ctr" anchorCtr="0"/>
                <a:p>
                  <a:pPr algn="ctr"/>
                  <a:r>
                    <a:rPr lang="en-US" altLang="zh-CN" sz="2400" dirty="0">
                      <a:latin typeface="Times New Roman" panose="02020603050405020304" pitchFamily="18" charset="0"/>
                      <a:ea typeface="宋体" panose="02010600030101010101" pitchFamily="2" charset="-122"/>
                    </a:rPr>
                    <a:t>C</a:t>
                  </a:r>
                  <a:endParaRPr lang="en-US" altLang="zh-CN" sz="2400" dirty="0">
                    <a:latin typeface="Times New Roman" panose="02020603050405020304" pitchFamily="18" charset="0"/>
                    <a:ea typeface="宋体" panose="02010600030101010101" pitchFamily="2" charset="-122"/>
                  </a:endParaRPr>
                </a:p>
              </p:txBody>
            </p:sp>
            <p:grpSp>
              <p:nvGrpSpPr>
                <p:cNvPr id="10310" name="Group 153"/>
                <p:cNvGrpSpPr/>
                <p:nvPr/>
              </p:nvGrpSpPr>
              <p:grpSpPr>
                <a:xfrm>
                  <a:off x="192" y="288"/>
                  <a:ext cx="672" cy="672"/>
                  <a:chOff x="0" y="0"/>
                  <a:chExt cx="672" cy="672"/>
                </a:xfrm>
              </p:grpSpPr>
              <p:sp>
                <p:nvSpPr>
                  <p:cNvPr id="10311" name="Oval 154"/>
                  <p:cNvSpPr/>
                  <p:nvPr/>
                </p:nvSpPr>
                <p:spPr>
                  <a:xfrm>
                    <a:off x="96" y="288"/>
                    <a:ext cx="227" cy="227"/>
                  </a:xfrm>
                  <a:prstGeom prst="ellipse">
                    <a:avLst/>
                  </a:prstGeom>
                  <a:noFill/>
                  <a:ln w="9525" cap="flat" cmpd="sng">
                    <a:solidFill>
                      <a:schemeClr val="tx1"/>
                    </a:solidFill>
                    <a:prstDash val="solid"/>
                    <a:round/>
                    <a:headEnd type="none" w="med" len="med"/>
                    <a:tailEnd type="none" w="med" len="med"/>
                  </a:ln>
                </p:spPr>
                <p:txBody>
                  <a:bodyPr wrap="none" anchor="ctr" anchorCtr="0"/>
                  <a:p>
                    <a:pPr algn="ctr"/>
                    <a:r>
                      <a:rPr lang="en-US" altLang="zh-CN" sz="2400" dirty="0">
                        <a:latin typeface="Times New Roman" panose="02020603050405020304" pitchFamily="18" charset="0"/>
                        <a:ea typeface="宋体" panose="02010600030101010101" pitchFamily="2" charset="-122"/>
                      </a:rPr>
                      <a:t>M</a:t>
                    </a:r>
                    <a:endParaRPr lang="en-US" altLang="zh-CN" sz="2400" dirty="0">
                      <a:latin typeface="Times New Roman" panose="02020603050405020304" pitchFamily="18" charset="0"/>
                      <a:ea typeface="宋体" panose="02010600030101010101" pitchFamily="2" charset="-122"/>
                    </a:endParaRPr>
                  </a:p>
                </p:txBody>
              </p:sp>
              <p:sp>
                <p:nvSpPr>
                  <p:cNvPr id="10312" name="Oval 155"/>
                  <p:cNvSpPr/>
                  <p:nvPr/>
                </p:nvSpPr>
                <p:spPr>
                  <a:xfrm>
                    <a:off x="384" y="301"/>
                    <a:ext cx="227" cy="227"/>
                  </a:xfrm>
                  <a:prstGeom prst="ellipse">
                    <a:avLst/>
                  </a:prstGeom>
                  <a:noFill/>
                  <a:ln w="9525" cap="flat" cmpd="sng">
                    <a:solidFill>
                      <a:schemeClr val="tx1"/>
                    </a:solidFill>
                    <a:prstDash val="solid"/>
                    <a:round/>
                    <a:headEnd type="none" w="med" len="med"/>
                    <a:tailEnd type="none" w="med" len="med"/>
                  </a:ln>
                </p:spPr>
                <p:txBody>
                  <a:bodyPr wrap="none" anchor="ctr" anchorCtr="0"/>
                  <a:p>
                    <a:pPr algn="ctr"/>
                    <a:r>
                      <a:rPr lang="en-US" altLang="zh-CN" sz="2400" dirty="0">
                        <a:latin typeface="Times New Roman" panose="02020603050405020304" pitchFamily="18" charset="0"/>
                        <a:ea typeface="宋体" panose="02010600030101010101" pitchFamily="2" charset="-122"/>
                      </a:rPr>
                      <a:t>N</a:t>
                    </a:r>
                    <a:endParaRPr lang="en-US" altLang="zh-CN" sz="2400" dirty="0">
                      <a:latin typeface="Times New Roman" panose="02020603050405020304" pitchFamily="18" charset="0"/>
                      <a:ea typeface="宋体" panose="02010600030101010101" pitchFamily="2" charset="-122"/>
                    </a:endParaRPr>
                  </a:p>
                </p:txBody>
              </p:sp>
              <p:sp>
                <p:nvSpPr>
                  <p:cNvPr id="10313" name="Oval 156"/>
                  <p:cNvSpPr/>
                  <p:nvPr/>
                </p:nvSpPr>
                <p:spPr>
                  <a:xfrm>
                    <a:off x="0" y="0"/>
                    <a:ext cx="672" cy="672"/>
                  </a:xfrm>
                  <a:prstGeom prst="ellipse">
                    <a:avLst/>
                  </a:prstGeom>
                  <a:noFill/>
                  <a:ln w="9525" cap="flat" cmpd="sng">
                    <a:solidFill>
                      <a:schemeClr val="tx1"/>
                    </a:solidFill>
                    <a:prstDash val="solid"/>
                    <a:round/>
                    <a:headEnd type="none" w="med" len="med"/>
                    <a:tailEnd type="none" w="med" len="med"/>
                  </a:ln>
                </p:spPr>
                <p:txBody>
                  <a:bodyPr wrap="none" anchor="ctr" anchorCtr="0"/>
                  <a:p>
                    <a:endParaRPr lang="zh-CN" altLang="zh-CN" sz="2400" dirty="0">
                      <a:latin typeface="Times New Roman" panose="02020603050405020304" pitchFamily="18" charset="0"/>
                      <a:ea typeface="宋体" panose="02010600030101010101" pitchFamily="2" charset="-122"/>
                    </a:endParaRPr>
                  </a:p>
                </p:txBody>
              </p:sp>
              <p:sp>
                <p:nvSpPr>
                  <p:cNvPr id="10314" name="Oval 157"/>
                  <p:cNvSpPr/>
                  <p:nvPr/>
                </p:nvSpPr>
                <p:spPr>
                  <a:xfrm>
                    <a:off x="240" y="48"/>
                    <a:ext cx="227" cy="227"/>
                  </a:xfrm>
                  <a:prstGeom prst="ellipse">
                    <a:avLst/>
                  </a:prstGeom>
                  <a:noFill/>
                  <a:ln w="9525">
                    <a:noFill/>
                  </a:ln>
                </p:spPr>
                <p:txBody>
                  <a:bodyPr wrap="none" anchor="ctr" anchorCtr="0"/>
                  <a:p>
                    <a:pPr algn="ctr"/>
                    <a:r>
                      <a:rPr lang="en-US" altLang="zh-CN" sz="2400" dirty="0">
                        <a:latin typeface="Times New Roman" panose="02020603050405020304" pitchFamily="18" charset="0"/>
                        <a:ea typeface="宋体" panose="02010600030101010101" pitchFamily="2" charset="-122"/>
                      </a:rPr>
                      <a:t>G</a:t>
                    </a:r>
                    <a:endParaRPr lang="en-US" altLang="zh-CN" sz="2400" dirty="0">
                      <a:latin typeface="Times New Roman" panose="02020603050405020304" pitchFamily="18" charset="0"/>
                      <a:ea typeface="宋体" panose="02010600030101010101" pitchFamily="2" charset="-122"/>
                    </a:endParaRPr>
                  </a:p>
                </p:txBody>
              </p:sp>
            </p:grpSp>
            <p:sp>
              <p:nvSpPr>
                <p:cNvPr id="10315" name="Oval 158"/>
                <p:cNvSpPr/>
                <p:nvPr/>
              </p:nvSpPr>
              <p:spPr>
                <a:xfrm>
                  <a:off x="0" y="0"/>
                  <a:ext cx="1008" cy="1008"/>
                </a:xfrm>
                <a:prstGeom prst="ellipse">
                  <a:avLst/>
                </a:prstGeom>
                <a:noFill/>
                <a:ln w="9525" cap="flat" cmpd="sng">
                  <a:solidFill>
                    <a:schemeClr val="tx1"/>
                  </a:solidFill>
                  <a:prstDash val="solid"/>
                  <a:round/>
                  <a:headEnd type="none" w="med" len="med"/>
                  <a:tailEnd type="none" w="med" len="med"/>
                </a:ln>
              </p:spPr>
              <p:txBody>
                <a:bodyPr wrap="none" anchor="ctr" anchorCtr="0"/>
                <a:p>
                  <a:endParaRPr lang="zh-CN" altLang="en-US" dirty="0">
                    <a:latin typeface="Arial" panose="020B0604020202020204" pitchFamily="34" charset="0"/>
                    <a:ea typeface="宋体" panose="02010600030101010101" pitchFamily="2" charset="-122"/>
                  </a:endParaRPr>
                </a:p>
              </p:txBody>
            </p:sp>
          </p:grpSp>
          <p:sp>
            <p:nvSpPr>
              <p:cNvPr id="10316" name="Oval 159"/>
              <p:cNvSpPr/>
              <p:nvPr/>
            </p:nvSpPr>
            <p:spPr>
              <a:xfrm>
                <a:off x="0" y="0"/>
                <a:ext cx="2352" cy="2112"/>
              </a:xfrm>
              <a:prstGeom prst="ellipse">
                <a:avLst/>
              </a:prstGeom>
              <a:noFill/>
              <a:ln w="9525" cap="flat" cmpd="sng">
                <a:solidFill>
                  <a:schemeClr val="tx1"/>
                </a:solidFill>
                <a:prstDash val="solid"/>
                <a:round/>
                <a:headEnd type="none" w="med" len="med"/>
                <a:tailEnd type="none" w="med" len="med"/>
              </a:ln>
            </p:spPr>
            <p:txBody>
              <a:bodyPr wrap="none" anchor="ctr" anchorCtr="0"/>
              <a:p>
                <a:endParaRPr lang="zh-CN" altLang="en-US" dirty="0">
                  <a:latin typeface="Arial" panose="020B0604020202020204" pitchFamily="34" charset="0"/>
                  <a:ea typeface="宋体" panose="02010600030101010101" pitchFamily="2" charset="-122"/>
                </a:endParaRPr>
              </a:p>
            </p:txBody>
          </p:sp>
          <p:sp>
            <p:nvSpPr>
              <p:cNvPr id="10317" name="Oval 160"/>
              <p:cNvSpPr/>
              <p:nvPr/>
            </p:nvSpPr>
            <p:spPr>
              <a:xfrm>
                <a:off x="925" y="192"/>
                <a:ext cx="227" cy="227"/>
              </a:xfrm>
              <a:prstGeom prst="ellipse">
                <a:avLst/>
              </a:prstGeom>
              <a:noFill/>
              <a:ln w="9525">
                <a:noFill/>
              </a:ln>
            </p:spPr>
            <p:txBody>
              <a:bodyPr wrap="none" anchor="ctr" anchorCtr="0"/>
              <a:p>
                <a:pPr algn="ctr"/>
                <a:r>
                  <a:rPr lang="en-US" altLang="zh-CN" sz="2400" dirty="0">
                    <a:latin typeface="Times New Roman" panose="02020603050405020304" pitchFamily="18" charset="0"/>
                    <a:ea typeface="宋体" panose="02010600030101010101" pitchFamily="2" charset="-122"/>
                  </a:rPr>
                  <a:t>A</a:t>
                </a:r>
                <a:endParaRPr lang="en-US" altLang="zh-CN" sz="2400" dirty="0">
                  <a:latin typeface="Times New Roman" panose="02020603050405020304" pitchFamily="18" charset="0"/>
                  <a:ea typeface="宋体" panose="02010600030101010101" pitchFamily="2" charset="-122"/>
                </a:endParaRPr>
              </a:p>
            </p:txBody>
          </p:sp>
        </p:grpSp>
      </p:gr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pPr marL="457200" marR="0" lvl="1" indent="-457200" algn="l" defTabSz="1219200" rtl="0" eaLnBrk="1" fontAlgn="base" latinLnBrk="0" hangingPunct="1">
              <a:lnSpc>
                <a:spcPct val="100000"/>
              </a:lnSpc>
              <a:spcBef>
                <a:spcPct val="20000"/>
              </a:spcBef>
              <a:buClrTx/>
              <a:buSzTx/>
              <a:buFont typeface="Wingdings" panose="05000000000000000000" charset="0"/>
              <a:buChar char="l"/>
            </a:pP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线索二叉树的</a:t>
            </a: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线索设计：</a:t>
            </a:r>
            <a:endParaRPr lang="zh-CN" altLang="en-US" sz="2800" dirty="0">
              <a:latin typeface="黑体" panose="02010609060101010101" pitchFamily="2" charset="-122"/>
              <a:ea typeface="黑体" panose="02010609060101010101" pitchFamily="2" charset="-122"/>
              <a:cs typeface="黑体" panose="02010609060101010101" pitchFamily="2" charset="-122"/>
              <a:sym typeface="+mn-ea"/>
            </a:endParaRPr>
          </a:p>
          <a:p>
            <a:pPr marR="0" lvl="1" algn="l" defTabSz="1219200" rtl="0" eaLnBrk="1" fontAlgn="base" latinLnBrk="0" hangingPunct="1">
              <a:lnSpc>
                <a:spcPct val="100000"/>
              </a:lnSpc>
              <a:spcBef>
                <a:spcPct val="20000"/>
              </a:spcBef>
              <a:buClrTx/>
              <a:buSzTx/>
              <a:buChar char="•"/>
            </a:pPr>
            <a:r>
              <a:rPr lang="zh-CN" altLang="en-US" sz="2400" dirty="0">
                <a:latin typeface="黑体" panose="02010609060101010101" pitchFamily="2" charset="-122"/>
                <a:ea typeface="黑体" panose="02010609060101010101" pitchFamily="2" charset="-122"/>
                <a:cs typeface="黑体" panose="02010609060101010101" pitchFamily="2" charset="-122"/>
                <a:sym typeface="+mn-ea"/>
              </a:rPr>
              <a:t>一棵二叉树有n个结点，则有n-1个分支 ，而n个结点共有2n个指针域(Lchild和Rchild) ，显然有n+1个空闲指针域未用。在有n个结点的二叉树中，必定存在n+1个空链域，因此把</a:t>
            </a:r>
            <a:r>
              <a:rPr lang="en-US" altLang="zh-CN" sz="2400" dirty="0">
                <a:latin typeface="黑体" panose="02010609060101010101" pitchFamily="2" charset="-122"/>
                <a:ea typeface="黑体" panose="02010609060101010101" pitchFamily="2" charset="-122"/>
                <a:cs typeface="黑体" panose="02010609060101010101" pitchFamily="2" charset="-122"/>
                <a:sym typeface="+mn-ea"/>
              </a:rPr>
              <a:t>n+1</a:t>
            </a:r>
            <a:r>
              <a:rPr lang="zh-CN" altLang="en-US" sz="2400" dirty="0">
                <a:latin typeface="黑体" panose="02010609060101010101" pitchFamily="2" charset="-122"/>
                <a:ea typeface="黑体" panose="02010609060101010101" pitchFamily="2" charset="-122"/>
                <a:cs typeface="黑体" panose="02010609060101010101" pitchFamily="2" charset="-122"/>
                <a:sym typeface="+mn-ea"/>
              </a:rPr>
              <a:t>个</a:t>
            </a:r>
            <a:r>
              <a:rPr lang="zh-CN" altLang="en-US" dirty="0">
                <a:latin typeface="黑体" panose="02010609060101010101" pitchFamily="2" charset="-122"/>
                <a:ea typeface="黑体" panose="02010609060101010101" pitchFamily="2" charset="-122"/>
                <a:cs typeface="黑体" panose="02010609060101010101" pitchFamily="2" charset="-122"/>
                <a:sym typeface="+mn-ea"/>
              </a:rPr>
              <a:t>空链域作为线索</a:t>
            </a:r>
            <a:r>
              <a:rPr lang="zh-CN" altLang="en-US" sz="2400" dirty="0">
                <a:latin typeface="黑体" panose="02010609060101010101" pitchFamily="2" charset="-122"/>
                <a:ea typeface="黑体" panose="02010609060101010101" pitchFamily="2" charset="-122"/>
                <a:cs typeface="黑体" panose="02010609060101010101" pitchFamily="2" charset="-122"/>
                <a:sym typeface="+mn-ea"/>
              </a:rPr>
              <a:t>。这种方法无需增加额外空间</a:t>
            </a:r>
            <a:endParaRPr lang="zh-CN" altLang="en-US" sz="2400" dirty="0">
              <a:latin typeface="黑体" panose="02010609060101010101" pitchFamily="2" charset="-122"/>
              <a:ea typeface="黑体" panose="02010609060101010101" pitchFamily="2" charset="-122"/>
              <a:cs typeface="黑体" panose="02010609060101010101" pitchFamily="2" charset="-122"/>
              <a:sym typeface="+mn-ea"/>
            </a:endParaRPr>
          </a:p>
          <a:p>
            <a:pPr marR="0" lvl="1" algn="l" defTabSz="1219200" rtl="0" eaLnBrk="1" fontAlgn="base" latinLnBrk="0" hangingPunct="1">
              <a:lnSpc>
                <a:spcPct val="100000"/>
              </a:lnSpc>
              <a:spcBef>
                <a:spcPct val="20000"/>
              </a:spcBef>
              <a:buClrTx/>
              <a:buSzTx/>
              <a:buChar char="•"/>
            </a:pPr>
            <a:r>
              <a:rPr lang="zh-CN" altLang="en-US" dirty="0">
                <a:latin typeface="黑体" panose="02010609060101010101" pitchFamily="2" charset="-122"/>
                <a:ea typeface="黑体" panose="02010609060101010101" pitchFamily="2" charset="-122"/>
                <a:cs typeface="黑体" panose="02010609060101010101" pitchFamily="2" charset="-122"/>
                <a:sym typeface="+mn-ea"/>
              </a:rPr>
              <a:t>方法二：空孩子指针不再指向空，用来</a:t>
            </a:r>
            <a:r>
              <a:rPr lang="zh-CN" altLang="en-US" dirty="0">
                <a:latin typeface="黑体" panose="02010609060101010101" pitchFamily="2" charset="-122"/>
                <a:ea typeface="黑体" panose="02010609060101010101" pitchFamily="2" charset="-122"/>
                <a:cs typeface="黑体" panose="02010609060101010101" pitchFamily="2" charset="-122"/>
                <a:sym typeface="+mn-ea"/>
              </a:rPr>
              <a:t>保存</a:t>
            </a:r>
            <a:r>
              <a:rPr lang="zh-CN" altLang="en-US" dirty="0">
                <a:latin typeface="黑体" panose="02010609060101010101" pitchFamily="2" charset="-122"/>
                <a:ea typeface="黑体" panose="02010609060101010101" pitchFamily="2" charset="-122"/>
                <a:cs typeface="黑体" panose="02010609060101010101" pitchFamily="2" charset="-122"/>
                <a:sym typeface="+mn-ea"/>
              </a:rPr>
              <a:t>线索，在结点中增加两个标记位（LTag, RTag)</a:t>
            </a:r>
            <a:endParaRPr kumimoji="0" lang="zh-CN" altLang="en-US" b="0" i="0" u="none" strike="noStrike" kern="0" cap="none" spc="0" normalizeH="0" baseline="0" dirty="0">
              <a:solidFill>
                <a:schemeClr val="tx1"/>
              </a:solidFill>
              <a:latin typeface="黑体" panose="02010609060101010101" pitchFamily="2" charset="-122"/>
              <a:ea typeface="黑体" panose="02010609060101010101" pitchFamily="2" charset="-122"/>
              <a:cs typeface="黑体" panose="02010609060101010101" pitchFamily="2" charset="-122"/>
            </a:endParaRPr>
          </a:p>
          <a:p>
            <a:pPr marL="609600" marR="0" lvl="1" indent="0" algn="l" defTabSz="1219200" rtl="0" eaLnBrk="1" fontAlgn="base" latinLnBrk="0" hangingPunct="1">
              <a:lnSpc>
                <a:spcPct val="100000"/>
              </a:lnSpc>
              <a:spcBef>
                <a:spcPct val="20000"/>
              </a:spcBef>
              <a:buClrTx/>
              <a:buSzTx/>
              <a:buNone/>
            </a:pPr>
            <a:r>
              <a:rPr lang="zh-CN" altLang="en-US" dirty="0">
                <a:latin typeface="黑体" panose="02010609060101010101" pitchFamily="2" charset="-122"/>
                <a:ea typeface="黑体" panose="02010609060101010101" pitchFamily="2" charset="-122"/>
                <a:cs typeface="黑体" panose="02010609060101010101" pitchFamily="2" charset="-122"/>
                <a:sym typeface="+mn-ea"/>
              </a:rPr>
              <a:t>LTag=0, lChild域指示结点的左孩子</a:t>
            </a:r>
            <a:endParaRPr kumimoji="0" lang="zh-CN" altLang="en-US" b="0" i="0" u="none" strike="noStrike" kern="0" cap="none" spc="0" normalizeH="0" baseline="0" dirty="0">
              <a:solidFill>
                <a:schemeClr val="tx1"/>
              </a:solidFill>
              <a:latin typeface="黑体" panose="02010609060101010101" pitchFamily="2" charset="-122"/>
              <a:ea typeface="黑体" panose="02010609060101010101" pitchFamily="2" charset="-122"/>
              <a:cs typeface="黑体" panose="02010609060101010101" pitchFamily="2" charset="-122"/>
            </a:endParaRPr>
          </a:p>
          <a:p>
            <a:pPr marL="609600" marR="0" lvl="1" indent="0" algn="l" defTabSz="1219200" rtl="0" eaLnBrk="1" fontAlgn="base" latinLnBrk="0" hangingPunct="1">
              <a:lnSpc>
                <a:spcPct val="100000"/>
              </a:lnSpc>
              <a:spcBef>
                <a:spcPct val="20000"/>
              </a:spcBef>
              <a:buClrTx/>
              <a:buSzTx/>
              <a:buNone/>
            </a:pPr>
            <a:r>
              <a:rPr lang="zh-CN" altLang="en-US" dirty="0">
                <a:latin typeface="黑体" panose="02010609060101010101" pitchFamily="2" charset="-122"/>
                <a:ea typeface="黑体" panose="02010609060101010101" pitchFamily="2" charset="-122"/>
                <a:cs typeface="黑体" panose="02010609060101010101" pitchFamily="2" charset="-122"/>
                <a:sym typeface="+mn-ea"/>
              </a:rPr>
              <a:t>LTag=1, lChild域指示结点的前驱结点</a:t>
            </a:r>
            <a:endParaRPr kumimoji="0" lang="zh-CN" altLang="en-US" b="0" i="0" u="none" strike="noStrike" kern="0" cap="none" spc="0" normalizeH="0" baseline="0" dirty="0">
              <a:solidFill>
                <a:schemeClr val="tx1"/>
              </a:solidFill>
              <a:latin typeface="黑体" panose="02010609060101010101" pitchFamily="2" charset="-122"/>
              <a:ea typeface="黑体" panose="02010609060101010101" pitchFamily="2" charset="-122"/>
              <a:cs typeface="黑体" panose="02010609060101010101" pitchFamily="2" charset="-122"/>
            </a:endParaRPr>
          </a:p>
          <a:p>
            <a:pPr marL="609600" marR="0" lvl="1" indent="0" algn="l" defTabSz="1219200" rtl="0" eaLnBrk="1" fontAlgn="base" latinLnBrk="0" hangingPunct="1">
              <a:lnSpc>
                <a:spcPct val="100000"/>
              </a:lnSpc>
              <a:spcBef>
                <a:spcPct val="20000"/>
              </a:spcBef>
              <a:buClrTx/>
              <a:buSzTx/>
              <a:buNone/>
            </a:pPr>
            <a:r>
              <a:rPr lang="zh-CN" altLang="en-US" dirty="0">
                <a:latin typeface="黑体" panose="02010609060101010101" pitchFamily="2" charset="-122"/>
                <a:ea typeface="黑体" panose="02010609060101010101" pitchFamily="2" charset="-122"/>
                <a:cs typeface="黑体" panose="02010609060101010101" pitchFamily="2" charset="-122"/>
                <a:sym typeface="+mn-ea"/>
              </a:rPr>
              <a:t>RTag=0, lChild域指示结点的右孩子</a:t>
            </a:r>
            <a:endParaRPr kumimoji="0" lang="zh-CN" altLang="en-US" b="0" i="0" u="none" strike="noStrike" kern="0" cap="none" spc="0" normalizeH="0" baseline="0" dirty="0">
              <a:solidFill>
                <a:schemeClr val="tx1"/>
              </a:solidFill>
              <a:latin typeface="黑体" panose="02010609060101010101" pitchFamily="2" charset="-122"/>
              <a:ea typeface="黑体" panose="02010609060101010101" pitchFamily="2" charset="-122"/>
              <a:cs typeface="黑体" panose="02010609060101010101" pitchFamily="2" charset="-122"/>
            </a:endParaRPr>
          </a:p>
          <a:p>
            <a:pPr marL="609600" marR="0" lvl="1" indent="0" algn="l" defTabSz="1219200" rtl="0" eaLnBrk="1" fontAlgn="base" latinLnBrk="0" hangingPunct="1">
              <a:lnSpc>
                <a:spcPct val="100000"/>
              </a:lnSpc>
              <a:spcBef>
                <a:spcPct val="20000"/>
              </a:spcBef>
              <a:buClrTx/>
              <a:buSzTx/>
              <a:buNone/>
            </a:pPr>
            <a:r>
              <a:rPr lang="zh-CN" altLang="en-US" dirty="0">
                <a:latin typeface="黑体" panose="02010609060101010101" pitchFamily="2" charset="-122"/>
                <a:ea typeface="黑体" panose="02010609060101010101" pitchFamily="2" charset="-122"/>
                <a:cs typeface="黑体" panose="02010609060101010101" pitchFamily="2" charset="-122"/>
                <a:sym typeface="+mn-ea"/>
              </a:rPr>
              <a:t>RTag=1, lChild域指示结点的后继结点</a:t>
            </a:r>
            <a:endParaRPr kumimoji="0" lang="zh-CN" altLang="en-US" b="0" i="0" u="none" strike="noStrike" kern="0" cap="none" spc="0" normalizeH="0" baseline="0" dirty="0">
              <a:solidFill>
                <a:schemeClr val="tx1"/>
              </a:solidFill>
              <a:latin typeface="黑体" panose="02010609060101010101" pitchFamily="2" charset="-122"/>
              <a:ea typeface="黑体" panose="02010609060101010101" pitchFamily="2" charset="-122"/>
              <a:cs typeface="黑体" panose="02010609060101010101" pitchFamily="2" charset="-122"/>
            </a:endParaRPr>
          </a:p>
          <a:p>
            <a:pPr marR="0" lvl="1" algn="l" defTabSz="1219200" rtl="0" eaLnBrk="1" fontAlgn="base" latinLnBrk="0" hangingPunct="1">
              <a:lnSpc>
                <a:spcPct val="100000"/>
              </a:lnSpc>
              <a:spcBef>
                <a:spcPct val="20000"/>
              </a:spcBef>
              <a:buClrTx/>
              <a:buSzTx/>
              <a:buChar char="•"/>
            </a:pPr>
            <a:endParaRPr kumimoji="0" lang="zh-CN" altLang="en-US" i="0" u="none" strike="noStrike" kern="0" cap="none" spc="0" normalizeH="0" baseline="0" dirty="0">
              <a:solidFill>
                <a:schemeClr val="tx1"/>
              </a:solidFill>
              <a:latin typeface="黑体" panose="02010609060101010101" pitchFamily="2" charset="-122"/>
              <a:ea typeface="黑体" panose="02010609060101010101" pitchFamily="2" charset="-122"/>
              <a:cs typeface="黑体" panose="02010609060101010101" pitchFamily="2" charset="-122"/>
            </a:endParaRPr>
          </a:p>
          <a:p>
            <a:pPr marR="0" lvl="1" algn="l" defTabSz="1219200" rtl="0" eaLnBrk="1" fontAlgn="base" latinLnBrk="0" hangingPunct="1">
              <a:lnSpc>
                <a:spcPct val="100000"/>
              </a:lnSpc>
              <a:spcBef>
                <a:spcPct val="20000"/>
              </a:spcBef>
              <a:buClrTx/>
              <a:buSzTx/>
              <a:buChar char="•"/>
            </a:pPr>
            <a:endParaRPr kumimoji="0" lang="zh-CN" altLang="en-US" i="0" u="none" strike="noStrike" kern="0" cap="none" spc="0" normalizeH="0" baseline="0" dirty="0">
              <a:solidFill>
                <a:schemeClr val="tx1"/>
              </a:solidFill>
              <a:latin typeface="黑体" panose="02010609060101010101" pitchFamily="2" charset="-122"/>
              <a:ea typeface="黑体" panose="02010609060101010101" pitchFamily="2" charset="-122"/>
              <a:cs typeface="黑体" panose="02010609060101010101" pitchFamily="2" charset="-122"/>
            </a:endParaRPr>
          </a:p>
          <a:p>
            <a:pPr marR="0" lvl="1" algn="l" defTabSz="1219200" rtl="0" eaLnBrk="1" fontAlgn="base" latinLnBrk="0" hangingPunct="1">
              <a:lnSpc>
                <a:spcPct val="100000"/>
              </a:lnSpc>
              <a:spcBef>
                <a:spcPct val="20000"/>
              </a:spcBef>
              <a:buClrTx/>
              <a:buSzTx/>
              <a:buChar char="•"/>
            </a:pPr>
            <a:endParaRPr kumimoji="0" lang="zh-CN" altLang="en-US" i="0" u="none" strike="noStrike" kern="0" cap="none" spc="0" normalizeH="0" baseline="0" dirty="0">
              <a:solidFill>
                <a:schemeClr val="tx1"/>
              </a:solidFill>
              <a:latin typeface="黑体" panose="02010609060101010101" pitchFamily="2" charset="-122"/>
              <a:ea typeface="黑体" panose="02010609060101010101" pitchFamily="2" charset="-122"/>
              <a:cs typeface="黑体" panose="02010609060101010101" pitchFamily="2" charset="-122"/>
            </a:endParaRPr>
          </a:p>
          <a:p>
            <a:pPr marL="609600" marR="0" lvl="0" indent="-60960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Char char="n"/>
              <a:defRPr/>
            </a:pPr>
            <a:endParaRPr kumimoji="0" lang="en-US" altLang="zh-CN" b="1" i="0" u="none" strike="noStrike" kern="0" cap="none" spc="0" normalizeH="0" baseline="0" noProof="0" smtClean="0">
              <a:ln>
                <a:noFill/>
              </a:ln>
              <a:solidFill>
                <a:schemeClr val="tx1"/>
              </a:solidFill>
              <a:effectLst/>
              <a:uLnTx/>
              <a:uFillTx/>
              <a:latin typeface="宋体" panose="02010600030101010101" pitchFamily="2" charset="-122"/>
              <a:ea typeface="+mn-ea"/>
              <a:cs typeface="+mn-cs"/>
            </a:endParaRPr>
          </a:p>
          <a:p>
            <a:pPr marL="457200" marR="0" lvl="1" indent="-457200" algn="l" defTabSz="1219200" rtl="0" eaLnBrk="1" fontAlgn="base" latinLnBrk="0" hangingPunct="1">
              <a:lnSpc>
                <a:spcPct val="100000"/>
              </a:lnSpc>
              <a:spcBef>
                <a:spcPct val="20000"/>
              </a:spcBef>
              <a:buClrTx/>
              <a:buSzTx/>
              <a:buFont typeface="Wingdings" panose="05000000000000000000" charset="0"/>
              <a:buChar char="l"/>
            </a:pPr>
            <a:endParaRPr lang="zh-CN" altLang="en-US" sz="2800" dirty="0">
              <a:latin typeface="黑体" panose="02010609060101010101" pitchFamily="2" charset="-122"/>
              <a:ea typeface="黑体" panose="02010609060101010101" pitchFamily="2" charset="-122"/>
              <a:cs typeface="黑体" panose="02010609060101010101" pitchFamily="2" charset="-122"/>
              <a:sym typeface="+mn-ea"/>
            </a:endParaRPr>
          </a:p>
        </p:txBody>
      </p:sp>
      <p:sp>
        <p:nvSpPr>
          <p:cNvPr id="4" name="标题 3"/>
          <p:cNvSpPr>
            <a:spLocks noGrp="1"/>
          </p:cNvSpPr>
          <p:nvPr>
            <p:ph type="title"/>
          </p:nvPr>
        </p:nvSpPr>
        <p:spPr>
          <a:xfrm>
            <a:off x="752475" y="222568"/>
            <a:ext cx="10972800" cy="796908"/>
          </a:xfrm>
        </p:spPr>
        <p:txBody>
          <a:bodyPr/>
          <a:p>
            <a:r>
              <a:rPr lang="en-US" altLang="zh-CN">
                <a:latin typeface="楷体" panose="02010609060101010101" charset="-122"/>
                <a:ea typeface="楷体" panose="02010609060101010101" charset="-122"/>
                <a:cs typeface="楷体" panose="02010609060101010101" charset="-122"/>
                <a:sym typeface="+mn-ea"/>
              </a:rPr>
              <a:t>6.3 </a:t>
            </a:r>
            <a:r>
              <a:rPr lang="zh-CN" altLang="en-US">
                <a:latin typeface="楷体" panose="02010609060101010101" charset="-122"/>
                <a:ea typeface="楷体" panose="02010609060101010101" charset="-122"/>
                <a:cs typeface="楷体" panose="02010609060101010101" charset="-122"/>
                <a:sym typeface="+mn-ea"/>
              </a:rPr>
              <a:t>遍历二叉</a:t>
            </a:r>
            <a:r>
              <a:rPr lang="zh-CN" altLang="en-US" dirty="0">
                <a:latin typeface="楷体" panose="02010609060101010101" charset="-122"/>
                <a:ea typeface="楷体" panose="02010609060101010101" charset="-122"/>
                <a:sym typeface="+mn-ea"/>
              </a:rPr>
              <a:t>树和线索二叉树</a:t>
            </a:r>
            <a:endParaRPr lang="en-US" altLang="zh-CN">
              <a:latin typeface="楷体" panose="02010609060101010101" charset="-122"/>
              <a:ea typeface="楷体" panose="02010609060101010101" charset="-122"/>
              <a:cs typeface="楷体" panose="02010609060101010101" charset="-122"/>
            </a:endParaRPr>
          </a:p>
        </p:txBody>
      </p:sp>
      <p:sp>
        <p:nvSpPr>
          <p:cNvPr id="2" name="灯片编号占位符 1"/>
          <p:cNvSpPr>
            <a:spLocks noGrp="1"/>
          </p:cNvSpPr>
          <p:nvPr>
            <p:ph type="sldNum" sz="quarter" idx="4"/>
          </p:nvPr>
        </p:nvSpPr>
        <p:spPr/>
        <p:txBody>
          <a:bodyPr/>
          <a:p>
            <a:fld id="{F18B4237-A20D-4DE2-ADD8-75BCC50A7656}" type="slidenum">
              <a:rPr lang="zh-CN" altLang="en-US"/>
            </a:fld>
            <a:endParaRPr lang="zh-CN" altLang="en-US"/>
          </a:p>
        </p:txBody>
      </p:sp>
      <p:grpSp>
        <p:nvGrpSpPr>
          <p:cNvPr id="65540" name="Group 4"/>
          <p:cNvGrpSpPr/>
          <p:nvPr/>
        </p:nvGrpSpPr>
        <p:grpSpPr>
          <a:xfrm>
            <a:off x="6575425" y="4364673"/>
            <a:ext cx="5410200" cy="460375"/>
            <a:chOff x="960" y="2928"/>
            <a:chExt cx="2928" cy="290"/>
          </a:xfrm>
        </p:grpSpPr>
        <p:sp>
          <p:nvSpPr>
            <p:cNvPr id="65541" name="Text Box 5"/>
            <p:cNvSpPr txBox="1"/>
            <p:nvPr/>
          </p:nvSpPr>
          <p:spPr>
            <a:xfrm>
              <a:off x="960" y="2928"/>
              <a:ext cx="528" cy="290"/>
            </a:xfrm>
            <a:prstGeom prst="rect">
              <a:avLst/>
            </a:prstGeom>
            <a:noFill/>
            <a:ln w="9525" cap="flat" cmpd="sng">
              <a:solidFill>
                <a:schemeClr val="tx1"/>
              </a:solidFill>
              <a:prstDash val="solid"/>
              <a:miter/>
              <a:headEnd type="none" w="med" len="med"/>
              <a:tailEnd type="none" w="med" len="med"/>
            </a:ln>
          </p:spPr>
          <p:txBody>
            <a:bodyPr anchor="t" anchorCtr="0">
              <a:spAutoFit/>
            </a:bodyPr>
            <a:p>
              <a:pPr algn="ctr">
                <a:spcBef>
                  <a:spcPct val="50000"/>
                </a:spcBef>
              </a:pPr>
              <a:r>
                <a:rPr lang="en-US" altLang="zh-CN" sz="2400" dirty="0">
                  <a:latin typeface="Tahoma" panose="020B0604030504040204" charset="0"/>
                  <a:ea typeface="宋体" panose="02010600030101010101" pitchFamily="2" charset="-122"/>
                </a:rPr>
                <a:t>LTag</a:t>
              </a:r>
              <a:endParaRPr lang="en-US" altLang="zh-CN" sz="2400" dirty="0">
                <a:latin typeface="Tahoma" panose="020B0604030504040204" charset="0"/>
                <a:ea typeface="宋体" panose="02010600030101010101" pitchFamily="2" charset="-122"/>
              </a:endParaRPr>
            </a:p>
          </p:txBody>
        </p:sp>
        <p:sp>
          <p:nvSpPr>
            <p:cNvPr id="65542" name="Text Box 6"/>
            <p:cNvSpPr txBox="1"/>
            <p:nvPr/>
          </p:nvSpPr>
          <p:spPr>
            <a:xfrm>
              <a:off x="1488" y="2928"/>
              <a:ext cx="672" cy="290"/>
            </a:xfrm>
            <a:prstGeom prst="rect">
              <a:avLst/>
            </a:prstGeom>
            <a:noFill/>
            <a:ln w="9525" cap="flat" cmpd="sng">
              <a:solidFill>
                <a:schemeClr val="tx1"/>
              </a:solidFill>
              <a:prstDash val="solid"/>
              <a:miter/>
              <a:headEnd type="none" w="med" len="med"/>
              <a:tailEnd type="none" w="med" len="med"/>
            </a:ln>
          </p:spPr>
          <p:txBody>
            <a:bodyPr anchor="t" anchorCtr="0">
              <a:spAutoFit/>
            </a:bodyPr>
            <a:p>
              <a:pPr algn="ctr">
                <a:spcBef>
                  <a:spcPct val="50000"/>
                </a:spcBef>
              </a:pPr>
              <a:r>
                <a:rPr lang="en-US" altLang="zh-CN" sz="2400" dirty="0">
                  <a:latin typeface="Tahoma" panose="020B0604030504040204" charset="0"/>
                  <a:ea typeface="宋体" panose="02010600030101010101" pitchFamily="2" charset="-122"/>
                </a:rPr>
                <a:t>lChild</a:t>
              </a:r>
              <a:endParaRPr lang="en-US" altLang="zh-CN" sz="2400" dirty="0">
                <a:latin typeface="Tahoma" panose="020B0604030504040204" charset="0"/>
                <a:ea typeface="宋体" panose="02010600030101010101" pitchFamily="2" charset="-122"/>
              </a:endParaRPr>
            </a:p>
          </p:txBody>
        </p:sp>
        <p:sp>
          <p:nvSpPr>
            <p:cNvPr id="65543" name="Text Box 7"/>
            <p:cNvSpPr txBox="1"/>
            <p:nvPr/>
          </p:nvSpPr>
          <p:spPr>
            <a:xfrm>
              <a:off x="2160" y="2928"/>
              <a:ext cx="528" cy="290"/>
            </a:xfrm>
            <a:prstGeom prst="rect">
              <a:avLst/>
            </a:prstGeom>
            <a:noFill/>
            <a:ln w="9525" cap="flat" cmpd="sng">
              <a:solidFill>
                <a:schemeClr val="tx1"/>
              </a:solidFill>
              <a:prstDash val="solid"/>
              <a:miter/>
              <a:headEnd type="none" w="med" len="med"/>
              <a:tailEnd type="none" w="med" len="med"/>
            </a:ln>
          </p:spPr>
          <p:txBody>
            <a:bodyPr anchor="t" anchorCtr="0">
              <a:spAutoFit/>
            </a:bodyPr>
            <a:p>
              <a:pPr algn="ctr">
                <a:spcBef>
                  <a:spcPct val="50000"/>
                </a:spcBef>
              </a:pPr>
              <a:r>
                <a:rPr lang="en-US" altLang="zh-CN" sz="2400" dirty="0">
                  <a:latin typeface="Tahoma" panose="020B0604030504040204" charset="0"/>
                  <a:ea typeface="宋体" panose="02010600030101010101" pitchFamily="2" charset="-122"/>
                </a:rPr>
                <a:t>data</a:t>
              </a:r>
              <a:endParaRPr lang="en-US" altLang="zh-CN" sz="2400" dirty="0">
                <a:latin typeface="Tahoma" panose="020B0604030504040204" charset="0"/>
                <a:ea typeface="宋体" panose="02010600030101010101" pitchFamily="2" charset="-122"/>
              </a:endParaRPr>
            </a:p>
          </p:txBody>
        </p:sp>
        <p:sp>
          <p:nvSpPr>
            <p:cNvPr id="65544" name="Text Box 8"/>
            <p:cNvSpPr txBox="1"/>
            <p:nvPr/>
          </p:nvSpPr>
          <p:spPr>
            <a:xfrm>
              <a:off x="2688" y="2928"/>
              <a:ext cx="672" cy="290"/>
            </a:xfrm>
            <a:prstGeom prst="rect">
              <a:avLst/>
            </a:prstGeom>
            <a:noFill/>
            <a:ln w="9525" cap="flat" cmpd="sng">
              <a:solidFill>
                <a:schemeClr val="tx1"/>
              </a:solidFill>
              <a:prstDash val="solid"/>
              <a:miter/>
              <a:headEnd type="none" w="med" len="med"/>
              <a:tailEnd type="none" w="med" len="med"/>
            </a:ln>
          </p:spPr>
          <p:txBody>
            <a:bodyPr anchor="t" anchorCtr="0">
              <a:spAutoFit/>
            </a:bodyPr>
            <a:p>
              <a:pPr algn="ctr">
                <a:spcBef>
                  <a:spcPct val="50000"/>
                </a:spcBef>
              </a:pPr>
              <a:r>
                <a:rPr lang="en-US" altLang="zh-CN" sz="2400" dirty="0">
                  <a:latin typeface="Tahoma" panose="020B0604030504040204" charset="0"/>
                  <a:ea typeface="宋体" panose="02010600030101010101" pitchFamily="2" charset="-122"/>
                </a:rPr>
                <a:t>rChild</a:t>
              </a:r>
              <a:endParaRPr lang="en-US" altLang="zh-CN" sz="2400" dirty="0">
                <a:latin typeface="Tahoma" panose="020B0604030504040204" charset="0"/>
                <a:ea typeface="宋体" panose="02010600030101010101" pitchFamily="2" charset="-122"/>
              </a:endParaRPr>
            </a:p>
          </p:txBody>
        </p:sp>
        <p:sp>
          <p:nvSpPr>
            <p:cNvPr id="65545" name="Text Box 9"/>
            <p:cNvSpPr txBox="1"/>
            <p:nvPr/>
          </p:nvSpPr>
          <p:spPr>
            <a:xfrm>
              <a:off x="3360" y="2928"/>
              <a:ext cx="528" cy="290"/>
            </a:xfrm>
            <a:prstGeom prst="rect">
              <a:avLst/>
            </a:prstGeom>
            <a:noFill/>
            <a:ln w="9525" cap="flat" cmpd="sng">
              <a:solidFill>
                <a:schemeClr val="tx1"/>
              </a:solidFill>
              <a:prstDash val="solid"/>
              <a:miter/>
              <a:headEnd type="none" w="med" len="med"/>
              <a:tailEnd type="none" w="med" len="med"/>
            </a:ln>
          </p:spPr>
          <p:txBody>
            <a:bodyPr anchor="t" anchorCtr="0">
              <a:spAutoFit/>
            </a:bodyPr>
            <a:p>
              <a:pPr algn="ctr">
                <a:spcBef>
                  <a:spcPct val="50000"/>
                </a:spcBef>
              </a:pPr>
              <a:r>
                <a:rPr lang="en-US" altLang="zh-CN" sz="2400" dirty="0">
                  <a:latin typeface="Tahoma" panose="020B0604030504040204" charset="0"/>
                  <a:ea typeface="宋体" panose="02010600030101010101" pitchFamily="2" charset="-122"/>
                </a:rPr>
                <a:t>RTag</a:t>
              </a:r>
              <a:endParaRPr lang="en-US" altLang="zh-CN" sz="2400" dirty="0">
                <a:latin typeface="Tahoma" panose="020B0604030504040204" charset="0"/>
                <a:ea typeface="宋体" panose="02010600030101010101" pitchFamily="2" charset="-122"/>
              </a:endParaRPr>
            </a:p>
          </p:txBody>
        </p:sp>
      </p:gr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pPr marL="457200" marR="0" lvl="1" indent="-457200" algn="l" defTabSz="1219200" rtl="0" eaLnBrk="1" fontAlgn="base" latinLnBrk="0" hangingPunct="1">
              <a:lnSpc>
                <a:spcPct val="100000"/>
              </a:lnSpc>
              <a:spcBef>
                <a:spcPct val="20000"/>
              </a:spcBef>
              <a:buClrTx/>
              <a:buSzTx/>
              <a:buFont typeface="Wingdings" panose="05000000000000000000" charset="0"/>
              <a:buChar char="l"/>
            </a:pP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线索二叉树的存储</a:t>
            </a: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结构：</a:t>
            </a:r>
            <a:endParaRPr lang="zh-CN" altLang="en-US" sz="2800" dirty="0">
              <a:latin typeface="黑体" panose="02010609060101010101" pitchFamily="2" charset="-122"/>
              <a:ea typeface="黑体" panose="02010609060101010101" pitchFamily="2" charset="-122"/>
              <a:cs typeface="黑体" panose="02010609060101010101" pitchFamily="2" charset="-122"/>
              <a:sym typeface="+mn-ea"/>
            </a:endParaRPr>
          </a:p>
          <a:p>
            <a:pPr marR="0" lvl="1" algn="l" defTabSz="1219200" rtl="0" eaLnBrk="1" fontAlgn="base" latinLnBrk="0" hangingPunct="1">
              <a:lnSpc>
                <a:spcPct val="100000"/>
              </a:lnSpc>
              <a:spcBef>
                <a:spcPct val="20000"/>
              </a:spcBef>
              <a:buClrTx/>
              <a:buSzTx/>
              <a:buChar char="•"/>
            </a:pPr>
            <a:r>
              <a:rPr lang="zh-CN" altLang="en-US" sz="2400" dirty="0">
                <a:latin typeface="黑体" panose="02010609060101010101" pitchFamily="2" charset="-122"/>
                <a:ea typeface="黑体" panose="02010609060101010101" pitchFamily="2" charset="-122"/>
                <a:cs typeface="黑体" panose="02010609060101010101" pitchFamily="2" charset="-122"/>
                <a:sym typeface="+mn-ea"/>
              </a:rPr>
              <a:t>一棵二叉树有n个结点，则有n-1个分支 ，而n个结点共有2n个指针域</a:t>
            </a:r>
            <a:endParaRPr lang="zh-CN" altLang="en-US" sz="2400" dirty="0">
              <a:latin typeface="黑体" panose="02010609060101010101" pitchFamily="2" charset="-122"/>
              <a:ea typeface="黑体" panose="02010609060101010101" pitchFamily="2" charset="-122"/>
              <a:cs typeface="黑体" panose="02010609060101010101" pitchFamily="2" charset="-122"/>
              <a:sym typeface="+mn-ea"/>
            </a:endParaRPr>
          </a:p>
          <a:p>
            <a:pPr marL="609600" marR="0" lvl="0" indent="-60960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defRPr/>
            </a:pPr>
            <a:r>
              <a:rPr lang="en-US" altLang="zh-CN" sz="2400" b="1" noProof="0" smtClean="0">
                <a:ln>
                  <a:noFill/>
                </a:ln>
                <a:effectLst/>
                <a:uLnTx/>
                <a:uFillTx/>
                <a:cs typeface="+mn-cs"/>
                <a:sym typeface="+mn-ea"/>
              </a:rPr>
              <a:t>typedef enum PointTag {Link, Thread};</a:t>
            </a:r>
            <a:endParaRPr kumimoji="0" lang="en-US" altLang="zh-CN" sz="2400" b="1" i="0" u="none" strike="noStrike" kern="0" cap="none" spc="0" normalizeH="0" baseline="0" noProof="0" smtClean="0">
              <a:ln>
                <a:noFill/>
              </a:ln>
              <a:solidFill>
                <a:schemeClr val="tx1"/>
              </a:solidFill>
              <a:effectLst/>
              <a:uLnTx/>
              <a:uFillTx/>
              <a:latin typeface="+mn-lt"/>
              <a:ea typeface="+mn-ea"/>
              <a:cs typeface="+mn-cs"/>
            </a:endParaRPr>
          </a:p>
          <a:p>
            <a:pPr marL="609600" marR="0" lvl="0" indent="-60960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defRPr/>
            </a:pPr>
            <a:r>
              <a:rPr lang="en-US" altLang="zh-CN" sz="2400" b="1" noProof="0" smtClean="0">
                <a:ln>
                  <a:noFill/>
                </a:ln>
                <a:effectLst/>
                <a:uLnTx/>
                <a:uFillTx/>
                <a:cs typeface="+mn-cs"/>
                <a:sym typeface="+mn-ea"/>
              </a:rPr>
              <a:t>typedef struct BiThrNode</a:t>
            </a:r>
            <a:endParaRPr lang="en-US" altLang="zh-CN" sz="2400" b="1" noProof="0" smtClean="0">
              <a:ln>
                <a:noFill/>
              </a:ln>
              <a:effectLst/>
              <a:uLnTx/>
              <a:uFillTx/>
              <a:cs typeface="+mn-cs"/>
              <a:sym typeface="+mn-ea"/>
            </a:endParaRPr>
          </a:p>
          <a:p>
            <a:pPr marL="609600" marR="0" lvl="0" indent="-60960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defRPr/>
            </a:pPr>
            <a:r>
              <a:rPr lang="en-US" altLang="zh-CN" sz="2400" b="1" noProof="0" smtClean="0">
                <a:ln>
                  <a:noFill/>
                </a:ln>
                <a:effectLst/>
                <a:uLnTx/>
                <a:uFillTx/>
                <a:cs typeface="+mn-ea"/>
                <a:sym typeface="+mn-ea"/>
              </a:rPr>
              <a:t>{  ElemType  data;</a:t>
            </a:r>
            <a:endParaRPr lang="en-US" altLang="zh-CN" sz="2400" b="1" noProof="0" smtClean="0">
              <a:ln>
                <a:noFill/>
              </a:ln>
              <a:effectLst/>
              <a:uLnTx/>
              <a:uFillTx/>
              <a:cs typeface="+mn-ea"/>
              <a:sym typeface="+mn-ea"/>
            </a:endParaRPr>
          </a:p>
          <a:p>
            <a:pPr marL="609600" marR="0" lvl="0" indent="-60960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defRPr/>
            </a:pPr>
            <a:r>
              <a:rPr lang="en-US" altLang="zh-CN" sz="2400" b="1" noProof="0" smtClean="0">
                <a:ln>
                  <a:noFill/>
                </a:ln>
                <a:effectLst/>
                <a:uLnTx/>
                <a:uFillTx/>
                <a:cs typeface="+mn-ea"/>
                <a:sym typeface="+mn-ea"/>
              </a:rPr>
              <a:t>   struct BiTreeNode *Lchild , *Rchild ; </a:t>
            </a:r>
            <a:endParaRPr lang="en-US" altLang="zh-CN" sz="2400" b="1" noProof="0" smtClean="0">
              <a:ln>
                <a:noFill/>
              </a:ln>
              <a:effectLst/>
              <a:uLnTx/>
              <a:uFillTx/>
              <a:cs typeface="+mn-ea"/>
              <a:sym typeface="+mn-ea"/>
            </a:endParaRPr>
          </a:p>
          <a:p>
            <a:pPr marL="609600" marR="0" lvl="0" indent="-60960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defRPr/>
            </a:pPr>
            <a:r>
              <a:rPr lang="en-US" altLang="zh-CN" sz="2400" b="1" noProof="0" smtClean="0">
                <a:ln>
                  <a:noFill/>
                </a:ln>
                <a:effectLst/>
                <a:uLnTx/>
                <a:uFillTx/>
                <a:cs typeface="+mn-ea"/>
                <a:sym typeface="+mn-ea"/>
              </a:rPr>
              <a:t>   int  Ltag , Rtag ;</a:t>
            </a:r>
            <a:endParaRPr lang="en-US" altLang="zh-CN" sz="2400" b="1" noProof="0" smtClean="0">
              <a:ln>
                <a:noFill/>
              </a:ln>
              <a:effectLst/>
              <a:uLnTx/>
              <a:uFillTx/>
              <a:cs typeface="+mn-ea"/>
              <a:sym typeface="+mn-ea"/>
            </a:endParaRPr>
          </a:p>
          <a:p>
            <a:pPr marL="609600" marR="0" lvl="0" indent="-60960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defRPr/>
            </a:pPr>
            <a:r>
              <a:rPr lang="en-US" altLang="zh-CN" sz="2400" b="1" noProof="0" smtClean="0">
                <a:ln>
                  <a:noFill/>
                </a:ln>
                <a:effectLst/>
                <a:uLnTx/>
                <a:uFillTx/>
                <a:cs typeface="+mn-ea"/>
                <a:sym typeface="+mn-ea"/>
              </a:rPr>
              <a:t>} BiThrNode ;</a:t>
            </a:r>
            <a:endParaRPr kumimoji="0" lang="en-US" altLang="zh-CN" sz="2400" b="1" i="0" u="none" strike="noStrike" kern="0" cap="none" spc="0" normalizeH="0" baseline="0" noProof="0" smtClean="0">
              <a:ln>
                <a:noFill/>
              </a:ln>
              <a:solidFill>
                <a:schemeClr val="tx1"/>
              </a:solidFill>
              <a:effectLst/>
              <a:uLnTx/>
              <a:uFillTx/>
              <a:latin typeface="+mn-lt"/>
              <a:ea typeface="+mn-ea"/>
              <a:cs typeface="+mn-ea"/>
            </a:endParaRPr>
          </a:p>
          <a:p>
            <a:pPr marL="965200" marR="0" lvl="1" indent="-508000" algn="l" defTabSz="914400" rtl="0" eaLnBrk="1" fontAlgn="base" latinLnBrk="0" hangingPunct="1">
              <a:lnSpc>
                <a:spcPct val="100000"/>
              </a:lnSpc>
              <a:spcBef>
                <a:spcPct val="20000"/>
              </a:spcBef>
              <a:spcAft>
                <a:spcPct val="0"/>
              </a:spcAft>
              <a:buClr>
                <a:schemeClr val="accent6"/>
              </a:buClr>
              <a:buSzTx/>
              <a:buFont typeface="Wingdings" panose="05000000000000000000" pitchFamily="2" charset="2"/>
              <a:buNone/>
              <a:defRPr/>
            </a:pPr>
            <a:endParaRPr kumimoji="0" lang="en-US" altLang="zh-CN" sz="2400" b="0" i="0" u="none" strike="noStrike" kern="0" cap="none" spc="0" normalizeH="0" baseline="0" noProof="0" smtClean="0">
              <a:ln>
                <a:noFill/>
              </a:ln>
              <a:solidFill>
                <a:schemeClr val="tx1"/>
              </a:solidFill>
              <a:effectLst/>
              <a:uLnTx/>
              <a:uFillTx/>
              <a:latin typeface="黑体" panose="02010609060101010101" pitchFamily="2" charset="-122"/>
              <a:ea typeface="黑体" panose="02010609060101010101" pitchFamily="2" charset="-122"/>
              <a:cs typeface="+mn-ea"/>
            </a:endParaRPr>
          </a:p>
          <a:p>
            <a:pPr marL="609600" marR="0" lvl="1" indent="0" algn="l" defTabSz="1219200" rtl="0" eaLnBrk="1" fontAlgn="base" latinLnBrk="0" hangingPunct="1">
              <a:lnSpc>
                <a:spcPct val="100000"/>
              </a:lnSpc>
              <a:spcBef>
                <a:spcPct val="20000"/>
              </a:spcBef>
              <a:buClrTx/>
              <a:buSzTx/>
              <a:buNone/>
            </a:pPr>
            <a:endParaRPr kumimoji="0" lang="zh-CN" altLang="en-US" sz="2400" i="0" u="none" strike="noStrike" kern="0" cap="none" spc="0" normalizeH="0" baseline="0" dirty="0">
              <a:solidFill>
                <a:schemeClr val="tx1"/>
              </a:solidFill>
              <a:latin typeface="黑体" panose="02010609060101010101" pitchFamily="2" charset="-122"/>
              <a:ea typeface="黑体" panose="02010609060101010101" pitchFamily="2" charset="-122"/>
              <a:cs typeface="黑体" panose="02010609060101010101" pitchFamily="2" charset="-122"/>
              <a:sym typeface="+mn-ea"/>
            </a:endParaRPr>
          </a:p>
          <a:p>
            <a:pPr marR="0" lvl="1" algn="l" defTabSz="1219200" rtl="0" eaLnBrk="1" fontAlgn="base" latinLnBrk="0" hangingPunct="1">
              <a:lnSpc>
                <a:spcPct val="100000"/>
              </a:lnSpc>
              <a:spcBef>
                <a:spcPct val="20000"/>
              </a:spcBef>
              <a:buClrTx/>
              <a:buSzTx/>
              <a:buChar char="•"/>
            </a:pPr>
            <a:endParaRPr kumimoji="0" lang="zh-CN" altLang="en-US" i="0" u="none" strike="noStrike" kern="0" cap="none" spc="0" normalizeH="0" baseline="0" dirty="0">
              <a:solidFill>
                <a:schemeClr val="tx1"/>
              </a:solidFill>
              <a:latin typeface="黑体" panose="02010609060101010101" pitchFamily="2" charset="-122"/>
              <a:ea typeface="黑体" panose="02010609060101010101" pitchFamily="2" charset="-122"/>
              <a:cs typeface="黑体" panose="02010609060101010101" pitchFamily="2" charset="-122"/>
            </a:endParaRPr>
          </a:p>
          <a:p>
            <a:pPr marR="0" lvl="1" algn="l" defTabSz="1219200" rtl="0" eaLnBrk="1" fontAlgn="base" latinLnBrk="0" hangingPunct="1">
              <a:lnSpc>
                <a:spcPct val="100000"/>
              </a:lnSpc>
              <a:spcBef>
                <a:spcPct val="20000"/>
              </a:spcBef>
              <a:buClrTx/>
              <a:buSzTx/>
              <a:buChar char="•"/>
            </a:pPr>
            <a:endParaRPr kumimoji="0" lang="zh-CN" altLang="en-US" i="0" u="none" strike="noStrike" kern="0" cap="none" spc="0" normalizeH="0" baseline="0" dirty="0">
              <a:solidFill>
                <a:schemeClr val="tx1"/>
              </a:solidFill>
              <a:latin typeface="黑体" panose="02010609060101010101" pitchFamily="2" charset="-122"/>
              <a:ea typeface="黑体" panose="02010609060101010101" pitchFamily="2" charset="-122"/>
              <a:cs typeface="黑体" panose="02010609060101010101" pitchFamily="2" charset="-122"/>
            </a:endParaRPr>
          </a:p>
          <a:p>
            <a:pPr marL="609600" marR="0" lvl="0" indent="-60960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Char char="n"/>
              <a:defRPr/>
            </a:pPr>
            <a:endParaRPr kumimoji="0" lang="en-US" altLang="zh-CN" b="1" i="0" u="none" strike="noStrike" kern="0" cap="none" spc="0" normalizeH="0" baseline="0" noProof="0" smtClean="0">
              <a:ln>
                <a:noFill/>
              </a:ln>
              <a:solidFill>
                <a:schemeClr val="tx1"/>
              </a:solidFill>
              <a:effectLst/>
              <a:uLnTx/>
              <a:uFillTx/>
              <a:latin typeface="宋体" panose="02010600030101010101" pitchFamily="2" charset="-122"/>
              <a:ea typeface="+mn-ea"/>
              <a:cs typeface="+mn-cs"/>
            </a:endParaRPr>
          </a:p>
          <a:p>
            <a:pPr marL="457200" marR="0" lvl="1" indent="-457200" algn="l" defTabSz="1219200" rtl="0" eaLnBrk="1" fontAlgn="base" latinLnBrk="0" hangingPunct="1">
              <a:lnSpc>
                <a:spcPct val="100000"/>
              </a:lnSpc>
              <a:spcBef>
                <a:spcPct val="20000"/>
              </a:spcBef>
              <a:buClrTx/>
              <a:buSzTx/>
              <a:buFont typeface="Wingdings" panose="05000000000000000000" charset="0"/>
              <a:buChar char="l"/>
            </a:pPr>
            <a:endParaRPr lang="zh-CN" altLang="en-US" sz="2800" dirty="0">
              <a:latin typeface="黑体" panose="02010609060101010101" pitchFamily="2" charset="-122"/>
              <a:ea typeface="黑体" panose="02010609060101010101" pitchFamily="2" charset="-122"/>
              <a:cs typeface="黑体" panose="02010609060101010101" pitchFamily="2" charset="-122"/>
              <a:sym typeface="+mn-ea"/>
            </a:endParaRPr>
          </a:p>
        </p:txBody>
      </p:sp>
      <p:sp>
        <p:nvSpPr>
          <p:cNvPr id="4" name="标题 3"/>
          <p:cNvSpPr>
            <a:spLocks noGrp="1"/>
          </p:cNvSpPr>
          <p:nvPr>
            <p:ph type="title"/>
          </p:nvPr>
        </p:nvSpPr>
        <p:spPr>
          <a:xfrm>
            <a:off x="752475" y="222568"/>
            <a:ext cx="10972800" cy="796908"/>
          </a:xfrm>
        </p:spPr>
        <p:txBody>
          <a:bodyPr/>
          <a:p>
            <a:r>
              <a:rPr lang="en-US" altLang="zh-CN">
                <a:latin typeface="楷体" panose="02010609060101010101" charset="-122"/>
                <a:ea typeface="楷体" panose="02010609060101010101" charset="-122"/>
                <a:cs typeface="楷体" panose="02010609060101010101" charset="-122"/>
                <a:sym typeface="+mn-ea"/>
              </a:rPr>
              <a:t>6.3 </a:t>
            </a:r>
            <a:r>
              <a:rPr lang="zh-CN" altLang="en-US">
                <a:latin typeface="楷体" panose="02010609060101010101" charset="-122"/>
                <a:ea typeface="楷体" panose="02010609060101010101" charset="-122"/>
                <a:cs typeface="楷体" panose="02010609060101010101" charset="-122"/>
                <a:sym typeface="+mn-ea"/>
              </a:rPr>
              <a:t>遍历二叉</a:t>
            </a:r>
            <a:r>
              <a:rPr lang="zh-CN" altLang="en-US" dirty="0">
                <a:latin typeface="楷体" panose="02010609060101010101" charset="-122"/>
                <a:ea typeface="楷体" panose="02010609060101010101" charset="-122"/>
                <a:sym typeface="+mn-ea"/>
              </a:rPr>
              <a:t>树和线索二叉树</a:t>
            </a:r>
            <a:endParaRPr lang="en-US" altLang="zh-CN">
              <a:latin typeface="楷体" panose="02010609060101010101" charset="-122"/>
              <a:ea typeface="楷体" panose="02010609060101010101" charset="-122"/>
              <a:cs typeface="楷体" panose="02010609060101010101" charset="-122"/>
            </a:endParaRPr>
          </a:p>
        </p:txBody>
      </p:sp>
      <p:sp>
        <p:nvSpPr>
          <p:cNvPr id="2" name="灯片编号占位符 1"/>
          <p:cNvSpPr>
            <a:spLocks noGrp="1"/>
          </p:cNvSpPr>
          <p:nvPr>
            <p:ph type="sldNum" sz="quarter" idx="4"/>
          </p:nvPr>
        </p:nvSpPr>
        <p:spPr/>
        <p:txBody>
          <a:bodyPr/>
          <a:p>
            <a:fld id="{F18B4237-A20D-4DE2-ADD8-75BCC50A7656}" type="slidenum">
              <a:rPr lang="zh-CN" altLang="en-US"/>
            </a:fld>
            <a:endParaRPr lang="zh-CN" altLang="en-US"/>
          </a:p>
        </p:txBody>
      </p:sp>
      <p:grpSp>
        <p:nvGrpSpPr>
          <p:cNvPr id="65540" name="Group 4"/>
          <p:cNvGrpSpPr/>
          <p:nvPr/>
        </p:nvGrpSpPr>
        <p:grpSpPr>
          <a:xfrm>
            <a:off x="5552440" y="4076383"/>
            <a:ext cx="5410200" cy="460375"/>
            <a:chOff x="960" y="2928"/>
            <a:chExt cx="2928" cy="290"/>
          </a:xfrm>
        </p:grpSpPr>
        <p:sp>
          <p:nvSpPr>
            <p:cNvPr id="65541" name="Text Box 5"/>
            <p:cNvSpPr txBox="1"/>
            <p:nvPr/>
          </p:nvSpPr>
          <p:spPr>
            <a:xfrm>
              <a:off x="960" y="2928"/>
              <a:ext cx="528" cy="290"/>
            </a:xfrm>
            <a:prstGeom prst="rect">
              <a:avLst/>
            </a:prstGeom>
            <a:noFill/>
            <a:ln w="9525" cap="flat" cmpd="sng">
              <a:solidFill>
                <a:schemeClr val="tx1"/>
              </a:solidFill>
              <a:prstDash val="solid"/>
              <a:miter/>
              <a:headEnd type="none" w="med" len="med"/>
              <a:tailEnd type="none" w="med" len="med"/>
            </a:ln>
          </p:spPr>
          <p:txBody>
            <a:bodyPr anchor="t" anchorCtr="0">
              <a:spAutoFit/>
            </a:bodyPr>
            <a:p>
              <a:pPr algn="ctr">
                <a:spcBef>
                  <a:spcPct val="50000"/>
                </a:spcBef>
              </a:pPr>
              <a:r>
                <a:rPr lang="en-US" altLang="zh-CN" sz="2400" dirty="0">
                  <a:latin typeface="Tahoma" panose="020B0604030504040204" charset="0"/>
                  <a:ea typeface="宋体" panose="02010600030101010101" pitchFamily="2" charset="-122"/>
                </a:rPr>
                <a:t>LTag</a:t>
              </a:r>
              <a:endParaRPr lang="en-US" altLang="zh-CN" sz="2400" dirty="0">
                <a:latin typeface="Tahoma" panose="020B0604030504040204" charset="0"/>
                <a:ea typeface="宋体" panose="02010600030101010101" pitchFamily="2" charset="-122"/>
              </a:endParaRPr>
            </a:p>
          </p:txBody>
        </p:sp>
        <p:sp>
          <p:nvSpPr>
            <p:cNvPr id="65542" name="Text Box 6"/>
            <p:cNvSpPr txBox="1"/>
            <p:nvPr/>
          </p:nvSpPr>
          <p:spPr>
            <a:xfrm>
              <a:off x="1488" y="2928"/>
              <a:ext cx="672" cy="290"/>
            </a:xfrm>
            <a:prstGeom prst="rect">
              <a:avLst/>
            </a:prstGeom>
            <a:noFill/>
            <a:ln w="9525" cap="flat" cmpd="sng">
              <a:solidFill>
                <a:schemeClr val="tx1"/>
              </a:solidFill>
              <a:prstDash val="solid"/>
              <a:miter/>
              <a:headEnd type="none" w="med" len="med"/>
              <a:tailEnd type="none" w="med" len="med"/>
            </a:ln>
          </p:spPr>
          <p:txBody>
            <a:bodyPr anchor="t" anchorCtr="0">
              <a:spAutoFit/>
            </a:bodyPr>
            <a:p>
              <a:pPr algn="ctr">
                <a:spcBef>
                  <a:spcPct val="50000"/>
                </a:spcBef>
              </a:pPr>
              <a:r>
                <a:rPr lang="en-US" altLang="zh-CN" sz="2400" dirty="0">
                  <a:latin typeface="Tahoma" panose="020B0604030504040204" charset="0"/>
                  <a:ea typeface="宋体" panose="02010600030101010101" pitchFamily="2" charset="-122"/>
                </a:rPr>
                <a:t>lChild</a:t>
              </a:r>
              <a:endParaRPr lang="en-US" altLang="zh-CN" sz="2400" dirty="0">
                <a:latin typeface="Tahoma" panose="020B0604030504040204" charset="0"/>
                <a:ea typeface="宋体" panose="02010600030101010101" pitchFamily="2" charset="-122"/>
              </a:endParaRPr>
            </a:p>
          </p:txBody>
        </p:sp>
        <p:sp>
          <p:nvSpPr>
            <p:cNvPr id="65543" name="Text Box 7"/>
            <p:cNvSpPr txBox="1"/>
            <p:nvPr/>
          </p:nvSpPr>
          <p:spPr>
            <a:xfrm>
              <a:off x="2160" y="2928"/>
              <a:ext cx="528" cy="290"/>
            </a:xfrm>
            <a:prstGeom prst="rect">
              <a:avLst/>
            </a:prstGeom>
            <a:noFill/>
            <a:ln w="9525" cap="flat" cmpd="sng">
              <a:solidFill>
                <a:schemeClr val="tx1"/>
              </a:solidFill>
              <a:prstDash val="solid"/>
              <a:miter/>
              <a:headEnd type="none" w="med" len="med"/>
              <a:tailEnd type="none" w="med" len="med"/>
            </a:ln>
          </p:spPr>
          <p:txBody>
            <a:bodyPr anchor="t" anchorCtr="0">
              <a:spAutoFit/>
            </a:bodyPr>
            <a:p>
              <a:pPr algn="ctr">
                <a:spcBef>
                  <a:spcPct val="50000"/>
                </a:spcBef>
              </a:pPr>
              <a:r>
                <a:rPr lang="en-US" altLang="zh-CN" sz="2400" dirty="0">
                  <a:latin typeface="Tahoma" panose="020B0604030504040204" charset="0"/>
                  <a:ea typeface="宋体" panose="02010600030101010101" pitchFamily="2" charset="-122"/>
                </a:rPr>
                <a:t>data</a:t>
              </a:r>
              <a:endParaRPr lang="en-US" altLang="zh-CN" sz="2400" dirty="0">
                <a:latin typeface="Tahoma" panose="020B0604030504040204" charset="0"/>
                <a:ea typeface="宋体" panose="02010600030101010101" pitchFamily="2" charset="-122"/>
              </a:endParaRPr>
            </a:p>
          </p:txBody>
        </p:sp>
        <p:sp>
          <p:nvSpPr>
            <p:cNvPr id="65544" name="Text Box 8"/>
            <p:cNvSpPr txBox="1"/>
            <p:nvPr/>
          </p:nvSpPr>
          <p:spPr>
            <a:xfrm>
              <a:off x="2688" y="2928"/>
              <a:ext cx="672" cy="290"/>
            </a:xfrm>
            <a:prstGeom prst="rect">
              <a:avLst/>
            </a:prstGeom>
            <a:noFill/>
            <a:ln w="9525" cap="flat" cmpd="sng">
              <a:solidFill>
                <a:schemeClr val="tx1"/>
              </a:solidFill>
              <a:prstDash val="solid"/>
              <a:miter/>
              <a:headEnd type="none" w="med" len="med"/>
              <a:tailEnd type="none" w="med" len="med"/>
            </a:ln>
          </p:spPr>
          <p:txBody>
            <a:bodyPr anchor="t" anchorCtr="0">
              <a:spAutoFit/>
            </a:bodyPr>
            <a:p>
              <a:pPr algn="ctr">
                <a:spcBef>
                  <a:spcPct val="50000"/>
                </a:spcBef>
              </a:pPr>
              <a:r>
                <a:rPr lang="en-US" altLang="zh-CN" sz="2400" dirty="0">
                  <a:latin typeface="Tahoma" panose="020B0604030504040204" charset="0"/>
                  <a:ea typeface="宋体" panose="02010600030101010101" pitchFamily="2" charset="-122"/>
                </a:rPr>
                <a:t>rChild</a:t>
              </a:r>
              <a:endParaRPr lang="en-US" altLang="zh-CN" sz="2400" dirty="0">
                <a:latin typeface="Tahoma" panose="020B0604030504040204" charset="0"/>
                <a:ea typeface="宋体" panose="02010600030101010101" pitchFamily="2" charset="-122"/>
              </a:endParaRPr>
            </a:p>
          </p:txBody>
        </p:sp>
        <p:sp>
          <p:nvSpPr>
            <p:cNvPr id="65545" name="Text Box 9"/>
            <p:cNvSpPr txBox="1"/>
            <p:nvPr/>
          </p:nvSpPr>
          <p:spPr>
            <a:xfrm>
              <a:off x="3360" y="2928"/>
              <a:ext cx="528" cy="290"/>
            </a:xfrm>
            <a:prstGeom prst="rect">
              <a:avLst/>
            </a:prstGeom>
            <a:noFill/>
            <a:ln w="9525" cap="flat" cmpd="sng">
              <a:solidFill>
                <a:schemeClr val="tx1"/>
              </a:solidFill>
              <a:prstDash val="solid"/>
              <a:miter/>
              <a:headEnd type="none" w="med" len="med"/>
              <a:tailEnd type="none" w="med" len="med"/>
            </a:ln>
          </p:spPr>
          <p:txBody>
            <a:bodyPr anchor="t" anchorCtr="0">
              <a:spAutoFit/>
            </a:bodyPr>
            <a:p>
              <a:pPr algn="ctr">
                <a:spcBef>
                  <a:spcPct val="50000"/>
                </a:spcBef>
              </a:pPr>
              <a:r>
                <a:rPr lang="en-US" altLang="zh-CN" sz="2400" dirty="0">
                  <a:latin typeface="Tahoma" panose="020B0604030504040204" charset="0"/>
                  <a:ea typeface="宋体" panose="02010600030101010101" pitchFamily="2" charset="-122"/>
                </a:rPr>
                <a:t>RTag</a:t>
              </a:r>
              <a:endParaRPr lang="en-US" altLang="zh-CN" sz="2400" dirty="0">
                <a:latin typeface="Tahoma" panose="020B0604030504040204" charset="0"/>
                <a:ea typeface="宋体" panose="02010600030101010101" pitchFamily="2" charset="-122"/>
              </a:endParaRPr>
            </a:p>
          </p:txBody>
        </p:sp>
      </p:gr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pPr marL="457200" marR="0" lvl="1" indent="-457200" algn="l" defTabSz="1219200" rtl="0" eaLnBrk="1" fontAlgn="base" latinLnBrk="0" hangingPunct="1">
              <a:lnSpc>
                <a:spcPct val="100000"/>
              </a:lnSpc>
              <a:spcBef>
                <a:spcPct val="20000"/>
              </a:spcBef>
              <a:buClrTx/>
              <a:buSzTx/>
              <a:buFont typeface="Wingdings" panose="05000000000000000000" charset="0"/>
              <a:buChar char="l"/>
            </a:pP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不同遍历方法产生不同的线索二叉树</a:t>
            </a:r>
            <a:endParaRPr lang="zh-CN" altLang="en-US" sz="2800" dirty="0">
              <a:latin typeface="黑体" panose="02010609060101010101" pitchFamily="2" charset="-122"/>
              <a:ea typeface="黑体" panose="02010609060101010101" pitchFamily="2" charset="-122"/>
              <a:cs typeface="黑体" panose="02010609060101010101" pitchFamily="2" charset="-122"/>
              <a:sym typeface="+mn-ea"/>
            </a:endParaRPr>
          </a:p>
          <a:p>
            <a:pPr marL="457200" marR="0" lvl="1" indent="-457200" algn="l" defTabSz="1219200" rtl="0" eaLnBrk="1" fontAlgn="base" latinLnBrk="0" hangingPunct="1">
              <a:lnSpc>
                <a:spcPct val="100000"/>
              </a:lnSpc>
              <a:spcBef>
                <a:spcPct val="20000"/>
              </a:spcBef>
              <a:buClrTx/>
              <a:buSzTx/>
              <a:buFont typeface="Wingdings" panose="05000000000000000000" charset="0"/>
              <a:buChar char="l"/>
            </a:pPr>
            <a:r>
              <a:rPr kumimoji="0" lang="zh-CN" altLang="en-US" sz="2800" i="0" u="none" strike="noStrike" kern="0" cap="none" spc="0" normalizeH="0" baseline="0" dirty="0">
                <a:solidFill>
                  <a:schemeClr val="tx1"/>
                </a:solidFill>
                <a:latin typeface="黑体" panose="02010609060101010101" pitchFamily="2" charset="-122"/>
                <a:ea typeface="黑体" panose="02010609060101010101" pitchFamily="2" charset="-122"/>
                <a:cs typeface="黑体" panose="02010609060101010101" pitchFamily="2" charset="-122"/>
              </a:rPr>
              <a:t>先序线索树，已知根节点</a:t>
            </a:r>
            <a:r>
              <a:rPr kumimoji="0" lang="zh-CN" altLang="en-US" sz="2800" i="0" u="none" strike="noStrike" kern="0" cap="none" spc="0" normalizeH="0" baseline="0" dirty="0">
                <a:solidFill>
                  <a:schemeClr val="tx1"/>
                </a:solidFill>
                <a:latin typeface="黑体" panose="02010609060101010101" pitchFamily="2" charset="-122"/>
                <a:ea typeface="黑体" panose="02010609060101010101" pitchFamily="2" charset="-122"/>
                <a:cs typeface="黑体" panose="02010609060101010101" pitchFamily="2" charset="-122"/>
              </a:rPr>
              <a:t>即可</a:t>
            </a:r>
            <a:endParaRPr kumimoji="0" lang="zh-CN" altLang="en-US" sz="2800" i="0" u="none" strike="noStrike" kern="0" cap="none" spc="0" normalizeH="0" baseline="0" dirty="0">
              <a:solidFill>
                <a:schemeClr val="tx1"/>
              </a:solidFill>
              <a:latin typeface="黑体" panose="02010609060101010101" pitchFamily="2" charset="-122"/>
              <a:ea typeface="黑体" panose="02010609060101010101" pitchFamily="2" charset="-122"/>
              <a:cs typeface="黑体" panose="02010609060101010101" pitchFamily="2" charset="-122"/>
            </a:endParaRPr>
          </a:p>
          <a:p>
            <a:pPr marL="457200" marR="0" lvl="1" indent="-457200" algn="l" defTabSz="1219200" rtl="0" eaLnBrk="1" fontAlgn="base" latinLnBrk="0" hangingPunct="1">
              <a:lnSpc>
                <a:spcPct val="100000"/>
              </a:lnSpc>
              <a:spcBef>
                <a:spcPct val="20000"/>
              </a:spcBef>
              <a:buClrTx/>
              <a:buSzTx/>
              <a:buFont typeface="Wingdings" panose="05000000000000000000" charset="0"/>
              <a:buChar char="l"/>
            </a:pPr>
            <a:endParaRPr kumimoji="0" lang="zh-CN" altLang="en-US" sz="2800" i="0" u="none" strike="noStrike" kern="0" cap="none" spc="0" normalizeH="0" baseline="0" dirty="0">
              <a:solidFill>
                <a:schemeClr val="tx1"/>
              </a:solidFill>
              <a:latin typeface="黑体" panose="02010609060101010101" pitchFamily="2" charset="-122"/>
              <a:ea typeface="黑体" panose="02010609060101010101" pitchFamily="2" charset="-122"/>
              <a:cs typeface="黑体" panose="02010609060101010101" pitchFamily="2" charset="-122"/>
            </a:endParaRPr>
          </a:p>
          <a:p>
            <a:pPr marL="457200" marR="0" lvl="1" indent="-457200" algn="l" defTabSz="1219200" rtl="0" eaLnBrk="1" fontAlgn="base" latinLnBrk="0" hangingPunct="1">
              <a:lnSpc>
                <a:spcPct val="100000"/>
              </a:lnSpc>
              <a:spcBef>
                <a:spcPct val="20000"/>
              </a:spcBef>
              <a:buClrTx/>
              <a:buSzTx/>
              <a:buFont typeface="Wingdings" panose="05000000000000000000" charset="0"/>
              <a:buChar char="l"/>
            </a:pPr>
            <a:endParaRPr kumimoji="0" lang="zh-CN" altLang="en-US" sz="2800" i="0" u="none" strike="noStrike" kern="0" cap="none" spc="0" normalizeH="0" baseline="0" dirty="0">
              <a:solidFill>
                <a:schemeClr val="tx1"/>
              </a:solidFill>
              <a:latin typeface="黑体" panose="02010609060101010101" pitchFamily="2" charset="-122"/>
              <a:ea typeface="黑体" panose="02010609060101010101" pitchFamily="2" charset="-122"/>
              <a:cs typeface="黑体" panose="02010609060101010101" pitchFamily="2" charset="-122"/>
            </a:endParaRPr>
          </a:p>
          <a:p>
            <a:pPr marL="457200" marR="0" lvl="1" indent="-457200" algn="l" defTabSz="1219200" rtl="0" eaLnBrk="1" fontAlgn="base" latinLnBrk="0" hangingPunct="1">
              <a:lnSpc>
                <a:spcPct val="100000"/>
              </a:lnSpc>
              <a:spcBef>
                <a:spcPct val="20000"/>
              </a:spcBef>
              <a:buClrTx/>
              <a:buSzTx/>
              <a:buFont typeface="Wingdings" panose="05000000000000000000" charset="0"/>
              <a:buChar char="l"/>
            </a:pPr>
            <a:endParaRPr kumimoji="0" lang="zh-CN" altLang="en-US" sz="2800" i="0" u="none" strike="noStrike" kern="0" cap="none" spc="0" normalizeH="0" baseline="0" dirty="0">
              <a:solidFill>
                <a:schemeClr val="tx1"/>
              </a:solidFill>
              <a:latin typeface="黑体" panose="02010609060101010101" pitchFamily="2" charset="-122"/>
              <a:ea typeface="黑体" panose="02010609060101010101" pitchFamily="2" charset="-122"/>
              <a:cs typeface="黑体" panose="02010609060101010101" pitchFamily="2" charset="-122"/>
            </a:endParaRPr>
          </a:p>
          <a:p>
            <a:pPr marL="457200" marR="0" lvl="1" indent="-457200" algn="l" defTabSz="1219200" rtl="0" eaLnBrk="1" fontAlgn="base" latinLnBrk="0" hangingPunct="1">
              <a:lnSpc>
                <a:spcPct val="100000"/>
              </a:lnSpc>
              <a:spcBef>
                <a:spcPct val="20000"/>
              </a:spcBef>
              <a:buClrTx/>
              <a:buSzTx/>
              <a:buFont typeface="Wingdings" panose="05000000000000000000" charset="0"/>
              <a:buChar char="l"/>
            </a:pPr>
            <a:endParaRPr lang="zh-CN" altLang="en-US" sz="2800" dirty="0">
              <a:latin typeface="黑体" panose="02010609060101010101" pitchFamily="2" charset="-122"/>
              <a:ea typeface="黑体" panose="02010609060101010101" pitchFamily="2" charset="-122"/>
              <a:cs typeface="黑体" panose="02010609060101010101" pitchFamily="2" charset="-122"/>
              <a:sym typeface="+mn-ea"/>
            </a:endParaRPr>
          </a:p>
        </p:txBody>
      </p:sp>
      <p:sp>
        <p:nvSpPr>
          <p:cNvPr id="4" name="标题 3"/>
          <p:cNvSpPr>
            <a:spLocks noGrp="1"/>
          </p:cNvSpPr>
          <p:nvPr>
            <p:ph type="title"/>
          </p:nvPr>
        </p:nvSpPr>
        <p:spPr>
          <a:xfrm>
            <a:off x="752475" y="222568"/>
            <a:ext cx="10972800" cy="796908"/>
          </a:xfrm>
        </p:spPr>
        <p:txBody>
          <a:bodyPr/>
          <a:p>
            <a:r>
              <a:rPr lang="en-US" altLang="zh-CN">
                <a:latin typeface="楷体" panose="02010609060101010101" charset="-122"/>
                <a:ea typeface="楷体" panose="02010609060101010101" charset="-122"/>
                <a:cs typeface="楷体" panose="02010609060101010101" charset="-122"/>
                <a:sym typeface="+mn-ea"/>
              </a:rPr>
              <a:t>6.3 </a:t>
            </a:r>
            <a:r>
              <a:rPr lang="zh-CN" altLang="en-US">
                <a:latin typeface="楷体" panose="02010609060101010101" charset="-122"/>
                <a:ea typeface="楷体" panose="02010609060101010101" charset="-122"/>
                <a:cs typeface="楷体" panose="02010609060101010101" charset="-122"/>
                <a:sym typeface="+mn-ea"/>
              </a:rPr>
              <a:t>遍历二叉</a:t>
            </a:r>
            <a:r>
              <a:rPr lang="zh-CN" altLang="en-US" dirty="0">
                <a:latin typeface="楷体" panose="02010609060101010101" charset="-122"/>
                <a:ea typeface="楷体" panose="02010609060101010101" charset="-122"/>
                <a:sym typeface="+mn-ea"/>
              </a:rPr>
              <a:t>树和线索二叉树</a:t>
            </a:r>
            <a:endParaRPr lang="en-US" altLang="zh-CN">
              <a:latin typeface="楷体" panose="02010609060101010101" charset="-122"/>
              <a:ea typeface="楷体" panose="02010609060101010101" charset="-122"/>
              <a:cs typeface="楷体" panose="02010609060101010101" charset="-122"/>
            </a:endParaRPr>
          </a:p>
        </p:txBody>
      </p:sp>
      <p:sp>
        <p:nvSpPr>
          <p:cNvPr id="2" name="灯片编号占位符 1"/>
          <p:cNvSpPr>
            <a:spLocks noGrp="1"/>
          </p:cNvSpPr>
          <p:nvPr>
            <p:ph type="sldNum" sz="quarter" idx="4"/>
          </p:nvPr>
        </p:nvSpPr>
        <p:spPr/>
        <p:txBody>
          <a:bodyPr/>
          <a:p>
            <a:fld id="{F18B4237-A20D-4DE2-ADD8-75BCC50A7656}" type="slidenum">
              <a:rPr lang="zh-CN" altLang="en-US"/>
            </a:fld>
            <a:endParaRPr lang="zh-CN" altLang="en-US"/>
          </a:p>
        </p:txBody>
      </p:sp>
      <p:grpSp>
        <p:nvGrpSpPr>
          <p:cNvPr id="67588" name="Group 318"/>
          <p:cNvGrpSpPr/>
          <p:nvPr/>
        </p:nvGrpSpPr>
        <p:grpSpPr>
          <a:xfrm>
            <a:off x="6230620" y="2711450"/>
            <a:ext cx="3454400" cy="3214688"/>
            <a:chOff x="2640" y="73"/>
            <a:chExt cx="2176" cy="2025"/>
          </a:xfrm>
        </p:grpSpPr>
        <p:sp>
          <p:nvSpPr>
            <p:cNvPr id="67589" name="Rectangle 319"/>
            <p:cNvSpPr/>
            <p:nvPr/>
          </p:nvSpPr>
          <p:spPr>
            <a:xfrm>
              <a:off x="2640" y="1735"/>
              <a:ext cx="2176" cy="363"/>
            </a:xfrm>
            <a:prstGeom prst="rect">
              <a:avLst/>
            </a:prstGeom>
            <a:noFill/>
            <a:ln w="9525">
              <a:noFill/>
            </a:ln>
          </p:spPr>
          <p:txBody>
            <a:bodyPr wrap="none" anchor="ctr" anchorCtr="0"/>
            <a:p>
              <a:pPr marL="457200" indent="-457200"/>
              <a:r>
                <a:rPr lang="en-US" altLang="zh-CN" sz="2000" b="1" dirty="0">
                  <a:latin typeface="Times New Roman" panose="02020603050405020304" pitchFamily="18" charset="0"/>
                  <a:ea typeface="宋体" panose="02010600030101010101" pitchFamily="2" charset="-122"/>
                </a:rPr>
                <a:t>(b)   </a:t>
              </a:r>
              <a:r>
                <a:rPr lang="zh-CN" altLang="en-US" sz="2000" b="1" dirty="0">
                  <a:latin typeface="Times New Roman" panose="02020603050405020304" pitchFamily="18" charset="0"/>
                  <a:ea typeface="宋体" panose="02010600030101010101" pitchFamily="2" charset="-122"/>
                </a:rPr>
                <a:t>先序线索树的逻辑形式</a:t>
              </a:r>
              <a:endParaRPr lang="zh-CN" altLang="en-US" sz="2000" b="1" dirty="0">
                <a:latin typeface="Times New Roman" panose="02020603050405020304" pitchFamily="18" charset="0"/>
                <a:ea typeface="宋体" panose="02010600030101010101" pitchFamily="2" charset="-122"/>
              </a:endParaRPr>
            </a:p>
            <a:p>
              <a:pPr marL="457200" indent="-457200"/>
              <a:r>
                <a:rPr lang="zh-CN" altLang="en-US" sz="2000" b="1" dirty="0">
                  <a:latin typeface="Times New Roman" panose="02020603050405020304" pitchFamily="18" charset="0"/>
                  <a:ea typeface="宋体" panose="02010600030101010101" pitchFamily="2" charset="-122"/>
                </a:rPr>
                <a:t>        结点序列：</a:t>
              </a:r>
              <a:r>
                <a:rPr lang="en-US" altLang="zh-CN" sz="2000" b="1" dirty="0">
                  <a:latin typeface="Times New Roman" panose="02020603050405020304" pitchFamily="18" charset="0"/>
                  <a:ea typeface="宋体" panose="02010600030101010101" pitchFamily="2" charset="-122"/>
                </a:rPr>
                <a:t>ABDCEGFHI</a:t>
              </a:r>
              <a:endParaRPr lang="en-US" altLang="zh-CN" sz="2000" b="1" dirty="0">
                <a:latin typeface="Times New Roman" panose="02020603050405020304" pitchFamily="18" charset="0"/>
                <a:ea typeface="宋体" panose="02010600030101010101" pitchFamily="2" charset="-122"/>
              </a:endParaRPr>
            </a:p>
          </p:txBody>
        </p:sp>
        <p:grpSp>
          <p:nvGrpSpPr>
            <p:cNvPr id="67590" name="Group 320"/>
            <p:cNvGrpSpPr/>
            <p:nvPr/>
          </p:nvGrpSpPr>
          <p:grpSpPr>
            <a:xfrm>
              <a:off x="2696" y="73"/>
              <a:ext cx="2032" cy="1558"/>
              <a:chOff x="0" y="0"/>
              <a:chExt cx="2032" cy="1558"/>
            </a:xfrm>
          </p:grpSpPr>
          <p:grpSp>
            <p:nvGrpSpPr>
              <p:cNvPr id="67591" name="Group 321"/>
              <p:cNvGrpSpPr/>
              <p:nvPr/>
            </p:nvGrpSpPr>
            <p:grpSpPr>
              <a:xfrm>
                <a:off x="128" y="0"/>
                <a:ext cx="1496" cy="1542"/>
                <a:chOff x="0" y="0"/>
                <a:chExt cx="1547" cy="1648"/>
              </a:xfrm>
            </p:grpSpPr>
            <p:sp>
              <p:nvSpPr>
                <p:cNvPr id="67592" name="Oval 322"/>
                <p:cNvSpPr/>
                <p:nvPr/>
              </p:nvSpPr>
              <p:spPr>
                <a:xfrm>
                  <a:off x="495" y="0"/>
                  <a:ext cx="267" cy="237"/>
                </a:xfrm>
                <a:prstGeom prst="ellipse">
                  <a:avLst/>
                </a:prstGeom>
                <a:noFill/>
                <a:ln w="9525" cap="flat" cmpd="sng">
                  <a:solidFill>
                    <a:schemeClr val="tx1"/>
                  </a:solidFill>
                  <a:prstDash val="solid"/>
                  <a:round/>
                  <a:headEnd type="none" w="med" len="med"/>
                  <a:tailEnd type="none" w="med" len="med"/>
                </a:ln>
              </p:spPr>
              <p:txBody>
                <a:bodyPr wrap="none" anchor="ctr" anchorCtr="0"/>
                <a:p>
                  <a:r>
                    <a:rPr lang="en-US" altLang="zh-CN" sz="2400" dirty="0">
                      <a:latin typeface="Times New Roman" panose="02020603050405020304" pitchFamily="18" charset="0"/>
                      <a:ea typeface="宋体" panose="02010600030101010101" pitchFamily="2" charset="-122"/>
                    </a:rPr>
                    <a:t>A</a:t>
                  </a:r>
                  <a:endParaRPr lang="en-US" altLang="zh-CN" sz="2400" dirty="0">
                    <a:latin typeface="Times New Roman" panose="02020603050405020304" pitchFamily="18" charset="0"/>
                    <a:ea typeface="宋体" panose="02010600030101010101" pitchFamily="2" charset="-122"/>
                  </a:endParaRPr>
                </a:p>
              </p:txBody>
            </p:sp>
            <p:sp>
              <p:nvSpPr>
                <p:cNvPr id="67593" name="Oval 323"/>
                <p:cNvSpPr/>
                <p:nvPr/>
              </p:nvSpPr>
              <p:spPr>
                <a:xfrm>
                  <a:off x="1028" y="939"/>
                  <a:ext cx="268" cy="237"/>
                </a:xfrm>
                <a:prstGeom prst="ellipse">
                  <a:avLst/>
                </a:prstGeom>
                <a:noFill/>
                <a:ln w="9525" cap="flat" cmpd="sng">
                  <a:solidFill>
                    <a:schemeClr val="tx1"/>
                  </a:solidFill>
                  <a:prstDash val="solid"/>
                  <a:round/>
                  <a:headEnd type="none" w="med" len="med"/>
                  <a:tailEnd type="none" w="med" len="med"/>
                </a:ln>
              </p:spPr>
              <p:txBody>
                <a:bodyPr wrap="none" anchor="ctr" anchorCtr="0"/>
                <a:p>
                  <a:r>
                    <a:rPr lang="en-US" altLang="zh-CN" sz="2400" dirty="0">
                      <a:latin typeface="Times New Roman" panose="02020603050405020304" pitchFamily="18" charset="0"/>
                      <a:ea typeface="宋体" panose="02010600030101010101" pitchFamily="2" charset="-122"/>
                    </a:rPr>
                    <a:t>F</a:t>
                  </a:r>
                  <a:endParaRPr lang="en-US" altLang="zh-CN" sz="2400" dirty="0">
                    <a:latin typeface="Times New Roman" panose="02020603050405020304" pitchFamily="18" charset="0"/>
                    <a:ea typeface="宋体" panose="02010600030101010101" pitchFamily="2" charset="-122"/>
                  </a:endParaRPr>
                </a:p>
              </p:txBody>
            </p:sp>
            <p:sp>
              <p:nvSpPr>
                <p:cNvPr id="67594" name="Oval 324"/>
                <p:cNvSpPr/>
                <p:nvPr/>
              </p:nvSpPr>
              <p:spPr>
                <a:xfrm>
                  <a:off x="777" y="1403"/>
                  <a:ext cx="267" cy="237"/>
                </a:xfrm>
                <a:prstGeom prst="ellipse">
                  <a:avLst/>
                </a:prstGeom>
                <a:noFill/>
                <a:ln w="9525" cap="flat" cmpd="sng">
                  <a:solidFill>
                    <a:schemeClr val="tx1"/>
                  </a:solidFill>
                  <a:prstDash val="solid"/>
                  <a:round/>
                  <a:headEnd type="none" w="med" len="med"/>
                  <a:tailEnd type="none" w="med" len="med"/>
                </a:ln>
              </p:spPr>
              <p:txBody>
                <a:bodyPr wrap="none" anchor="ctr" anchorCtr="0"/>
                <a:p>
                  <a:r>
                    <a:rPr lang="en-US" altLang="zh-CN" sz="2400" dirty="0">
                      <a:latin typeface="Times New Roman" panose="02020603050405020304" pitchFamily="18" charset="0"/>
                      <a:ea typeface="宋体" panose="02010600030101010101" pitchFamily="2" charset="-122"/>
                    </a:rPr>
                    <a:t>H</a:t>
                  </a:r>
                  <a:endParaRPr lang="en-US" altLang="zh-CN" sz="2400" dirty="0">
                    <a:latin typeface="Times New Roman" panose="02020603050405020304" pitchFamily="18" charset="0"/>
                    <a:ea typeface="宋体" panose="02010600030101010101" pitchFamily="2" charset="-122"/>
                  </a:endParaRPr>
                </a:p>
              </p:txBody>
            </p:sp>
            <p:sp>
              <p:nvSpPr>
                <p:cNvPr id="67595" name="Oval 325"/>
                <p:cNvSpPr/>
                <p:nvPr/>
              </p:nvSpPr>
              <p:spPr>
                <a:xfrm>
                  <a:off x="1280" y="1403"/>
                  <a:ext cx="267" cy="237"/>
                </a:xfrm>
                <a:prstGeom prst="ellipse">
                  <a:avLst/>
                </a:prstGeom>
                <a:noFill/>
                <a:ln w="9525" cap="flat" cmpd="sng">
                  <a:solidFill>
                    <a:schemeClr val="tx1"/>
                  </a:solidFill>
                  <a:prstDash val="solid"/>
                  <a:round/>
                  <a:headEnd type="none" w="med" len="med"/>
                  <a:tailEnd type="none" w="med" len="med"/>
                </a:ln>
              </p:spPr>
              <p:txBody>
                <a:bodyPr wrap="none" anchor="ctr" anchorCtr="0"/>
                <a:p>
                  <a:r>
                    <a:rPr lang="en-US" altLang="zh-CN" sz="2400" dirty="0">
                      <a:latin typeface="Times New Roman" panose="02020603050405020304" pitchFamily="18" charset="0"/>
                      <a:ea typeface="宋体" panose="02010600030101010101" pitchFamily="2" charset="-122"/>
                    </a:rPr>
                    <a:t>I</a:t>
                  </a:r>
                  <a:endParaRPr lang="en-US" altLang="zh-CN" sz="2400" dirty="0">
                    <a:latin typeface="Times New Roman" panose="02020603050405020304" pitchFamily="18" charset="0"/>
                    <a:ea typeface="宋体" panose="02010600030101010101" pitchFamily="2" charset="-122"/>
                  </a:endParaRPr>
                </a:p>
              </p:txBody>
            </p:sp>
            <p:sp>
              <p:nvSpPr>
                <p:cNvPr id="67596" name="Line 326"/>
                <p:cNvSpPr/>
                <p:nvPr/>
              </p:nvSpPr>
              <p:spPr>
                <a:xfrm flipH="1">
                  <a:off x="919" y="1145"/>
                  <a:ext cx="157" cy="259"/>
                </a:xfrm>
                <a:prstGeom prst="line">
                  <a:avLst/>
                </a:prstGeom>
                <a:ln w="9525" cap="flat" cmpd="sng">
                  <a:solidFill>
                    <a:schemeClr val="tx1"/>
                  </a:solidFill>
                  <a:prstDash val="solid"/>
                  <a:round/>
                  <a:headEnd type="none" w="med" len="med"/>
                  <a:tailEnd type="none" w="med" len="med"/>
                </a:ln>
              </p:spPr>
            </p:sp>
            <p:sp>
              <p:nvSpPr>
                <p:cNvPr id="67597" name="Oval 327"/>
                <p:cNvSpPr/>
                <p:nvPr/>
              </p:nvSpPr>
              <p:spPr>
                <a:xfrm>
                  <a:off x="541" y="947"/>
                  <a:ext cx="267" cy="237"/>
                </a:xfrm>
                <a:prstGeom prst="ellipse">
                  <a:avLst/>
                </a:prstGeom>
                <a:noFill/>
                <a:ln w="9525" cap="flat" cmpd="sng">
                  <a:solidFill>
                    <a:schemeClr val="tx1"/>
                  </a:solidFill>
                  <a:prstDash val="solid"/>
                  <a:round/>
                  <a:headEnd type="none" w="med" len="med"/>
                  <a:tailEnd type="none" w="med" len="med"/>
                </a:ln>
              </p:spPr>
              <p:txBody>
                <a:bodyPr wrap="none" anchor="ctr" anchorCtr="0"/>
                <a:p>
                  <a:r>
                    <a:rPr lang="en-US" altLang="zh-CN" sz="2400" dirty="0">
                      <a:latin typeface="Times New Roman" panose="02020603050405020304" pitchFamily="18" charset="0"/>
                      <a:ea typeface="宋体" panose="02010600030101010101" pitchFamily="2" charset="-122"/>
                    </a:rPr>
                    <a:t>E</a:t>
                  </a:r>
                  <a:endParaRPr lang="en-US" altLang="zh-CN" sz="2400" dirty="0">
                    <a:latin typeface="Times New Roman" panose="02020603050405020304" pitchFamily="18" charset="0"/>
                    <a:ea typeface="宋体" panose="02010600030101010101" pitchFamily="2" charset="-122"/>
                  </a:endParaRPr>
                </a:p>
              </p:txBody>
            </p:sp>
            <p:sp>
              <p:nvSpPr>
                <p:cNvPr id="67598" name="Oval 328"/>
                <p:cNvSpPr/>
                <p:nvPr/>
              </p:nvSpPr>
              <p:spPr>
                <a:xfrm>
                  <a:off x="290" y="1411"/>
                  <a:ext cx="267" cy="237"/>
                </a:xfrm>
                <a:prstGeom prst="ellipse">
                  <a:avLst/>
                </a:prstGeom>
                <a:noFill/>
                <a:ln w="9525" cap="flat" cmpd="sng">
                  <a:solidFill>
                    <a:schemeClr val="tx1"/>
                  </a:solidFill>
                  <a:prstDash val="solid"/>
                  <a:round/>
                  <a:headEnd type="none" w="med" len="med"/>
                  <a:tailEnd type="none" w="med" len="med"/>
                </a:ln>
              </p:spPr>
              <p:txBody>
                <a:bodyPr wrap="none" anchor="ctr" anchorCtr="0"/>
                <a:p>
                  <a:r>
                    <a:rPr lang="en-US" altLang="zh-CN" sz="2400" dirty="0">
                      <a:latin typeface="Times New Roman" panose="02020603050405020304" pitchFamily="18" charset="0"/>
                      <a:ea typeface="宋体" panose="02010600030101010101" pitchFamily="2" charset="-122"/>
                    </a:rPr>
                    <a:t>G</a:t>
                  </a:r>
                  <a:endParaRPr lang="en-US" altLang="zh-CN" sz="2400" dirty="0">
                    <a:latin typeface="Times New Roman" panose="02020603050405020304" pitchFamily="18" charset="0"/>
                    <a:ea typeface="宋体" panose="02010600030101010101" pitchFamily="2" charset="-122"/>
                  </a:endParaRPr>
                </a:p>
              </p:txBody>
            </p:sp>
            <p:sp>
              <p:nvSpPr>
                <p:cNvPr id="67599" name="Oval 329"/>
                <p:cNvSpPr/>
                <p:nvPr/>
              </p:nvSpPr>
              <p:spPr>
                <a:xfrm>
                  <a:off x="251" y="473"/>
                  <a:ext cx="268" cy="238"/>
                </a:xfrm>
                <a:prstGeom prst="ellipse">
                  <a:avLst/>
                </a:prstGeom>
                <a:noFill/>
                <a:ln w="9525" cap="flat" cmpd="sng">
                  <a:solidFill>
                    <a:schemeClr val="tx1"/>
                  </a:solidFill>
                  <a:prstDash val="solid"/>
                  <a:round/>
                  <a:headEnd type="none" w="med" len="med"/>
                  <a:tailEnd type="none" w="med" len="med"/>
                </a:ln>
              </p:spPr>
              <p:txBody>
                <a:bodyPr wrap="none" anchor="ctr" anchorCtr="0"/>
                <a:p>
                  <a:r>
                    <a:rPr lang="en-US" altLang="zh-CN" sz="2400" dirty="0">
                      <a:latin typeface="Times New Roman" panose="02020603050405020304" pitchFamily="18" charset="0"/>
                      <a:ea typeface="宋体" panose="02010600030101010101" pitchFamily="2" charset="-122"/>
                    </a:rPr>
                    <a:t>B</a:t>
                  </a:r>
                  <a:endParaRPr lang="en-US" altLang="zh-CN" sz="2400" dirty="0">
                    <a:latin typeface="Times New Roman" panose="02020603050405020304" pitchFamily="18" charset="0"/>
                    <a:ea typeface="宋体" panose="02010600030101010101" pitchFamily="2" charset="-122"/>
                  </a:endParaRPr>
                </a:p>
              </p:txBody>
            </p:sp>
            <p:sp>
              <p:nvSpPr>
                <p:cNvPr id="67600" name="Oval 330"/>
                <p:cNvSpPr/>
                <p:nvPr/>
              </p:nvSpPr>
              <p:spPr>
                <a:xfrm>
                  <a:off x="0" y="945"/>
                  <a:ext cx="267" cy="237"/>
                </a:xfrm>
                <a:prstGeom prst="ellipse">
                  <a:avLst/>
                </a:prstGeom>
                <a:noFill/>
                <a:ln w="9525" cap="flat" cmpd="sng">
                  <a:solidFill>
                    <a:schemeClr val="tx1"/>
                  </a:solidFill>
                  <a:prstDash val="solid"/>
                  <a:round/>
                  <a:headEnd type="none" w="med" len="med"/>
                  <a:tailEnd type="none" w="med" len="med"/>
                </a:ln>
              </p:spPr>
              <p:txBody>
                <a:bodyPr wrap="none" anchor="ctr" anchorCtr="0"/>
                <a:p>
                  <a:r>
                    <a:rPr lang="en-US" altLang="zh-CN" sz="2400" dirty="0">
                      <a:latin typeface="Times New Roman" panose="02020603050405020304" pitchFamily="18" charset="0"/>
                      <a:ea typeface="宋体" panose="02010600030101010101" pitchFamily="2" charset="-122"/>
                    </a:rPr>
                    <a:t>D</a:t>
                  </a:r>
                  <a:endParaRPr lang="en-US" altLang="zh-CN" sz="2400" dirty="0">
                    <a:latin typeface="Times New Roman" panose="02020603050405020304" pitchFamily="18" charset="0"/>
                    <a:ea typeface="宋体" panose="02010600030101010101" pitchFamily="2" charset="-122"/>
                  </a:endParaRPr>
                </a:p>
              </p:txBody>
            </p:sp>
            <p:sp>
              <p:nvSpPr>
                <p:cNvPr id="67601" name="Oval 331"/>
                <p:cNvSpPr/>
                <p:nvPr/>
              </p:nvSpPr>
              <p:spPr>
                <a:xfrm>
                  <a:off x="780" y="467"/>
                  <a:ext cx="267" cy="237"/>
                </a:xfrm>
                <a:prstGeom prst="ellipse">
                  <a:avLst/>
                </a:prstGeom>
                <a:noFill/>
                <a:ln w="9525" cap="flat" cmpd="sng">
                  <a:solidFill>
                    <a:schemeClr val="tx1"/>
                  </a:solidFill>
                  <a:prstDash val="solid"/>
                  <a:round/>
                  <a:headEnd type="none" w="med" len="med"/>
                  <a:tailEnd type="none" w="med" len="med"/>
                </a:ln>
              </p:spPr>
              <p:txBody>
                <a:bodyPr wrap="none" anchor="ctr" anchorCtr="0"/>
                <a:p>
                  <a:r>
                    <a:rPr lang="en-US" altLang="zh-CN" sz="2400" dirty="0">
                      <a:latin typeface="Times New Roman" panose="02020603050405020304" pitchFamily="18" charset="0"/>
                      <a:ea typeface="宋体" panose="02010600030101010101" pitchFamily="2" charset="-122"/>
                    </a:rPr>
                    <a:t>C</a:t>
                  </a:r>
                  <a:endParaRPr lang="en-US" altLang="zh-CN" sz="2400" dirty="0">
                    <a:latin typeface="Times New Roman" panose="02020603050405020304" pitchFamily="18" charset="0"/>
                    <a:ea typeface="宋体" panose="02010600030101010101" pitchFamily="2" charset="-122"/>
                  </a:endParaRPr>
                </a:p>
              </p:txBody>
            </p:sp>
            <p:sp>
              <p:nvSpPr>
                <p:cNvPr id="67602" name="Line 332"/>
                <p:cNvSpPr/>
                <p:nvPr/>
              </p:nvSpPr>
              <p:spPr>
                <a:xfrm>
                  <a:off x="992" y="688"/>
                  <a:ext cx="156" cy="259"/>
                </a:xfrm>
                <a:prstGeom prst="line">
                  <a:avLst/>
                </a:prstGeom>
                <a:ln w="9525" cap="flat" cmpd="sng">
                  <a:solidFill>
                    <a:schemeClr val="tx1"/>
                  </a:solidFill>
                  <a:prstDash val="solid"/>
                  <a:round/>
                  <a:headEnd type="none" w="med" len="med"/>
                  <a:tailEnd type="none" w="med" len="med"/>
                </a:ln>
              </p:spPr>
            </p:sp>
            <p:sp>
              <p:nvSpPr>
                <p:cNvPr id="67603" name="Line 333"/>
                <p:cNvSpPr/>
                <p:nvPr/>
              </p:nvSpPr>
              <p:spPr>
                <a:xfrm flipH="1">
                  <a:off x="439" y="1160"/>
                  <a:ext cx="156" cy="259"/>
                </a:xfrm>
                <a:prstGeom prst="line">
                  <a:avLst/>
                </a:prstGeom>
                <a:ln w="9525" cap="flat" cmpd="sng">
                  <a:solidFill>
                    <a:schemeClr val="tx1"/>
                  </a:solidFill>
                  <a:prstDash val="solid"/>
                  <a:round/>
                  <a:headEnd type="none" w="med" len="med"/>
                  <a:tailEnd type="none" w="med" len="med"/>
                </a:ln>
              </p:spPr>
            </p:sp>
            <p:sp>
              <p:nvSpPr>
                <p:cNvPr id="67604" name="Line 334"/>
                <p:cNvSpPr/>
                <p:nvPr/>
              </p:nvSpPr>
              <p:spPr>
                <a:xfrm flipH="1">
                  <a:off x="699" y="688"/>
                  <a:ext cx="156" cy="259"/>
                </a:xfrm>
                <a:prstGeom prst="line">
                  <a:avLst/>
                </a:prstGeom>
                <a:ln w="9525" cap="flat" cmpd="sng">
                  <a:solidFill>
                    <a:schemeClr val="tx1"/>
                  </a:solidFill>
                  <a:prstDash val="solid"/>
                  <a:round/>
                  <a:headEnd type="none" w="med" len="med"/>
                  <a:tailEnd type="none" w="med" len="med"/>
                </a:ln>
              </p:spPr>
            </p:sp>
            <p:sp>
              <p:nvSpPr>
                <p:cNvPr id="67605" name="Line 335"/>
                <p:cNvSpPr/>
                <p:nvPr/>
              </p:nvSpPr>
              <p:spPr>
                <a:xfrm flipH="1">
                  <a:off x="166" y="695"/>
                  <a:ext cx="156" cy="259"/>
                </a:xfrm>
                <a:prstGeom prst="line">
                  <a:avLst/>
                </a:prstGeom>
                <a:ln w="9525" cap="flat" cmpd="sng">
                  <a:solidFill>
                    <a:schemeClr val="tx1"/>
                  </a:solidFill>
                  <a:prstDash val="solid"/>
                  <a:round/>
                  <a:headEnd type="none" w="med" len="med"/>
                  <a:tailEnd type="none" w="med" len="med"/>
                </a:ln>
              </p:spPr>
            </p:sp>
            <p:sp>
              <p:nvSpPr>
                <p:cNvPr id="67606" name="Line 336"/>
                <p:cNvSpPr/>
                <p:nvPr/>
              </p:nvSpPr>
              <p:spPr>
                <a:xfrm flipH="1">
                  <a:off x="410" y="222"/>
                  <a:ext cx="156" cy="259"/>
                </a:xfrm>
                <a:prstGeom prst="line">
                  <a:avLst/>
                </a:prstGeom>
                <a:ln w="9525" cap="flat" cmpd="sng">
                  <a:solidFill>
                    <a:schemeClr val="tx1"/>
                  </a:solidFill>
                  <a:prstDash val="solid"/>
                  <a:round/>
                  <a:headEnd type="none" w="med" len="med"/>
                  <a:tailEnd type="none" w="med" len="med"/>
                </a:ln>
              </p:spPr>
            </p:sp>
            <p:sp>
              <p:nvSpPr>
                <p:cNvPr id="67607" name="Line 337"/>
                <p:cNvSpPr/>
                <p:nvPr/>
              </p:nvSpPr>
              <p:spPr>
                <a:xfrm>
                  <a:off x="1233" y="1153"/>
                  <a:ext cx="156" cy="259"/>
                </a:xfrm>
                <a:prstGeom prst="line">
                  <a:avLst/>
                </a:prstGeom>
                <a:ln w="9525" cap="flat" cmpd="sng">
                  <a:solidFill>
                    <a:schemeClr val="tx1"/>
                  </a:solidFill>
                  <a:prstDash val="solid"/>
                  <a:round/>
                  <a:headEnd type="none" w="med" len="med"/>
                  <a:tailEnd type="none" w="med" len="med"/>
                </a:ln>
              </p:spPr>
            </p:sp>
            <p:sp>
              <p:nvSpPr>
                <p:cNvPr id="67608" name="Line 338"/>
                <p:cNvSpPr/>
                <p:nvPr/>
              </p:nvSpPr>
              <p:spPr>
                <a:xfrm>
                  <a:off x="707" y="215"/>
                  <a:ext cx="156" cy="259"/>
                </a:xfrm>
                <a:prstGeom prst="line">
                  <a:avLst/>
                </a:prstGeom>
                <a:ln w="9525" cap="flat" cmpd="sng">
                  <a:solidFill>
                    <a:schemeClr val="tx1"/>
                  </a:solidFill>
                  <a:prstDash val="solid"/>
                  <a:round/>
                  <a:headEnd type="none" w="med" len="med"/>
                  <a:tailEnd type="none" w="med" len="med"/>
                </a:ln>
              </p:spPr>
            </p:sp>
          </p:grpSp>
          <p:sp>
            <p:nvSpPr>
              <p:cNvPr id="67609" name="未知"/>
              <p:cNvSpPr/>
              <p:nvPr/>
            </p:nvSpPr>
            <p:spPr>
              <a:xfrm>
                <a:off x="0" y="606"/>
                <a:ext cx="376" cy="336"/>
              </a:xfrm>
              <a:custGeom>
                <a:avLst/>
                <a:gdLst/>
                <a:ahLst/>
                <a:cxnLst>
                  <a:cxn ang="0">
                    <a:pos x="136" y="336"/>
                  </a:cxn>
                  <a:cxn ang="0">
                    <a:pos x="40" y="240"/>
                  </a:cxn>
                  <a:cxn ang="0">
                    <a:pos x="376" y="0"/>
                  </a:cxn>
                </a:cxnLst>
                <a:pathLst>
                  <a:path w="376" h="336">
                    <a:moveTo>
                      <a:pt x="136" y="336"/>
                    </a:moveTo>
                    <a:cubicBezTo>
                      <a:pt x="68" y="316"/>
                      <a:pt x="0" y="296"/>
                      <a:pt x="40" y="240"/>
                    </a:cubicBezTo>
                    <a:cubicBezTo>
                      <a:pt x="80" y="184"/>
                      <a:pt x="320" y="40"/>
                      <a:pt x="376" y="0"/>
                    </a:cubicBezTo>
                  </a:path>
                </a:pathLst>
              </a:custGeom>
              <a:noFill/>
              <a:ln w="19050" cap="flat" cmpd="sng">
                <a:solidFill>
                  <a:schemeClr val="hlink"/>
                </a:solidFill>
                <a:prstDash val="dash"/>
                <a:round/>
                <a:headEnd type="none" w="med" len="med"/>
                <a:tailEnd type="triangle" w="med" len="med"/>
              </a:ln>
            </p:spPr>
            <p:txBody>
              <a:bodyPr/>
              <a:p>
                <a:endParaRPr lang="zh-CN" altLang="en-US"/>
              </a:p>
            </p:txBody>
          </p:sp>
          <p:sp>
            <p:nvSpPr>
              <p:cNvPr id="67610" name="未知"/>
              <p:cNvSpPr/>
              <p:nvPr/>
            </p:nvSpPr>
            <p:spPr>
              <a:xfrm>
                <a:off x="360" y="622"/>
                <a:ext cx="328" cy="288"/>
              </a:xfrm>
              <a:custGeom>
                <a:avLst/>
                <a:gdLst/>
                <a:ahLst/>
                <a:cxnLst>
                  <a:cxn ang="0">
                    <a:pos x="240" y="0"/>
                  </a:cxn>
                  <a:cxn ang="0">
                    <a:pos x="288" y="96"/>
                  </a:cxn>
                  <a:cxn ang="0">
                    <a:pos x="0" y="288"/>
                  </a:cxn>
                </a:cxnLst>
                <a:pathLst>
                  <a:path w="328" h="288">
                    <a:moveTo>
                      <a:pt x="240" y="0"/>
                    </a:moveTo>
                    <a:cubicBezTo>
                      <a:pt x="284" y="24"/>
                      <a:pt x="328" y="48"/>
                      <a:pt x="288" y="96"/>
                    </a:cubicBezTo>
                    <a:cubicBezTo>
                      <a:pt x="248" y="144"/>
                      <a:pt x="48" y="256"/>
                      <a:pt x="0" y="288"/>
                    </a:cubicBezTo>
                  </a:path>
                </a:pathLst>
              </a:custGeom>
              <a:noFill/>
              <a:ln w="19050" cap="flat" cmpd="sng">
                <a:solidFill>
                  <a:schemeClr val="folHlink"/>
                </a:solidFill>
                <a:prstDash val="dash"/>
                <a:round/>
                <a:headEnd type="none" w="med" len="med"/>
                <a:tailEnd type="triangle" w="med" len="med"/>
              </a:ln>
            </p:spPr>
            <p:txBody>
              <a:bodyPr/>
              <a:p>
                <a:endParaRPr lang="zh-CN" altLang="en-US"/>
              </a:p>
            </p:txBody>
          </p:sp>
          <p:sp>
            <p:nvSpPr>
              <p:cNvPr id="67611" name="未知"/>
              <p:cNvSpPr/>
              <p:nvPr/>
            </p:nvSpPr>
            <p:spPr>
              <a:xfrm>
                <a:off x="376" y="606"/>
                <a:ext cx="528" cy="384"/>
              </a:xfrm>
              <a:custGeom>
                <a:avLst/>
                <a:gdLst/>
                <a:ahLst/>
                <a:cxnLst>
                  <a:cxn ang="0">
                    <a:pos x="0" y="384"/>
                  </a:cxn>
                  <a:cxn ang="0">
                    <a:pos x="528" y="0"/>
                  </a:cxn>
                </a:cxnLst>
                <a:pathLst>
                  <a:path w="528" h="384">
                    <a:moveTo>
                      <a:pt x="0" y="384"/>
                    </a:moveTo>
                    <a:cubicBezTo>
                      <a:pt x="220" y="224"/>
                      <a:pt x="440" y="64"/>
                      <a:pt x="528" y="0"/>
                    </a:cubicBezTo>
                  </a:path>
                </a:pathLst>
              </a:custGeom>
              <a:noFill/>
              <a:ln w="19050" cap="flat" cmpd="sng">
                <a:solidFill>
                  <a:schemeClr val="folHlink"/>
                </a:solidFill>
                <a:prstDash val="dash"/>
                <a:round/>
                <a:headEnd type="none" w="med" len="med"/>
                <a:tailEnd type="triangle" w="med" len="med"/>
              </a:ln>
            </p:spPr>
            <p:txBody>
              <a:bodyPr/>
              <a:p>
                <a:endParaRPr lang="zh-CN" altLang="en-US"/>
              </a:p>
            </p:txBody>
          </p:sp>
          <p:sp>
            <p:nvSpPr>
              <p:cNvPr id="67612" name="未知"/>
              <p:cNvSpPr/>
              <p:nvPr/>
            </p:nvSpPr>
            <p:spPr>
              <a:xfrm>
                <a:off x="288" y="1046"/>
                <a:ext cx="376" cy="336"/>
              </a:xfrm>
              <a:custGeom>
                <a:avLst/>
                <a:gdLst/>
                <a:ahLst/>
                <a:cxnLst>
                  <a:cxn ang="0">
                    <a:pos x="136" y="336"/>
                  </a:cxn>
                  <a:cxn ang="0">
                    <a:pos x="40" y="240"/>
                  </a:cxn>
                  <a:cxn ang="0">
                    <a:pos x="376" y="0"/>
                  </a:cxn>
                </a:cxnLst>
                <a:pathLst>
                  <a:path w="376" h="336">
                    <a:moveTo>
                      <a:pt x="136" y="336"/>
                    </a:moveTo>
                    <a:cubicBezTo>
                      <a:pt x="68" y="316"/>
                      <a:pt x="0" y="296"/>
                      <a:pt x="40" y="240"/>
                    </a:cubicBezTo>
                    <a:cubicBezTo>
                      <a:pt x="80" y="184"/>
                      <a:pt x="320" y="40"/>
                      <a:pt x="376" y="0"/>
                    </a:cubicBezTo>
                  </a:path>
                </a:pathLst>
              </a:custGeom>
              <a:noFill/>
              <a:ln w="19050" cap="flat" cmpd="sng">
                <a:solidFill>
                  <a:schemeClr val="hlink"/>
                </a:solidFill>
                <a:prstDash val="dash"/>
                <a:round/>
                <a:headEnd type="none" w="med" len="med"/>
                <a:tailEnd type="triangle" w="med" len="med"/>
              </a:ln>
            </p:spPr>
            <p:txBody>
              <a:bodyPr/>
              <a:p>
                <a:endParaRPr lang="zh-CN" altLang="en-US"/>
              </a:p>
            </p:txBody>
          </p:sp>
          <p:sp>
            <p:nvSpPr>
              <p:cNvPr id="67613" name="未知"/>
              <p:cNvSpPr/>
              <p:nvPr/>
            </p:nvSpPr>
            <p:spPr>
              <a:xfrm>
                <a:off x="648" y="1062"/>
                <a:ext cx="328" cy="288"/>
              </a:xfrm>
              <a:custGeom>
                <a:avLst/>
                <a:gdLst/>
                <a:ahLst/>
                <a:cxnLst>
                  <a:cxn ang="0">
                    <a:pos x="240" y="0"/>
                  </a:cxn>
                  <a:cxn ang="0">
                    <a:pos x="288" y="96"/>
                  </a:cxn>
                  <a:cxn ang="0">
                    <a:pos x="0" y="288"/>
                  </a:cxn>
                </a:cxnLst>
                <a:pathLst>
                  <a:path w="328" h="288">
                    <a:moveTo>
                      <a:pt x="240" y="0"/>
                    </a:moveTo>
                    <a:cubicBezTo>
                      <a:pt x="284" y="24"/>
                      <a:pt x="328" y="48"/>
                      <a:pt x="288" y="96"/>
                    </a:cubicBezTo>
                    <a:cubicBezTo>
                      <a:pt x="248" y="144"/>
                      <a:pt x="48" y="256"/>
                      <a:pt x="0" y="288"/>
                    </a:cubicBezTo>
                  </a:path>
                </a:pathLst>
              </a:custGeom>
              <a:noFill/>
              <a:ln w="19050" cap="flat" cmpd="sng">
                <a:solidFill>
                  <a:schemeClr val="folHlink"/>
                </a:solidFill>
                <a:prstDash val="dash"/>
                <a:round/>
                <a:headEnd type="none" w="med" len="med"/>
                <a:tailEnd type="triangle" w="med" len="med"/>
              </a:ln>
            </p:spPr>
            <p:txBody>
              <a:bodyPr/>
              <a:p>
                <a:endParaRPr lang="zh-CN" altLang="en-US"/>
              </a:p>
            </p:txBody>
          </p:sp>
          <p:sp>
            <p:nvSpPr>
              <p:cNvPr id="67614" name="Line 344"/>
              <p:cNvSpPr/>
              <p:nvPr/>
            </p:nvSpPr>
            <p:spPr>
              <a:xfrm flipV="1">
                <a:off x="672" y="1038"/>
                <a:ext cx="464" cy="416"/>
              </a:xfrm>
              <a:prstGeom prst="line">
                <a:avLst/>
              </a:prstGeom>
              <a:ln w="19050" cap="flat" cmpd="sng">
                <a:solidFill>
                  <a:schemeClr val="folHlink"/>
                </a:solidFill>
                <a:prstDash val="dash"/>
                <a:round/>
                <a:headEnd type="none" w="med" len="med"/>
                <a:tailEnd type="triangle" w="med" len="med"/>
              </a:ln>
            </p:spPr>
          </p:sp>
          <p:sp>
            <p:nvSpPr>
              <p:cNvPr id="67615" name="未知"/>
              <p:cNvSpPr/>
              <p:nvPr/>
            </p:nvSpPr>
            <p:spPr>
              <a:xfrm>
                <a:off x="1128" y="1510"/>
                <a:ext cx="288" cy="48"/>
              </a:xfrm>
              <a:custGeom>
                <a:avLst/>
                <a:gdLst/>
                <a:ahLst/>
                <a:cxnLst>
                  <a:cxn ang="0">
                    <a:pos x="288" y="0"/>
                  </a:cxn>
                  <a:cxn ang="0">
                    <a:pos x="240" y="48"/>
                  </a:cxn>
                  <a:cxn ang="0">
                    <a:pos x="0" y="0"/>
                  </a:cxn>
                </a:cxnLst>
                <a:pathLst>
                  <a:path w="288" h="48">
                    <a:moveTo>
                      <a:pt x="288" y="0"/>
                    </a:moveTo>
                    <a:cubicBezTo>
                      <a:pt x="288" y="24"/>
                      <a:pt x="288" y="48"/>
                      <a:pt x="240" y="48"/>
                    </a:cubicBezTo>
                    <a:cubicBezTo>
                      <a:pt x="192" y="48"/>
                      <a:pt x="40" y="8"/>
                      <a:pt x="0" y="0"/>
                    </a:cubicBezTo>
                  </a:path>
                </a:pathLst>
              </a:custGeom>
              <a:noFill/>
              <a:ln w="19050" cap="flat" cmpd="sng">
                <a:solidFill>
                  <a:schemeClr val="hlink"/>
                </a:solidFill>
                <a:prstDash val="dash"/>
                <a:round/>
                <a:headEnd type="none" w="med" len="med"/>
                <a:tailEnd type="triangle" w="med" len="med"/>
              </a:ln>
            </p:spPr>
            <p:txBody>
              <a:bodyPr/>
              <a:p>
                <a:endParaRPr lang="zh-CN" altLang="en-US"/>
              </a:p>
            </p:txBody>
          </p:sp>
          <p:sp>
            <p:nvSpPr>
              <p:cNvPr id="67616" name="未知"/>
              <p:cNvSpPr/>
              <p:nvPr/>
            </p:nvSpPr>
            <p:spPr>
              <a:xfrm>
                <a:off x="1624" y="1182"/>
                <a:ext cx="144" cy="240"/>
              </a:xfrm>
              <a:custGeom>
                <a:avLst/>
                <a:gdLst/>
                <a:ahLst/>
                <a:cxnLst>
                  <a:cxn ang="0">
                    <a:pos x="0" y="2147483647"/>
                  </a:cxn>
                  <a:cxn ang="0">
                    <a:pos x="63083" y="0"/>
                  </a:cxn>
                </a:cxnLst>
                <a:pathLst>
                  <a:path w="96" h="48">
                    <a:moveTo>
                      <a:pt x="0" y="48"/>
                    </a:moveTo>
                    <a:cubicBezTo>
                      <a:pt x="40" y="28"/>
                      <a:pt x="80" y="8"/>
                      <a:pt x="96" y="0"/>
                    </a:cubicBezTo>
                  </a:path>
                </a:pathLst>
              </a:custGeom>
              <a:noFill/>
              <a:ln w="19050" cap="flat" cmpd="sng">
                <a:solidFill>
                  <a:schemeClr val="folHlink"/>
                </a:solidFill>
                <a:prstDash val="dash"/>
                <a:round/>
                <a:headEnd type="none" w="med" len="med"/>
                <a:tailEnd type="triangle" w="med" len="med"/>
              </a:ln>
            </p:spPr>
            <p:txBody>
              <a:bodyPr/>
              <a:p>
                <a:endParaRPr lang="zh-CN" altLang="en-US"/>
              </a:p>
            </p:txBody>
          </p:sp>
          <p:sp>
            <p:nvSpPr>
              <p:cNvPr id="67617" name="Rectangle 347"/>
              <p:cNvSpPr/>
              <p:nvPr/>
            </p:nvSpPr>
            <p:spPr>
              <a:xfrm>
                <a:off x="1624" y="990"/>
                <a:ext cx="408" cy="227"/>
              </a:xfrm>
              <a:prstGeom prst="rect">
                <a:avLst/>
              </a:prstGeom>
              <a:noFill/>
              <a:ln w="9525">
                <a:noFill/>
              </a:ln>
            </p:spPr>
            <p:txBody>
              <a:bodyPr wrap="none" anchor="ctr" anchorCtr="0"/>
              <a:p>
                <a:r>
                  <a:rPr lang="en-US" altLang="zh-CN" sz="2400" dirty="0">
                    <a:latin typeface="Times New Roman" panose="02020603050405020304" pitchFamily="18" charset="0"/>
                    <a:ea typeface="宋体" panose="02010600030101010101" pitchFamily="2" charset="-122"/>
                  </a:rPr>
                  <a:t>NIL</a:t>
                </a:r>
                <a:endParaRPr lang="en-US" altLang="zh-CN" sz="2400" dirty="0">
                  <a:latin typeface="Times New Roman" panose="02020603050405020304" pitchFamily="18" charset="0"/>
                  <a:ea typeface="宋体" panose="02010600030101010101" pitchFamily="2" charset="-122"/>
                </a:endParaRPr>
              </a:p>
            </p:txBody>
          </p:sp>
          <p:sp>
            <p:nvSpPr>
              <p:cNvPr id="67618" name="未知"/>
              <p:cNvSpPr/>
              <p:nvPr/>
            </p:nvSpPr>
            <p:spPr>
              <a:xfrm>
                <a:off x="1128" y="1102"/>
                <a:ext cx="91" cy="272"/>
              </a:xfrm>
              <a:custGeom>
                <a:avLst/>
                <a:gdLst/>
                <a:ahLst/>
                <a:cxnLst>
                  <a:cxn ang="0">
                    <a:pos x="0" y="1780"/>
                  </a:cxn>
                  <a:cxn ang="0">
                    <a:pos x="22" y="1420"/>
                  </a:cxn>
                  <a:cxn ang="0">
                    <a:pos x="42" y="0"/>
                  </a:cxn>
                </a:cxnLst>
                <a:pathLst>
                  <a:path w="96" h="240">
                    <a:moveTo>
                      <a:pt x="0" y="240"/>
                    </a:moveTo>
                    <a:cubicBezTo>
                      <a:pt x="16" y="236"/>
                      <a:pt x="32" y="232"/>
                      <a:pt x="48" y="192"/>
                    </a:cubicBezTo>
                    <a:cubicBezTo>
                      <a:pt x="64" y="152"/>
                      <a:pt x="88" y="32"/>
                      <a:pt x="96" y="0"/>
                    </a:cubicBezTo>
                  </a:path>
                </a:pathLst>
              </a:custGeom>
              <a:noFill/>
              <a:ln w="19050" cap="flat" cmpd="sng">
                <a:solidFill>
                  <a:schemeClr val="hlink"/>
                </a:solidFill>
                <a:prstDash val="dash"/>
                <a:round/>
                <a:headEnd type="none" w="med" len="med"/>
                <a:tailEnd type="triangle" w="med" len="med"/>
              </a:ln>
            </p:spPr>
            <p:txBody>
              <a:bodyPr/>
              <a:p>
                <a:endParaRPr lang="zh-CN" altLang="en-US"/>
              </a:p>
            </p:txBody>
          </p:sp>
          <p:sp>
            <p:nvSpPr>
              <p:cNvPr id="67619" name="Line 349"/>
              <p:cNvSpPr/>
              <p:nvPr/>
            </p:nvSpPr>
            <p:spPr>
              <a:xfrm>
                <a:off x="1144" y="1422"/>
                <a:ext cx="215" cy="0"/>
              </a:xfrm>
              <a:prstGeom prst="line">
                <a:avLst/>
              </a:prstGeom>
              <a:ln w="19050" cap="flat" cmpd="sng">
                <a:solidFill>
                  <a:schemeClr val="folHlink"/>
                </a:solidFill>
                <a:prstDash val="dash"/>
                <a:round/>
                <a:headEnd type="none" w="med" len="med"/>
                <a:tailEnd type="triangle" w="med" len="med"/>
              </a:ln>
            </p:spPr>
          </p:sp>
        </p:grpSp>
      </p:grpSp>
      <p:grpSp>
        <p:nvGrpSpPr>
          <p:cNvPr id="67620" name="Group 351"/>
          <p:cNvGrpSpPr/>
          <p:nvPr/>
        </p:nvGrpSpPr>
        <p:grpSpPr>
          <a:xfrm>
            <a:off x="1937703" y="2667000"/>
            <a:ext cx="2374900" cy="3097213"/>
            <a:chOff x="657" y="1298"/>
            <a:chExt cx="1496" cy="1951"/>
          </a:xfrm>
        </p:grpSpPr>
        <p:grpSp>
          <p:nvGrpSpPr>
            <p:cNvPr id="67621" name="Group 236"/>
            <p:cNvGrpSpPr/>
            <p:nvPr/>
          </p:nvGrpSpPr>
          <p:grpSpPr>
            <a:xfrm>
              <a:off x="657" y="1298"/>
              <a:ext cx="1496" cy="1542"/>
              <a:chOff x="0" y="0"/>
              <a:chExt cx="1547" cy="1648"/>
            </a:xfrm>
          </p:grpSpPr>
          <p:sp>
            <p:nvSpPr>
              <p:cNvPr id="67622" name="Oval 237"/>
              <p:cNvSpPr/>
              <p:nvPr/>
            </p:nvSpPr>
            <p:spPr>
              <a:xfrm>
                <a:off x="495" y="0"/>
                <a:ext cx="267" cy="237"/>
              </a:xfrm>
              <a:prstGeom prst="ellipse">
                <a:avLst/>
              </a:prstGeom>
              <a:noFill/>
              <a:ln w="9525" cap="flat" cmpd="sng">
                <a:solidFill>
                  <a:schemeClr val="tx1"/>
                </a:solidFill>
                <a:prstDash val="solid"/>
                <a:round/>
                <a:headEnd type="none" w="med" len="med"/>
                <a:tailEnd type="none" w="med" len="med"/>
              </a:ln>
            </p:spPr>
            <p:txBody>
              <a:bodyPr wrap="none" anchor="ctr" anchorCtr="0"/>
              <a:p>
                <a:r>
                  <a:rPr lang="en-US" altLang="zh-CN" sz="2400" dirty="0">
                    <a:latin typeface="Times New Roman" panose="02020603050405020304" pitchFamily="18" charset="0"/>
                    <a:ea typeface="宋体" panose="02010600030101010101" pitchFamily="2" charset="-122"/>
                  </a:rPr>
                  <a:t>A</a:t>
                </a:r>
                <a:endParaRPr lang="en-US" altLang="zh-CN" sz="2400" dirty="0">
                  <a:latin typeface="Times New Roman" panose="02020603050405020304" pitchFamily="18" charset="0"/>
                  <a:ea typeface="宋体" panose="02010600030101010101" pitchFamily="2" charset="-122"/>
                </a:endParaRPr>
              </a:p>
            </p:txBody>
          </p:sp>
          <p:sp>
            <p:nvSpPr>
              <p:cNvPr id="67623" name="Oval 238"/>
              <p:cNvSpPr/>
              <p:nvPr/>
            </p:nvSpPr>
            <p:spPr>
              <a:xfrm>
                <a:off x="1028" y="939"/>
                <a:ext cx="268" cy="237"/>
              </a:xfrm>
              <a:prstGeom prst="ellipse">
                <a:avLst/>
              </a:prstGeom>
              <a:noFill/>
              <a:ln w="9525" cap="flat" cmpd="sng">
                <a:solidFill>
                  <a:schemeClr val="tx1"/>
                </a:solidFill>
                <a:prstDash val="solid"/>
                <a:round/>
                <a:headEnd type="none" w="med" len="med"/>
                <a:tailEnd type="none" w="med" len="med"/>
              </a:ln>
            </p:spPr>
            <p:txBody>
              <a:bodyPr wrap="none" anchor="ctr" anchorCtr="0"/>
              <a:p>
                <a:r>
                  <a:rPr lang="en-US" altLang="zh-CN" sz="2400" dirty="0">
                    <a:latin typeface="Times New Roman" panose="02020603050405020304" pitchFamily="18" charset="0"/>
                    <a:ea typeface="宋体" panose="02010600030101010101" pitchFamily="2" charset="-122"/>
                  </a:rPr>
                  <a:t>F</a:t>
                </a:r>
                <a:endParaRPr lang="en-US" altLang="zh-CN" sz="2400" dirty="0">
                  <a:latin typeface="Times New Roman" panose="02020603050405020304" pitchFamily="18" charset="0"/>
                  <a:ea typeface="宋体" panose="02010600030101010101" pitchFamily="2" charset="-122"/>
                </a:endParaRPr>
              </a:p>
            </p:txBody>
          </p:sp>
          <p:sp>
            <p:nvSpPr>
              <p:cNvPr id="67624" name="Oval 239"/>
              <p:cNvSpPr/>
              <p:nvPr/>
            </p:nvSpPr>
            <p:spPr>
              <a:xfrm>
                <a:off x="777" y="1403"/>
                <a:ext cx="267" cy="237"/>
              </a:xfrm>
              <a:prstGeom prst="ellipse">
                <a:avLst/>
              </a:prstGeom>
              <a:noFill/>
              <a:ln w="9525" cap="flat" cmpd="sng">
                <a:solidFill>
                  <a:schemeClr val="tx1"/>
                </a:solidFill>
                <a:prstDash val="solid"/>
                <a:round/>
                <a:headEnd type="none" w="med" len="med"/>
                <a:tailEnd type="none" w="med" len="med"/>
              </a:ln>
            </p:spPr>
            <p:txBody>
              <a:bodyPr wrap="none" anchor="ctr" anchorCtr="0"/>
              <a:p>
                <a:r>
                  <a:rPr lang="en-US" altLang="zh-CN" sz="2400" dirty="0">
                    <a:latin typeface="Times New Roman" panose="02020603050405020304" pitchFamily="18" charset="0"/>
                    <a:ea typeface="宋体" panose="02010600030101010101" pitchFamily="2" charset="-122"/>
                  </a:rPr>
                  <a:t>H</a:t>
                </a:r>
                <a:endParaRPr lang="en-US" altLang="zh-CN" sz="2400" dirty="0">
                  <a:latin typeface="Times New Roman" panose="02020603050405020304" pitchFamily="18" charset="0"/>
                  <a:ea typeface="宋体" panose="02010600030101010101" pitchFamily="2" charset="-122"/>
                </a:endParaRPr>
              </a:p>
            </p:txBody>
          </p:sp>
          <p:sp>
            <p:nvSpPr>
              <p:cNvPr id="67625" name="Oval 240"/>
              <p:cNvSpPr/>
              <p:nvPr/>
            </p:nvSpPr>
            <p:spPr>
              <a:xfrm>
                <a:off x="1280" y="1403"/>
                <a:ext cx="267" cy="237"/>
              </a:xfrm>
              <a:prstGeom prst="ellipse">
                <a:avLst/>
              </a:prstGeom>
              <a:noFill/>
              <a:ln w="9525" cap="flat" cmpd="sng">
                <a:solidFill>
                  <a:schemeClr val="tx1"/>
                </a:solidFill>
                <a:prstDash val="solid"/>
                <a:round/>
                <a:headEnd type="none" w="med" len="med"/>
                <a:tailEnd type="none" w="med" len="med"/>
              </a:ln>
            </p:spPr>
            <p:txBody>
              <a:bodyPr wrap="none" anchor="ctr" anchorCtr="0"/>
              <a:p>
                <a:r>
                  <a:rPr lang="en-US" altLang="zh-CN" sz="2400" dirty="0">
                    <a:latin typeface="Times New Roman" panose="02020603050405020304" pitchFamily="18" charset="0"/>
                    <a:ea typeface="宋体" panose="02010600030101010101" pitchFamily="2" charset="-122"/>
                  </a:rPr>
                  <a:t>I</a:t>
                </a:r>
                <a:endParaRPr lang="en-US" altLang="zh-CN" sz="2400" dirty="0">
                  <a:latin typeface="Times New Roman" panose="02020603050405020304" pitchFamily="18" charset="0"/>
                  <a:ea typeface="宋体" panose="02010600030101010101" pitchFamily="2" charset="-122"/>
                </a:endParaRPr>
              </a:p>
            </p:txBody>
          </p:sp>
          <p:sp>
            <p:nvSpPr>
              <p:cNvPr id="67626" name="Line 241"/>
              <p:cNvSpPr/>
              <p:nvPr/>
            </p:nvSpPr>
            <p:spPr>
              <a:xfrm flipH="1">
                <a:off x="919" y="1145"/>
                <a:ext cx="157" cy="259"/>
              </a:xfrm>
              <a:prstGeom prst="line">
                <a:avLst/>
              </a:prstGeom>
              <a:ln w="9525" cap="flat" cmpd="sng">
                <a:solidFill>
                  <a:schemeClr val="tx1"/>
                </a:solidFill>
                <a:prstDash val="solid"/>
                <a:round/>
                <a:headEnd type="none" w="med" len="med"/>
                <a:tailEnd type="none" w="med" len="med"/>
              </a:ln>
            </p:spPr>
          </p:sp>
          <p:sp>
            <p:nvSpPr>
              <p:cNvPr id="67627" name="Oval 242"/>
              <p:cNvSpPr/>
              <p:nvPr/>
            </p:nvSpPr>
            <p:spPr>
              <a:xfrm>
                <a:off x="541" y="947"/>
                <a:ext cx="267" cy="237"/>
              </a:xfrm>
              <a:prstGeom prst="ellipse">
                <a:avLst/>
              </a:prstGeom>
              <a:noFill/>
              <a:ln w="9525" cap="flat" cmpd="sng">
                <a:solidFill>
                  <a:schemeClr val="tx1"/>
                </a:solidFill>
                <a:prstDash val="solid"/>
                <a:round/>
                <a:headEnd type="none" w="med" len="med"/>
                <a:tailEnd type="none" w="med" len="med"/>
              </a:ln>
            </p:spPr>
            <p:txBody>
              <a:bodyPr wrap="none" anchor="ctr" anchorCtr="0"/>
              <a:p>
                <a:r>
                  <a:rPr lang="en-US" altLang="zh-CN" sz="2400" dirty="0">
                    <a:latin typeface="Times New Roman" panose="02020603050405020304" pitchFamily="18" charset="0"/>
                    <a:ea typeface="宋体" panose="02010600030101010101" pitchFamily="2" charset="-122"/>
                  </a:rPr>
                  <a:t>E</a:t>
                </a:r>
                <a:endParaRPr lang="en-US" altLang="zh-CN" sz="2400" dirty="0">
                  <a:latin typeface="Times New Roman" panose="02020603050405020304" pitchFamily="18" charset="0"/>
                  <a:ea typeface="宋体" panose="02010600030101010101" pitchFamily="2" charset="-122"/>
                </a:endParaRPr>
              </a:p>
            </p:txBody>
          </p:sp>
          <p:sp>
            <p:nvSpPr>
              <p:cNvPr id="67628" name="Oval 243"/>
              <p:cNvSpPr/>
              <p:nvPr/>
            </p:nvSpPr>
            <p:spPr>
              <a:xfrm>
                <a:off x="290" y="1411"/>
                <a:ext cx="267" cy="237"/>
              </a:xfrm>
              <a:prstGeom prst="ellipse">
                <a:avLst/>
              </a:prstGeom>
              <a:noFill/>
              <a:ln w="9525" cap="flat" cmpd="sng">
                <a:solidFill>
                  <a:schemeClr val="tx1"/>
                </a:solidFill>
                <a:prstDash val="solid"/>
                <a:round/>
                <a:headEnd type="none" w="med" len="med"/>
                <a:tailEnd type="none" w="med" len="med"/>
              </a:ln>
            </p:spPr>
            <p:txBody>
              <a:bodyPr wrap="none" anchor="ctr" anchorCtr="0"/>
              <a:p>
                <a:r>
                  <a:rPr lang="en-US" altLang="zh-CN" sz="2400" dirty="0">
                    <a:latin typeface="Times New Roman" panose="02020603050405020304" pitchFamily="18" charset="0"/>
                    <a:ea typeface="宋体" panose="02010600030101010101" pitchFamily="2" charset="-122"/>
                  </a:rPr>
                  <a:t>G</a:t>
                </a:r>
                <a:endParaRPr lang="en-US" altLang="zh-CN" sz="2400" dirty="0">
                  <a:latin typeface="Times New Roman" panose="02020603050405020304" pitchFamily="18" charset="0"/>
                  <a:ea typeface="宋体" panose="02010600030101010101" pitchFamily="2" charset="-122"/>
                </a:endParaRPr>
              </a:p>
            </p:txBody>
          </p:sp>
          <p:sp>
            <p:nvSpPr>
              <p:cNvPr id="67629" name="Oval 244"/>
              <p:cNvSpPr/>
              <p:nvPr/>
            </p:nvSpPr>
            <p:spPr>
              <a:xfrm>
                <a:off x="251" y="473"/>
                <a:ext cx="268" cy="238"/>
              </a:xfrm>
              <a:prstGeom prst="ellipse">
                <a:avLst/>
              </a:prstGeom>
              <a:noFill/>
              <a:ln w="9525" cap="flat" cmpd="sng">
                <a:solidFill>
                  <a:schemeClr val="tx1"/>
                </a:solidFill>
                <a:prstDash val="solid"/>
                <a:round/>
                <a:headEnd type="none" w="med" len="med"/>
                <a:tailEnd type="none" w="med" len="med"/>
              </a:ln>
            </p:spPr>
            <p:txBody>
              <a:bodyPr wrap="none" anchor="ctr" anchorCtr="0"/>
              <a:p>
                <a:r>
                  <a:rPr lang="en-US" altLang="zh-CN" sz="2400" dirty="0">
                    <a:latin typeface="Times New Roman" panose="02020603050405020304" pitchFamily="18" charset="0"/>
                    <a:ea typeface="宋体" panose="02010600030101010101" pitchFamily="2" charset="-122"/>
                  </a:rPr>
                  <a:t>B</a:t>
                </a:r>
                <a:endParaRPr lang="en-US" altLang="zh-CN" sz="2400" dirty="0">
                  <a:latin typeface="Times New Roman" panose="02020603050405020304" pitchFamily="18" charset="0"/>
                  <a:ea typeface="宋体" panose="02010600030101010101" pitchFamily="2" charset="-122"/>
                </a:endParaRPr>
              </a:p>
            </p:txBody>
          </p:sp>
          <p:sp>
            <p:nvSpPr>
              <p:cNvPr id="67630" name="Oval 245"/>
              <p:cNvSpPr/>
              <p:nvPr/>
            </p:nvSpPr>
            <p:spPr>
              <a:xfrm>
                <a:off x="0" y="945"/>
                <a:ext cx="267" cy="237"/>
              </a:xfrm>
              <a:prstGeom prst="ellipse">
                <a:avLst/>
              </a:prstGeom>
              <a:noFill/>
              <a:ln w="9525" cap="flat" cmpd="sng">
                <a:solidFill>
                  <a:schemeClr val="tx1"/>
                </a:solidFill>
                <a:prstDash val="solid"/>
                <a:round/>
                <a:headEnd type="none" w="med" len="med"/>
                <a:tailEnd type="none" w="med" len="med"/>
              </a:ln>
            </p:spPr>
            <p:txBody>
              <a:bodyPr wrap="none" anchor="ctr" anchorCtr="0"/>
              <a:p>
                <a:r>
                  <a:rPr lang="en-US" altLang="zh-CN" sz="2400" dirty="0">
                    <a:latin typeface="Times New Roman" panose="02020603050405020304" pitchFamily="18" charset="0"/>
                    <a:ea typeface="宋体" panose="02010600030101010101" pitchFamily="2" charset="-122"/>
                  </a:rPr>
                  <a:t>D</a:t>
                </a:r>
                <a:endParaRPr lang="en-US" altLang="zh-CN" sz="2400" dirty="0">
                  <a:latin typeface="Times New Roman" panose="02020603050405020304" pitchFamily="18" charset="0"/>
                  <a:ea typeface="宋体" panose="02010600030101010101" pitchFamily="2" charset="-122"/>
                </a:endParaRPr>
              </a:p>
            </p:txBody>
          </p:sp>
          <p:sp>
            <p:nvSpPr>
              <p:cNvPr id="67631" name="Oval 246"/>
              <p:cNvSpPr/>
              <p:nvPr/>
            </p:nvSpPr>
            <p:spPr>
              <a:xfrm>
                <a:off x="780" y="467"/>
                <a:ext cx="267" cy="237"/>
              </a:xfrm>
              <a:prstGeom prst="ellipse">
                <a:avLst/>
              </a:prstGeom>
              <a:noFill/>
              <a:ln w="9525" cap="flat" cmpd="sng">
                <a:solidFill>
                  <a:schemeClr val="tx1"/>
                </a:solidFill>
                <a:prstDash val="solid"/>
                <a:round/>
                <a:headEnd type="none" w="med" len="med"/>
                <a:tailEnd type="none" w="med" len="med"/>
              </a:ln>
            </p:spPr>
            <p:txBody>
              <a:bodyPr wrap="none" anchor="ctr" anchorCtr="0"/>
              <a:p>
                <a:r>
                  <a:rPr lang="en-US" altLang="zh-CN" sz="2400" dirty="0">
                    <a:latin typeface="Times New Roman" panose="02020603050405020304" pitchFamily="18" charset="0"/>
                    <a:ea typeface="宋体" panose="02010600030101010101" pitchFamily="2" charset="-122"/>
                  </a:rPr>
                  <a:t>C</a:t>
                </a:r>
                <a:endParaRPr lang="en-US" altLang="zh-CN" sz="2400" dirty="0">
                  <a:latin typeface="Times New Roman" panose="02020603050405020304" pitchFamily="18" charset="0"/>
                  <a:ea typeface="宋体" panose="02010600030101010101" pitchFamily="2" charset="-122"/>
                </a:endParaRPr>
              </a:p>
            </p:txBody>
          </p:sp>
          <p:sp>
            <p:nvSpPr>
              <p:cNvPr id="67632" name="Line 247"/>
              <p:cNvSpPr/>
              <p:nvPr/>
            </p:nvSpPr>
            <p:spPr>
              <a:xfrm>
                <a:off x="992" y="688"/>
                <a:ext cx="156" cy="259"/>
              </a:xfrm>
              <a:prstGeom prst="line">
                <a:avLst/>
              </a:prstGeom>
              <a:ln w="9525" cap="flat" cmpd="sng">
                <a:solidFill>
                  <a:schemeClr val="tx1"/>
                </a:solidFill>
                <a:prstDash val="solid"/>
                <a:round/>
                <a:headEnd type="none" w="med" len="med"/>
                <a:tailEnd type="none" w="med" len="med"/>
              </a:ln>
            </p:spPr>
          </p:sp>
          <p:sp>
            <p:nvSpPr>
              <p:cNvPr id="67633" name="Line 248"/>
              <p:cNvSpPr/>
              <p:nvPr/>
            </p:nvSpPr>
            <p:spPr>
              <a:xfrm flipH="1">
                <a:off x="439" y="1160"/>
                <a:ext cx="156" cy="259"/>
              </a:xfrm>
              <a:prstGeom prst="line">
                <a:avLst/>
              </a:prstGeom>
              <a:ln w="9525" cap="flat" cmpd="sng">
                <a:solidFill>
                  <a:schemeClr val="tx1"/>
                </a:solidFill>
                <a:prstDash val="solid"/>
                <a:round/>
                <a:headEnd type="none" w="med" len="med"/>
                <a:tailEnd type="none" w="med" len="med"/>
              </a:ln>
            </p:spPr>
          </p:sp>
          <p:sp>
            <p:nvSpPr>
              <p:cNvPr id="67634" name="Line 249"/>
              <p:cNvSpPr/>
              <p:nvPr/>
            </p:nvSpPr>
            <p:spPr>
              <a:xfrm flipH="1">
                <a:off x="699" y="688"/>
                <a:ext cx="156" cy="259"/>
              </a:xfrm>
              <a:prstGeom prst="line">
                <a:avLst/>
              </a:prstGeom>
              <a:ln w="9525" cap="flat" cmpd="sng">
                <a:solidFill>
                  <a:schemeClr val="tx1"/>
                </a:solidFill>
                <a:prstDash val="solid"/>
                <a:round/>
                <a:headEnd type="none" w="med" len="med"/>
                <a:tailEnd type="none" w="med" len="med"/>
              </a:ln>
            </p:spPr>
          </p:sp>
          <p:sp>
            <p:nvSpPr>
              <p:cNvPr id="67635" name="Line 250"/>
              <p:cNvSpPr/>
              <p:nvPr/>
            </p:nvSpPr>
            <p:spPr>
              <a:xfrm flipH="1">
                <a:off x="166" y="695"/>
                <a:ext cx="156" cy="259"/>
              </a:xfrm>
              <a:prstGeom prst="line">
                <a:avLst/>
              </a:prstGeom>
              <a:ln w="9525" cap="flat" cmpd="sng">
                <a:solidFill>
                  <a:schemeClr val="tx1"/>
                </a:solidFill>
                <a:prstDash val="solid"/>
                <a:round/>
                <a:headEnd type="none" w="med" len="med"/>
                <a:tailEnd type="none" w="med" len="med"/>
              </a:ln>
            </p:spPr>
          </p:sp>
          <p:sp>
            <p:nvSpPr>
              <p:cNvPr id="67636" name="Line 251"/>
              <p:cNvSpPr/>
              <p:nvPr/>
            </p:nvSpPr>
            <p:spPr>
              <a:xfrm flipH="1">
                <a:off x="410" y="222"/>
                <a:ext cx="156" cy="259"/>
              </a:xfrm>
              <a:prstGeom prst="line">
                <a:avLst/>
              </a:prstGeom>
              <a:ln w="9525" cap="flat" cmpd="sng">
                <a:solidFill>
                  <a:schemeClr val="tx1"/>
                </a:solidFill>
                <a:prstDash val="solid"/>
                <a:round/>
                <a:headEnd type="none" w="med" len="med"/>
                <a:tailEnd type="none" w="med" len="med"/>
              </a:ln>
            </p:spPr>
          </p:sp>
          <p:sp>
            <p:nvSpPr>
              <p:cNvPr id="67637" name="Line 252"/>
              <p:cNvSpPr/>
              <p:nvPr/>
            </p:nvSpPr>
            <p:spPr>
              <a:xfrm>
                <a:off x="1233" y="1153"/>
                <a:ext cx="156" cy="259"/>
              </a:xfrm>
              <a:prstGeom prst="line">
                <a:avLst/>
              </a:prstGeom>
              <a:ln w="9525" cap="flat" cmpd="sng">
                <a:solidFill>
                  <a:schemeClr val="tx1"/>
                </a:solidFill>
                <a:prstDash val="solid"/>
                <a:round/>
                <a:headEnd type="none" w="med" len="med"/>
                <a:tailEnd type="none" w="med" len="med"/>
              </a:ln>
            </p:spPr>
          </p:sp>
          <p:sp>
            <p:nvSpPr>
              <p:cNvPr id="67638" name="Line 253"/>
              <p:cNvSpPr/>
              <p:nvPr/>
            </p:nvSpPr>
            <p:spPr>
              <a:xfrm>
                <a:off x="707" y="215"/>
                <a:ext cx="156" cy="259"/>
              </a:xfrm>
              <a:prstGeom prst="line">
                <a:avLst/>
              </a:prstGeom>
              <a:ln w="9525" cap="flat" cmpd="sng">
                <a:solidFill>
                  <a:schemeClr val="tx1"/>
                </a:solidFill>
                <a:prstDash val="solid"/>
                <a:round/>
                <a:headEnd type="none" w="med" len="med"/>
                <a:tailEnd type="none" w="med" len="med"/>
              </a:ln>
            </p:spPr>
          </p:sp>
        </p:grpSp>
        <p:sp>
          <p:nvSpPr>
            <p:cNvPr id="67639" name="Rectangle 350"/>
            <p:cNvSpPr/>
            <p:nvPr/>
          </p:nvSpPr>
          <p:spPr>
            <a:xfrm>
              <a:off x="975" y="3022"/>
              <a:ext cx="816" cy="227"/>
            </a:xfrm>
            <a:prstGeom prst="rect">
              <a:avLst/>
            </a:prstGeom>
            <a:noFill/>
            <a:ln w="9525">
              <a:noFill/>
            </a:ln>
          </p:spPr>
          <p:txBody>
            <a:bodyPr wrap="none" anchor="ctr" anchorCtr="0"/>
            <a:p>
              <a:r>
                <a:rPr lang="en-US" altLang="zh-CN" sz="2000" dirty="0">
                  <a:latin typeface="Times New Roman" panose="02020603050405020304" pitchFamily="18" charset="0"/>
                  <a:ea typeface="宋体" panose="02010600030101010101" pitchFamily="2" charset="-122"/>
                </a:rPr>
                <a:t>(</a:t>
              </a:r>
              <a:r>
                <a:rPr lang="en-US" altLang="zh-CN" sz="2000" b="1" dirty="0">
                  <a:latin typeface="Times New Roman" panose="02020603050405020304" pitchFamily="18" charset="0"/>
                  <a:ea typeface="宋体" panose="02010600030101010101" pitchFamily="2" charset="-122"/>
                </a:rPr>
                <a:t>a)  </a:t>
              </a:r>
              <a:r>
                <a:rPr lang="zh-CN" altLang="en-US" sz="2000" b="1" dirty="0">
                  <a:latin typeface="Times New Roman" panose="02020603050405020304" pitchFamily="18" charset="0"/>
                  <a:ea typeface="宋体" panose="02010600030101010101" pitchFamily="2" charset="-122"/>
                </a:rPr>
                <a:t>二叉树</a:t>
              </a:r>
              <a:r>
                <a:rPr lang="zh-CN" altLang="en-US" sz="2400" dirty="0">
                  <a:latin typeface="Times New Roman" panose="02020603050405020304" pitchFamily="18" charset="0"/>
                  <a:ea typeface="宋体" panose="02010600030101010101" pitchFamily="2" charset="-122"/>
                </a:rPr>
                <a:t> </a:t>
              </a:r>
              <a:endParaRPr lang="zh-CN" altLang="en-US" sz="2400" dirty="0">
                <a:latin typeface="Times New Roman" panose="02020603050405020304" pitchFamily="18" charset="0"/>
                <a:ea typeface="宋体" panose="02010600030101010101" pitchFamily="2" charset="-122"/>
              </a:endParaRPr>
            </a:p>
          </p:txBody>
        </p:sp>
      </p:gr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pPr marL="457200" marR="0" lvl="1" indent="-457200" algn="l" defTabSz="1219200" rtl="0" eaLnBrk="1" fontAlgn="base" latinLnBrk="0" hangingPunct="1">
              <a:lnSpc>
                <a:spcPct val="100000"/>
              </a:lnSpc>
              <a:spcBef>
                <a:spcPct val="20000"/>
              </a:spcBef>
              <a:buClrTx/>
              <a:buSzTx/>
              <a:buFont typeface="Wingdings" panose="05000000000000000000" charset="0"/>
              <a:buChar char="l"/>
            </a:pPr>
            <a:r>
              <a:rPr kumimoji="0" lang="zh-CN" altLang="en-US" sz="2800" i="0" u="none" strike="noStrike" kern="0" cap="none" spc="0" normalizeH="0" baseline="0" dirty="0">
                <a:solidFill>
                  <a:schemeClr val="tx1"/>
                </a:solidFill>
                <a:latin typeface="黑体" panose="02010609060101010101" pitchFamily="2" charset="-122"/>
                <a:ea typeface="黑体" panose="02010609060101010101" pitchFamily="2" charset="-122"/>
                <a:cs typeface="黑体" panose="02010609060101010101" pitchFamily="2" charset="-122"/>
              </a:rPr>
              <a:t>先序线索树的非递归</a:t>
            </a:r>
            <a:r>
              <a:rPr kumimoji="0" lang="zh-CN" altLang="en-US" sz="2800" i="0" u="none" strike="noStrike" kern="0" cap="none" spc="0" normalizeH="0" baseline="0" dirty="0">
                <a:solidFill>
                  <a:schemeClr val="tx1"/>
                </a:solidFill>
                <a:latin typeface="黑体" panose="02010609060101010101" pitchFamily="2" charset="-122"/>
                <a:ea typeface="黑体" panose="02010609060101010101" pitchFamily="2" charset="-122"/>
                <a:cs typeface="黑体" panose="02010609060101010101" pitchFamily="2" charset="-122"/>
              </a:rPr>
              <a:t>遍历</a:t>
            </a:r>
            <a:endParaRPr kumimoji="0" lang="zh-CN" altLang="en-US" sz="2800" i="0" u="none" strike="noStrike" kern="0" cap="none" spc="0" normalizeH="0" baseline="0" dirty="0">
              <a:solidFill>
                <a:schemeClr val="tx1"/>
              </a:solidFill>
              <a:latin typeface="黑体" panose="02010609060101010101" pitchFamily="2" charset="-122"/>
              <a:ea typeface="黑体" panose="02010609060101010101" pitchFamily="2" charset="-122"/>
              <a:cs typeface="黑体" panose="02010609060101010101" pitchFamily="2" charset="-122"/>
            </a:endParaRPr>
          </a:p>
          <a:p>
            <a:pPr marL="609600" marR="0" lvl="0" indent="-609600" algn="l" defTabSz="914400" rtl="0" eaLnBrk="1" fontAlgn="base" latinLnBrk="0" hangingPunct="1">
              <a:lnSpc>
                <a:spcPct val="90000"/>
              </a:lnSpc>
              <a:spcBef>
                <a:spcPct val="20000"/>
              </a:spcBef>
              <a:spcAft>
                <a:spcPct val="0"/>
              </a:spcAft>
              <a:buClr>
                <a:schemeClr val="accent1"/>
              </a:buClr>
              <a:buSzTx/>
              <a:buFont typeface="Wingdings" panose="05000000000000000000" pitchFamily="2" charset="2"/>
              <a:buNone/>
              <a:defRPr/>
            </a:pPr>
            <a:r>
              <a:rPr lang="en-US" altLang="zh-CN" b="1" noProof="0" smtClean="0">
                <a:ln>
                  <a:noFill/>
                </a:ln>
                <a:effectLst/>
                <a:uLnTx/>
                <a:uFillTx/>
                <a:cs typeface="+mn-cs"/>
                <a:sym typeface="+mn-ea"/>
              </a:rPr>
              <a:t>void preorder_Thread(BiThrNode *T)</a:t>
            </a:r>
            <a:endParaRPr kumimoji="0" lang="en-US" altLang="zh-CN" b="1" i="0" u="none" strike="noStrike" kern="0" cap="none" spc="0" normalizeH="0" baseline="0" noProof="0" smtClean="0">
              <a:ln>
                <a:noFill/>
              </a:ln>
              <a:solidFill>
                <a:schemeClr val="tx1"/>
              </a:solidFill>
              <a:effectLst/>
              <a:uLnTx/>
              <a:uFillTx/>
              <a:latin typeface="+mn-lt"/>
              <a:ea typeface="+mn-ea"/>
              <a:cs typeface="+mn-cs"/>
            </a:endParaRPr>
          </a:p>
          <a:p>
            <a:pPr marL="609600" marR="0" lvl="0" indent="-609600" algn="l" defTabSz="914400" rtl="0" eaLnBrk="1" fontAlgn="base" latinLnBrk="0" hangingPunct="1">
              <a:lnSpc>
                <a:spcPct val="90000"/>
              </a:lnSpc>
              <a:spcBef>
                <a:spcPct val="20000"/>
              </a:spcBef>
              <a:spcAft>
                <a:spcPct val="0"/>
              </a:spcAft>
              <a:buClr>
                <a:schemeClr val="accent1"/>
              </a:buClr>
              <a:buSzTx/>
              <a:buFont typeface="Wingdings" panose="05000000000000000000" pitchFamily="2" charset="2"/>
              <a:buNone/>
              <a:defRPr/>
            </a:pPr>
            <a:r>
              <a:rPr lang="en-US" altLang="zh-CN" b="1" noProof="0" smtClean="0">
                <a:ln>
                  <a:noFill/>
                </a:ln>
                <a:effectLst/>
                <a:uLnTx/>
                <a:uFillTx/>
                <a:cs typeface="+mn-cs"/>
                <a:sym typeface="+mn-ea"/>
              </a:rPr>
              <a:t>{  BiThrNode  *p=T ;</a:t>
            </a:r>
            <a:endParaRPr kumimoji="0" lang="en-US" altLang="zh-CN" b="1" i="0" u="none" strike="noStrike" kern="0" cap="none" spc="0" normalizeH="0" baseline="0" noProof="0" smtClean="0">
              <a:ln>
                <a:noFill/>
              </a:ln>
              <a:solidFill>
                <a:schemeClr val="tx1"/>
              </a:solidFill>
              <a:effectLst/>
              <a:uLnTx/>
              <a:uFillTx/>
              <a:latin typeface="+mn-lt"/>
              <a:ea typeface="+mn-ea"/>
              <a:cs typeface="+mn-cs"/>
            </a:endParaRPr>
          </a:p>
          <a:p>
            <a:pPr marL="609600" marR="0" lvl="0" indent="-609600" algn="l" defTabSz="914400" rtl="0" eaLnBrk="1" fontAlgn="base" latinLnBrk="0" hangingPunct="1">
              <a:lnSpc>
                <a:spcPct val="90000"/>
              </a:lnSpc>
              <a:spcBef>
                <a:spcPct val="20000"/>
              </a:spcBef>
              <a:spcAft>
                <a:spcPct val="0"/>
              </a:spcAft>
              <a:buClr>
                <a:schemeClr val="accent1"/>
              </a:buClr>
              <a:buSzTx/>
              <a:buFont typeface="Wingdings" panose="05000000000000000000" pitchFamily="2" charset="2"/>
              <a:buNone/>
              <a:defRPr/>
            </a:pPr>
            <a:r>
              <a:rPr lang="en-US" altLang="zh-CN" b="1" noProof="0" smtClean="0">
                <a:ln>
                  <a:noFill/>
                </a:ln>
                <a:effectLst/>
                <a:uLnTx/>
                <a:uFillTx/>
                <a:cs typeface="+mn-cs"/>
                <a:sym typeface="+mn-ea"/>
              </a:rPr>
              <a:t>   while (p!=NULL)</a:t>
            </a:r>
            <a:endParaRPr kumimoji="0" lang="en-US" altLang="zh-CN" b="1" i="0" u="none" strike="noStrike" kern="0" cap="none" spc="0" normalizeH="0" baseline="0" noProof="0" smtClean="0">
              <a:ln>
                <a:noFill/>
              </a:ln>
              <a:solidFill>
                <a:schemeClr val="tx1"/>
              </a:solidFill>
              <a:effectLst/>
              <a:uLnTx/>
              <a:uFillTx/>
              <a:latin typeface="+mn-lt"/>
              <a:ea typeface="+mn-ea"/>
              <a:cs typeface="+mn-cs"/>
            </a:endParaRPr>
          </a:p>
          <a:p>
            <a:pPr marL="609600" marR="0" lvl="0" indent="-609600" algn="l" defTabSz="914400" rtl="0" eaLnBrk="1" fontAlgn="base" latinLnBrk="0" hangingPunct="1">
              <a:lnSpc>
                <a:spcPct val="90000"/>
              </a:lnSpc>
              <a:spcBef>
                <a:spcPct val="20000"/>
              </a:spcBef>
              <a:spcAft>
                <a:spcPct val="0"/>
              </a:spcAft>
              <a:buClr>
                <a:schemeClr val="accent1"/>
              </a:buClr>
              <a:buSzTx/>
              <a:buFont typeface="Wingdings" panose="05000000000000000000" pitchFamily="2" charset="2"/>
              <a:buNone/>
              <a:defRPr/>
            </a:pPr>
            <a:r>
              <a:rPr lang="en-US" altLang="zh-CN" b="1" noProof="0" smtClean="0">
                <a:ln>
                  <a:noFill/>
                </a:ln>
                <a:effectLst/>
                <a:uLnTx/>
                <a:uFillTx/>
                <a:cs typeface="+mn-cs"/>
                <a:sym typeface="+mn-ea"/>
              </a:rPr>
              <a:t>    {  visit(p-&gt;data) ;</a:t>
            </a:r>
            <a:endParaRPr kumimoji="0" lang="en-US" altLang="zh-CN" b="1" i="0" u="none" strike="noStrike" kern="0" cap="none" spc="0" normalizeH="0" baseline="0" noProof="0" smtClean="0">
              <a:ln>
                <a:noFill/>
              </a:ln>
              <a:solidFill>
                <a:schemeClr val="tx1"/>
              </a:solidFill>
              <a:effectLst/>
              <a:uLnTx/>
              <a:uFillTx/>
              <a:latin typeface="+mn-lt"/>
              <a:ea typeface="+mn-ea"/>
              <a:cs typeface="+mn-cs"/>
            </a:endParaRPr>
          </a:p>
          <a:p>
            <a:pPr marL="609600" marR="0" lvl="0" indent="-609600" algn="l" defTabSz="914400" rtl="0" eaLnBrk="1" fontAlgn="base" latinLnBrk="0" hangingPunct="1">
              <a:lnSpc>
                <a:spcPct val="90000"/>
              </a:lnSpc>
              <a:spcBef>
                <a:spcPct val="20000"/>
              </a:spcBef>
              <a:spcAft>
                <a:spcPct val="0"/>
              </a:spcAft>
              <a:buClr>
                <a:schemeClr val="accent1"/>
              </a:buClr>
              <a:buSzTx/>
              <a:buFont typeface="Wingdings" panose="05000000000000000000" pitchFamily="2" charset="2"/>
              <a:buNone/>
              <a:defRPr/>
            </a:pPr>
            <a:r>
              <a:rPr lang="en-US" altLang="zh-CN" b="1" noProof="0" smtClean="0">
                <a:ln>
                  <a:noFill/>
                </a:ln>
                <a:effectLst/>
                <a:uLnTx/>
                <a:uFillTx/>
                <a:cs typeface="+mn-cs"/>
                <a:sym typeface="+mn-ea"/>
              </a:rPr>
              <a:t>        if (p-&gt;Ltag==0)  //</a:t>
            </a:r>
            <a:r>
              <a:rPr lang="zh-CN" altLang="en-US" sz="2400" b="1" noProof="0" smtClean="0">
                <a:ln>
                  <a:noFill/>
                </a:ln>
                <a:effectLst/>
                <a:uLnTx/>
                <a:uFillTx/>
                <a:latin typeface="黑体" panose="02010609060101010101" pitchFamily="2" charset="-122"/>
                <a:ea typeface="黑体" panose="02010609060101010101" pitchFamily="2" charset="-122"/>
                <a:cs typeface="+mn-cs"/>
                <a:sym typeface="+mn-ea"/>
              </a:rPr>
              <a:t>左孩子存在</a:t>
            </a:r>
            <a:endParaRPr lang="en-US" altLang="zh-CN" b="1" noProof="0" smtClean="0">
              <a:ln>
                <a:noFill/>
              </a:ln>
              <a:effectLst/>
              <a:uLnTx/>
              <a:uFillTx/>
              <a:cs typeface="+mn-cs"/>
              <a:sym typeface="+mn-ea"/>
            </a:endParaRPr>
          </a:p>
          <a:p>
            <a:pPr marL="609600" marR="0" lvl="0" indent="457200" algn="l" defTabSz="914400" rtl="0" eaLnBrk="1" fontAlgn="base" latinLnBrk="0" hangingPunct="1">
              <a:lnSpc>
                <a:spcPct val="90000"/>
              </a:lnSpc>
              <a:spcBef>
                <a:spcPct val="20000"/>
              </a:spcBef>
              <a:spcAft>
                <a:spcPct val="0"/>
              </a:spcAft>
              <a:buClr>
                <a:schemeClr val="accent1"/>
              </a:buClr>
              <a:buSzTx/>
              <a:buFont typeface="Wingdings" panose="05000000000000000000" pitchFamily="2" charset="2"/>
              <a:buNone/>
              <a:defRPr/>
            </a:pPr>
            <a:r>
              <a:rPr lang="en-US" altLang="zh-CN" b="1" noProof="0" smtClean="0">
                <a:ln>
                  <a:noFill/>
                </a:ln>
                <a:effectLst/>
                <a:uLnTx/>
                <a:uFillTx/>
                <a:cs typeface="+mn-cs"/>
                <a:sym typeface="+mn-ea"/>
              </a:rPr>
              <a:t>      p=p-&gt;Lchild ;</a:t>
            </a:r>
            <a:endParaRPr kumimoji="0" lang="en-US" altLang="zh-CN" b="1" i="0" u="none" strike="noStrike" kern="0" cap="none" spc="0" normalizeH="0" baseline="0" noProof="0" smtClean="0">
              <a:ln>
                <a:noFill/>
              </a:ln>
              <a:solidFill>
                <a:schemeClr val="tx1"/>
              </a:solidFill>
              <a:effectLst/>
              <a:uLnTx/>
              <a:uFillTx/>
              <a:latin typeface="+mn-lt"/>
              <a:ea typeface="+mn-ea"/>
              <a:cs typeface="+mn-cs"/>
            </a:endParaRPr>
          </a:p>
          <a:p>
            <a:pPr marL="609600" marR="0" lvl="0" indent="-609600" algn="l" defTabSz="914400" rtl="0" eaLnBrk="1" fontAlgn="base" latinLnBrk="0" hangingPunct="1">
              <a:lnSpc>
                <a:spcPct val="90000"/>
              </a:lnSpc>
              <a:spcBef>
                <a:spcPct val="20000"/>
              </a:spcBef>
              <a:spcAft>
                <a:spcPct val="0"/>
              </a:spcAft>
              <a:buClr>
                <a:schemeClr val="accent1"/>
              </a:buClr>
              <a:buSzTx/>
              <a:buFont typeface="Wingdings" panose="05000000000000000000" pitchFamily="2" charset="2"/>
              <a:buNone/>
              <a:defRPr/>
            </a:pPr>
            <a:r>
              <a:rPr lang="en-US" altLang="zh-CN" b="1" noProof="0" smtClean="0">
                <a:ln>
                  <a:noFill/>
                </a:ln>
                <a:effectLst/>
                <a:uLnTx/>
                <a:uFillTx/>
                <a:cs typeface="+mn-cs"/>
                <a:sym typeface="+mn-ea"/>
              </a:rPr>
              <a:t>        else  </a:t>
            </a:r>
            <a:r>
              <a:rPr lang="en-US" altLang="zh-CN" sz="2400" b="1" noProof="0" smtClean="0">
                <a:ln>
                  <a:noFill/>
                </a:ln>
                <a:effectLst/>
                <a:uLnTx/>
                <a:uFillTx/>
                <a:sym typeface="+mn-ea"/>
              </a:rPr>
              <a:t>//</a:t>
            </a:r>
            <a:r>
              <a:rPr lang="zh-CN" altLang="en-US" sz="2400" b="1" noProof="0" smtClean="0">
                <a:ln>
                  <a:noFill/>
                </a:ln>
                <a:effectLst/>
                <a:uLnTx/>
                <a:uFillTx/>
                <a:latin typeface="黑体" panose="02010609060101010101" pitchFamily="2" charset="-122"/>
                <a:ea typeface="黑体" panose="02010609060101010101" pitchFamily="2" charset="-122"/>
                <a:sym typeface="+mn-ea"/>
              </a:rPr>
              <a:t>左孩子不存在，访问后继</a:t>
            </a:r>
            <a:endParaRPr lang="en-US" altLang="zh-CN" b="1" noProof="0" smtClean="0">
              <a:ln>
                <a:noFill/>
              </a:ln>
              <a:effectLst/>
              <a:uLnTx/>
              <a:uFillTx/>
              <a:cs typeface="+mn-cs"/>
              <a:sym typeface="+mn-ea"/>
            </a:endParaRPr>
          </a:p>
          <a:p>
            <a:pPr marL="609600" marR="0" lvl="0" indent="-609600" algn="l" defTabSz="914400" rtl="0" eaLnBrk="1" fontAlgn="base" latinLnBrk="0" hangingPunct="1">
              <a:lnSpc>
                <a:spcPct val="90000"/>
              </a:lnSpc>
              <a:spcBef>
                <a:spcPct val="20000"/>
              </a:spcBef>
              <a:spcAft>
                <a:spcPct val="0"/>
              </a:spcAft>
              <a:buClr>
                <a:schemeClr val="accent1"/>
              </a:buClr>
              <a:buSzTx/>
              <a:buFont typeface="Wingdings" panose="05000000000000000000" pitchFamily="2" charset="2"/>
              <a:buNone/>
              <a:defRPr/>
            </a:pPr>
            <a:r>
              <a:rPr lang="en-US" altLang="zh-CN" b="1" noProof="0" smtClean="0">
                <a:ln>
                  <a:noFill/>
                </a:ln>
                <a:effectLst/>
                <a:uLnTx/>
                <a:uFillTx/>
                <a:cs typeface="+mn-cs"/>
                <a:sym typeface="+mn-ea"/>
              </a:rPr>
              <a:t>            p=p-&gt;Rchild</a:t>
            </a:r>
            <a:endParaRPr kumimoji="0" lang="en-US" altLang="zh-CN" b="1" i="0" u="none" strike="noStrike" kern="0" cap="none" spc="0" normalizeH="0" baseline="0" noProof="0" smtClean="0">
              <a:ln>
                <a:noFill/>
              </a:ln>
              <a:solidFill>
                <a:schemeClr val="tx1"/>
              </a:solidFill>
              <a:effectLst/>
              <a:uLnTx/>
              <a:uFillTx/>
              <a:latin typeface="+mn-lt"/>
              <a:ea typeface="+mn-ea"/>
              <a:cs typeface="+mn-cs"/>
            </a:endParaRPr>
          </a:p>
          <a:p>
            <a:pPr marL="609600" marR="0" lvl="0" indent="-609600" algn="l" defTabSz="914400" rtl="0" eaLnBrk="1" fontAlgn="base" latinLnBrk="0" hangingPunct="1">
              <a:lnSpc>
                <a:spcPct val="90000"/>
              </a:lnSpc>
              <a:spcBef>
                <a:spcPct val="20000"/>
              </a:spcBef>
              <a:spcAft>
                <a:spcPct val="0"/>
              </a:spcAft>
              <a:buClr>
                <a:schemeClr val="accent1"/>
              </a:buClr>
              <a:buSzTx/>
              <a:buFont typeface="Wingdings" panose="05000000000000000000" pitchFamily="2" charset="2"/>
              <a:buNone/>
              <a:defRPr/>
            </a:pPr>
            <a:r>
              <a:rPr lang="en-US" altLang="zh-CN" b="1" noProof="0" smtClean="0">
                <a:ln>
                  <a:noFill/>
                </a:ln>
                <a:effectLst/>
                <a:uLnTx/>
                <a:uFillTx/>
                <a:cs typeface="+mn-cs"/>
                <a:sym typeface="+mn-ea"/>
              </a:rPr>
              <a:t>     }</a:t>
            </a:r>
            <a:endParaRPr kumimoji="0" lang="en-US" altLang="zh-CN" b="1" i="0" u="none" strike="noStrike" kern="0" cap="none" spc="0" normalizeH="0" baseline="0" noProof="0" smtClean="0">
              <a:ln>
                <a:noFill/>
              </a:ln>
              <a:solidFill>
                <a:schemeClr val="tx1"/>
              </a:solidFill>
              <a:effectLst/>
              <a:uLnTx/>
              <a:uFillTx/>
              <a:latin typeface="+mn-lt"/>
              <a:ea typeface="+mn-ea"/>
              <a:cs typeface="+mn-cs"/>
            </a:endParaRPr>
          </a:p>
          <a:p>
            <a:pPr marL="609600" marR="0" lvl="0" indent="-609600" algn="l" defTabSz="914400" rtl="0" eaLnBrk="1" fontAlgn="base" latinLnBrk="0" hangingPunct="1">
              <a:lnSpc>
                <a:spcPct val="90000"/>
              </a:lnSpc>
              <a:spcBef>
                <a:spcPct val="20000"/>
              </a:spcBef>
              <a:spcAft>
                <a:spcPct val="0"/>
              </a:spcAft>
              <a:buClr>
                <a:schemeClr val="accent1"/>
              </a:buClr>
              <a:buSzTx/>
              <a:buFont typeface="Wingdings" panose="05000000000000000000" pitchFamily="2" charset="2"/>
              <a:buNone/>
              <a:defRPr/>
            </a:pPr>
            <a:r>
              <a:rPr lang="en-US" altLang="zh-CN" b="1" noProof="0" smtClean="0">
                <a:ln>
                  <a:noFill/>
                </a:ln>
                <a:effectLst/>
                <a:uLnTx/>
                <a:uFillTx/>
                <a:cs typeface="+mn-cs"/>
                <a:sym typeface="+mn-ea"/>
              </a:rPr>
              <a:t>} </a:t>
            </a:r>
            <a:endParaRPr kumimoji="0" lang="en-US" altLang="zh-CN" b="1" i="0" u="none" strike="noStrike" kern="0" cap="none" spc="0" normalizeH="0" baseline="0" noProof="0" smtClean="0">
              <a:ln>
                <a:noFill/>
              </a:ln>
              <a:solidFill>
                <a:schemeClr val="tx1"/>
              </a:solidFill>
              <a:effectLst/>
              <a:uLnTx/>
              <a:uFillTx/>
              <a:latin typeface="+mn-lt"/>
              <a:ea typeface="+mn-ea"/>
              <a:cs typeface="+mn-cs"/>
            </a:endParaRPr>
          </a:p>
          <a:p>
            <a:pPr marL="457200" marR="0" lvl="1" indent="-457200" algn="l" defTabSz="1219200" rtl="0" eaLnBrk="1" fontAlgn="base" latinLnBrk="0" hangingPunct="1">
              <a:lnSpc>
                <a:spcPct val="100000"/>
              </a:lnSpc>
              <a:spcBef>
                <a:spcPct val="20000"/>
              </a:spcBef>
              <a:buClrTx/>
              <a:buSzTx/>
              <a:buFont typeface="Wingdings" panose="05000000000000000000" charset="0"/>
              <a:buChar char="l"/>
            </a:pPr>
            <a:endParaRPr kumimoji="0" lang="zh-CN" altLang="en-US" sz="2800" i="0" u="none" strike="noStrike" kern="0" cap="none" spc="0" normalizeH="0" baseline="0" dirty="0">
              <a:solidFill>
                <a:schemeClr val="tx1"/>
              </a:solidFill>
              <a:latin typeface="黑体" panose="02010609060101010101" pitchFamily="2" charset="-122"/>
              <a:ea typeface="黑体" panose="02010609060101010101" pitchFamily="2" charset="-122"/>
              <a:cs typeface="黑体" panose="02010609060101010101" pitchFamily="2" charset="-122"/>
            </a:endParaRPr>
          </a:p>
          <a:p>
            <a:pPr marL="457200" marR="0" lvl="1" indent="-457200" algn="l" defTabSz="1219200" rtl="0" eaLnBrk="1" fontAlgn="base" latinLnBrk="0" hangingPunct="1">
              <a:lnSpc>
                <a:spcPct val="100000"/>
              </a:lnSpc>
              <a:spcBef>
                <a:spcPct val="20000"/>
              </a:spcBef>
              <a:buClrTx/>
              <a:buSzTx/>
              <a:buFont typeface="Wingdings" panose="05000000000000000000" charset="0"/>
              <a:buChar char="l"/>
            </a:pPr>
            <a:endParaRPr kumimoji="0" lang="zh-CN" altLang="en-US" sz="2800" i="0" u="none" strike="noStrike" kern="0" cap="none" spc="0" normalizeH="0" baseline="0" dirty="0">
              <a:solidFill>
                <a:schemeClr val="tx1"/>
              </a:solidFill>
              <a:latin typeface="黑体" panose="02010609060101010101" pitchFamily="2" charset="-122"/>
              <a:ea typeface="黑体" panose="02010609060101010101" pitchFamily="2" charset="-122"/>
              <a:cs typeface="黑体" panose="02010609060101010101" pitchFamily="2" charset="-122"/>
            </a:endParaRPr>
          </a:p>
          <a:p>
            <a:pPr marL="457200" marR="0" lvl="1" indent="-457200" algn="l" defTabSz="1219200" rtl="0" eaLnBrk="1" fontAlgn="base" latinLnBrk="0" hangingPunct="1">
              <a:lnSpc>
                <a:spcPct val="100000"/>
              </a:lnSpc>
              <a:spcBef>
                <a:spcPct val="20000"/>
              </a:spcBef>
              <a:buClrTx/>
              <a:buSzTx/>
              <a:buFont typeface="Wingdings" panose="05000000000000000000" charset="0"/>
              <a:buChar char="l"/>
            </a:pPr>
            <a:endParaRPr kumimoji="0" lang="zh-CN" altLang="en-US" sz="2800" i="0" u="none" strike="noStrike" kern="0" cap="none" spc="0" normalizeH="0" baseline="0" dirty="0">
              <a:solidFill>
                <a:schemeClr val="tx1"/>
              </a:solidFill>
              <a:latin typeface="黑体" panose="02010609060101010101" pitchFamily="2" charset="-122"/>
              <a:ea typeface="黑体" panose="02010609060101010101" pitchFamily="2" charset="-122"/>
              <a:cs typeface="黑体" panose="02010609060101010101" pitchFamily="2" charset="-122"/>
            </a:endParaRPr>
          </a:p>
          <a:p>
            <a:pPr marL="457200" marR="0" lvl="1" indent="-457200" algn="l" defTabSz="1219200" rtl="0" eaLnBrk="1" fontAlgn="base" latinLnBrk="0" hangingPunct="1">
              <a:lnSpc>
                <a:spcPct val="100000"/>
              </a:lnSpc>
              <a:spcBef>
                <a:spcPct val="20000"/>
              </a:spcBef>
              <a:buClrTx/>
              <a:buSzTx/>
              <a:buFont typeface="Wingdings" panose="05000000000000000000" charset="0"/>
              <a:buChar char="l"/>
            </a:pPr>
            <a:endParaRPr lang="zh-CN" altLang="en-US" sz="2800" dirty="0">
              <a:latin typeface="黑体" panose="02010609060101010101" pitchFamily="2" charset="-122"/>
              <a:ea typeface="黑体" panose="02010609060101010101" pitchFamily="2" charset="-122"/>
              <a:cs typeface="黑体" panose="02010609060101010101" pitchFamily="2" charset="-122"/>
              <a:sym typeface="+mn-ea"/>
            </a:endParaRPr>
          </a:p>
        </p:txBody>
      </p:sp>
      <p:sp>
        <p:nvSpPr>
          <p:cNvPr id="4" name="标题 3"/>
          <p:cNvSpPr>
            <a:spLocks noGrp="1"/>
          </p:cNvSpPr>
          <p:nvPr>
            <p:ph type="title"/>
          </p:nvPr>
        </p:nvSpPr>
        <p:spPr>
          <a:xfrm>
            <a:off x="752475" y="222568"/>
            <a:ext cx="10972800" cy="796908"/>
          </a:xfrm>
        </p:spPr>
        <p:txBody>
          <a:bodyPr/>
          <a:p>
            <a:r>
              <a:rPr lang="en-US" altLang="zh-CN">
                <a:latin typeface="楷体" panose="02010609060101010101" charset="-122"/>
                <a:ea typeface="楷体" panose="02010609060101010101" charset="-122"/>
                <a:cs typeface="楷体" panose="02010609060101010101" charset="-122"/>
                <a:sym typeface="+mn-ea"/>
              </a:rPr>
              <a:t>6.3 </a:t>
            </a:r>
            <a:r>
              <a:rPr lang="zh-CN" altLang="en-US">
                <a:latin typeface="楷体" panose="02010609060101010101" charset="-122"/>
                <a:ea typeface="楷体" panose="02010609060101010101" charset="-122"/>
                <a:cs typeface="楷体" panose="02010609060101010101" charset="-122"/>
                <a:sym typeface="+mn-ea"/>
              </a:rPr>
              <a:t>遍历二叉</a:t>
            </a:r>
            <a:r>
              <a:rPr lang="zh-CN" altLang="en-US" dirty="0">
                <a:latin typeface="楷体" panose="02010609060101010101" charset="-122"/>
                <a:ea typeface="楷体" panose="02010609060101010101" charset="-122"/>
                <a:sym typeface="+mn-ea"/>
              </a:rPr>
              <a:t>树和线索二叉树</a:t>
            </a:r>
            <a:endParaRPr lang="en-US" altLang="zh-CN">
              <a:latin typeface="楷体" panose="02010609060101010101" charset="-122"/>
              <a:ea typeface="楷体" panose="02010609060101010101" charset="-122"/>
              <a:cs typeface="楷体" panose="02010609060101010101" charset="-122"/>
            </a:endParaRPr>
          </a:p>
        </p:txBody>
      </p:sp>
      <p:sp>
        <p:nvSpPr>
          <p:cNvPr id="2" name="灯片编号占位符 1"/>
          <p:cNvSpPr>
            <a:spLocks noGrp="1"/>
          </p:cNvSpPr>
          <p:nvPr>
            <p:ph type="sldNum" sz="quarter" idx="4"/>
          </p:nvPr>
        </p:nvSpPr>
        <p:spPr/>
        <p:txBody>
          <a:bodyPr/>
          <a:p>
            <a:fld id="{F18B4237-A20D-4DE2-ADD8-75BCC50A7656}" type="slidenum">
              <a:rPr lang="zh-CN" altLang="en-US"/>
            </a:fld>
            <a:endParaRPr lang="zh-CN" altLang="en-US"/>
          </a:p>
        </p:txBody>
      </p:sp>
      <p:grpSp>
        <p:nvGrpSpPr>
          <p:cNvPr id="67588" name="Group 318"/>
          <p:cNvGrpSpPr/>
          <p:nvPr/>
        </p:nvGrpSpPr>
        <p:grpSpPr>
          <a:xfrm>
            <a:off x="8054975" y="1875155"/>
            <a:ext cx="3454400" cy="3214688"/>
            <a:chOff x="2640" y="73"/>
            <a:chExt cx="2176" cy="2025"/>
          </a:xfrm>
        </p:grpSpPr>
        <p:sp>
          <p:nvSpPr>
            <p:cNvPr id="67589" name="Rectangle 319"/>
            <p:cNvSpPr/>
            <p:nvPr/>
          </p:nvSpPr>
          <p:spPr>
            <a:xfrm>
              <a:off x="2640" y="1735"/>
              <a:ext cx="2176" cy="363"/>
            </a:xfrm>
            <a:prstGeom prst="rect">
              <a:avLst/>
            </a:prstGeom>
            <a:noFill/>
            <a:ln w="9525">
              <a:noFill/>
            </a:ln>
          </p:spPr>
          <p:txBody>
            <a:bodyPr wrap="none" anchor="ctr" anchorCtr="0"/>
            <a:p>
              <a:pPr marL="457200" indent="-457200"/>
              <a:r>
                <a:rPr lang="en-US" altLang="zh-CN" sz="2000" b="1" dirty="0">
                  <a:latin typeface="Times New Roman" panose="02020603050405020304" pitchFamily="18" charset="0"/>
                  <a:ea typeface="宋体" panose="02010600030101010101" pitchFamily="2" charset="-122"/>
                </a:rPr>
                <a:t>(b)   </a:t>
              </a:r>
              <a:r>
                <a:rPr lang="zh-CN" altLang="en-US" sz="2000" b="1" dirty="0">
                  <a:latin typeface="Times New Roman" panose="02020603050405020304" pitchFamily="18" charset="0"/>
                  <a:ea typeface="宋体" panose="02010600030101010101" pitchFamily="2" charset="-122"/>
                </a:rPr>
                <a:t>先序线索树的逻辑形式</a:t>
              </a:r>
              <a:endParaRPr lang="zh-CN" altLang="en-US" sz="2000" b="1" dirty="0">
                <a:latin typeface="Times New Roman" panose="02020603050405020304" pitchFamily="18" charset="0"/>
                <a:ea typeface="宋体" panose="02010600030101010101" pitchFamily="2" charset="-122"/>
              </a:endParaRPr>
            </a:p>
            <a:p>
              <a:pPr marL="457200" indent="-457200"/>
              <a:r>
                <a:rPr lang="zh-CN" altLang="en-US" sz="2000" b="1" dirty="0">
                  <a:latin typeface="Times New Roman" panose="02020603050405020304" pitchFamily="18" charset="0"/>
                  <a:ea typeface="宋体" panose="02010600030101010101" pitchFamily="2" charset="-122"/>
                </a:rPr>
                <a:t>        结点序列：</a:t>
              </a:r>
              <a:r>
                <a:rPr lang="en-US" altLang="zh-CN" sz="2000" b="1" dirty="0">
                  <a:latin typeface="Times New Roman" panose="02020603050405020304" pitchFamily="18" charset="0"/>
                  <a:ea typeface="宋体" panose="02010600030101010101" pitchFamily="2" charset="-122"/>
                </a:rPr>
                <a:t>ABDCEGFHI</a:t>
              </a:r>
              <a:endParaRPr lang="en-US" altLang="zh-CN" sz="2000" b="1" dirty="0">
                <a:latin typeface="Times New Roman" panose="02020603050405020304" pitchFamily="18" charset="0"/>
                <a:ea typeface="宋体" panose="02010600030101010101" pitchFamily="2" charset="-122"/>
              </a:endParaRPr>
            </a:p>
          </p:txBody>
        </p:sp>
        <p:grpSp>
          <p:nvGrpSpPr>
            <p:cNvPr id="67590" name="Group 320"/>
            <p:cNvGrpSpPr/>
            <p:nvPr/>
          </p:nvGrpSpPr>
          <p:grpSpPr>
            <a:xfrm>
              <a:off x="2696" y="73"/>
              <a:ext cx="2032" cy="1558"/>
              <a:chOff x="0" y="0"/>
              <a:chExt cx="2032" cy="1558"/>
            </a:xfrm>
          </p:grpSpPr>
          <p:grpSp>
            <p:nvGrpSpPr>
              <p:cNvPr id="67591" name="Group 321"/>
              <p:cNvGrpSpPr/>
              <p:nvPr/>
            </p:nvGrpSpPr>
            <p:grpSpPr>
              <a:xfrm>
                <a:off x="128" y="0"/>
                <a:ext cx="1496" cy="1542"/>
                <a:chOff x="0" y="0"/>
                <a:chExt cx="1547" cy="1648"/>
              </a:xfrm>
            </p:grpSpPr>
            <p:sp>
              <p:nvSpPr>
                <p:cNvPr id="67592" name="Oval 322"/>
                <p:cNvSpPr/>
                <p:nvPr/>
              </p:nvSpPr>
              <p:spPr>
                <a:xfrm>
                  <a:off x="495" y="0"/>
                  <a:ext cx="267" cy="237"/>
                </a:xfrm>
                <a:prstGeom prst="ellipse">
                  <a:avLst/>
                </a:prstGeom>
                <a:noFill/>
                <a:ln w="9525" cap="flat" cmpd="sng">
                  <a:solidFill>
                    <a:schemeClr val="tx1"/>
                  </a:solidFill>
                  <a:prstDash val="solid"/>
                  <a:round/>
                  <a:headEnd type="none" w="med" len="med"/>
                  <a:tailEnd type="none" w="med" len="med"/>
                </a:ln>
              </p:spPr>
              <p:txBody>
                <a:bodyPr wrap="none" anchor="ctr" anchorCtr="0"/>
                <a:p>
                  <a:r>
                    <a:rPr lang="en-US" altLang="zh-CN" sz="2400" dirty="0">
                      <a:latin typeface="Times New Roman" panose="02020603050405020304" pitchFamily="18" charset="0"/>
                      <a:ea typeface="宋体" panose="02010600030101010101" pitchFamily="2" charset="-122"/>
                    </a:rPr>
                    <a:t>A</a:t>
                  </a:r>
                  <a:endParaRPr lang="en-US" altLang="zh-CN" sz="2400" dirty="0">
                    <a:latin typeface="Times New Roman" panose="02020603050405020304" pitchFamily="18" charset="0"/>
                    <a:ea typeface="宋体" panose="02010600030101010101" pitchFamily="2" charset="-122"/>
                  </a:endParaRPr>
                </a:p>
              </p:txBody>
            </p:sp>
            <p:sp>
              <p:nvSpPr>
                <p:cNvPr id="67593" name="Oval 323"/>
                <p:cNvSpPr/>
                <p:nvPr/>
              </p:nvSpPr>
              <p:spPr>
                <a:xfrm>
                  <a:off x="1028" y="939"/>
                  <a:ext cx="268" cy="237"/>
                </a:xfrm>
                <a:prstGeom prst="ellipse">
                  <a:avLst/>
                </a:prstGeom>
                <a:noFill/>
                <a:ln w="9525" cap="flat" cmpd="sng">
                  <a:solidFill>
                    <a:schemeClr val="tx1"/>
                  </a:solidFill>
                  <a:prstDash val="solid"/>
                  <a:round/>
                  <a:headEnd type="none" w="med" len="med"/>
                  <a:tailEnd type="none" w="med" len="med"/>
                </a:ln>
              </p:spPr>
              <p:txBody>
                <a:bodyPr wrap="none" anchor="ctr" anchorCtr="0"/>
                <a:p>
                  <a:r>
                    <a:rPr lang="en-US" altLang="zh-CN" sz="2400" dirty="0">
                      <a:latin typeface="Times New Roman" panose="02020603050405020304" pitchFamily="18" charset="0"/>
                      <a:ea typeface="宋体" panose="02010600030101010101" pitchFamily="2" charset="-122"/>
                    </a:rPr>
                    <a:t>F</a:t>
                  </a:r>
                  <a:endParaRPr lang="en-US" altLang="zh-CN" sz="2400" dirty="0">
                    <a:latin typeface="Times New Roman" panose="02020603050405020304" pitchFamily="18" charset="0"/>
                    <a:ea typeface="宋体" panose="02010600030101010101" pitchFamily="2" charset="-122"/>
                  </a:endParaRPr>
                </a:p>
              </p:txBody>
            </p:sp>
            <p:sp>
              <p:nvSpPr>
                <p:cNvPr id="67594" name="Oval 324"/>
                <p:cNvSpPr/>
                <p:nvPr/>
              </p:nvSpPr>
              <p:spPr>
                <a:xfrm>
                  <a:off x="777" y="1403"/>
                  <a:ext cx="267" cy="237"/>
                </a:xfrm>
                <a:prstGeom prst="ellipse">
                  <a:avLst/>
                </a:prstGeom>
                <a:noFill/>
                <a:ln w="9525" cap="flat" cmpd="sng">
                  <a:solidFill>
                    <a:schemeClr val="tx1"/>
                  </a:solidFill>
                  <a:prstDash val="solid"/>
                  <a:round/>
                  <a:headEnd type="none" w="med" len="med"/>
                  <a:tailEnd type="none" w="med" len="med"/>
                </a:ln>
              </p:spPr>
              <p:txBody>
                <a:bodyPr wrap="none" anchor="ctr" anchorCtr="0"/>
                <a:p>
                  <a:r>
                    <a:rPr lang="en-US" altLang="zh-CN" sz="2400" dirty="0">
                      <a:latin typeface="Times New Roman" panose="02020603050405020304" pitchFamily="18" charset="0"/>
                      <a:ea typeface="宋体" panose="02010600030101010101" pitchFamily="2" charset="-122"/>
                    </a:rPr>
                    <a:t>H</a:t>
                  </a:r>
                  <a:endParaRPr lang="en-US" altLang="zh-CN" sz="2400" dirty="0">
                    <a:latin typeface="Times New Roman" panose="02020603050405020304" pitchFamily="18" charset="0"/>
                    <a:ea typeface="宋体" panose="02010600030101010101" pitchFamily="2" charset="-122"/>
                  </a:endParaRPr>
                </a:p>
              </p:txBody>
            </p:sp>
            <p:sp>
              <p:nvSpPr>
                <p:cNvPr id="67595" name="Oval 325"/>
                <p:cNvSpPr/>
                <p:nvPr/>
              </p:nvSpPr>
              <p:spPr>
                <a:xfrm>
                  <a:off x="1280" y="1403"/>
                  <a:ext cx="267" cy="237"/>
                </a:xfrm>
                <a:prstGeom prst="ellipse">
                  <a:avLst/>
                </a:prstGeom>
                <a:noFill/>
                <a:ln w="9525" cap="flat" cmpd="sng">
                  <a:solidFill>
                    <a:schemeClr val="tx1"/>
                  </a:solidFill>
                  <a:prstDash val="solid"/>
                  <a:round/>
                  <a:headEnd type="none" w="med" len="med"/>
                  <a:tailEnd type="none" w="med" len="med"/>
                </a:ln>
              </p:spPr>
              <p:txBody>
                <a:bodyPr wrap="none" anchor="ctr" anchorCtr="0"/>
                <a:p>
                  <a:r>
                    <a:rPr lang="en-US" altLang="zh-CN" sz="2400" dirty="0">
                      <a:latin typeface="Times New Roman" panose="02020603050405020304" pitchFamily="18" charset="0"/>
                      <a:ea typeface="宋体" panose="02010600030101010101" pitchFamily="2" charset="-122"/>
                    </a:rPr>
                    <a:t>I</a:t>
                  </a:r>
                  <a:endParaRPr lang="en-US" altLang="zh-CN" sz="2400" dirty="0">
                    <a:latin typeface="Times New Roman" panose="02020603050405020304" pitchFamily="18" charset="0"/>
                    <a:ea typeface="宋体" panose="02010600030101010101" pitchFamily="2" charset="-122"/>
                  </a:endParaRPr>
                </a:p>
              </p:txBody>
            </p:sp>
            <p:sp>
              <p:nvSpPr>
                <p:cNvPr id="67596" name="Line 326"/>
                <p:cNvSpPr/>
                <p:nvPr/>
              </p:nvSpPr>
              <p:spPr>
                <a:xfrm flipH="1">
                  <a:off x="919" y="1145"/>
                  <a:ext cx="157" cy="259"/>
                </a:xfrm>
                <a:prstGeom prst="line">
                  <a:avLst/>
                </a:prstGeom>
                <a:ln w="9525" cap="flat" cmpd="sng">
                  <a:solidFill>
                    <a:schemeClr val="tx1"/>
                  </a:solidFill>
                  <a:prstDash val="solid"/>
                  <a:round/>
                  <a:headEnd type="none" w="med" len="med"/>
                  <a:tailEnd type="none" w="med" len="med"/>
                </a:ln>
              </p:spPr>
            </p:sp>
            <p:sp>
              <p:nvSpPr>
                <p:cNvPr id="67597" name="Oval 327"/>
                <p:cNvSpPr/>
                <p:nvPr/>
              </p:nvSpPr>
              <p:spPr>
                <a:xfrm>
                  <a:off x="541" y="947"/>
                  <a:ext cx="267" cy="237"/>
                </a:xfrm>
                <a:prstGeom prst="ellipse">
                  <a:avLst/>
                </a:prstGeom>
                <a:noFill/>
                <a:ln w="9525" cap="flat" cmpd="sng">
                  <a:solidFill>
                    <a:schemeClr val="tx1"/>
                  </a:solidFill>
                  <a:prstDash val="solid"/>
                  <a:round/>
                  <a:headEnd type="none" w="med" len="med"/>
                  <a:tailEnd type="none" w="med" len="med"/>
                </a:ln>
              </p:spPr>
              <p:txBody>
                <a:bodyPr wrap="none" anchor="ctr" anchorCtr="0"/>
                <a:p>
                  <a:r>
                    <a:rPr lang="en-US" altLang="zh-CN" sz="2400" dirty="0">
                      <a:latin typeface="Times New Roman" panose="02020603050405020304" pitchFamily="18" charset="0"/>
                      <a:ea typeface="宋体" panose="02010600030101010101" pitchFamily="2" charset="-122"/>
                    </a:rPr>
                    <a:t>E</a:t>
                  </a:r>
                  <a:endParaRPr lang="en-US" altLang="zh-CN" sz="2400" dirty="0">
                    <a:latin typeface="Times New Roman" panose="02020603050405020304" pitchFamily="18" charset="0"/>
                    <a:ea typeface="宋体" panose="02010600030101010101" pitchFamily="2" charset="-122"/>
                  </a:endParaRPr>
                </a:p>
              </p:txBody>
            </p:sp>
            <p:sp>
              <p:nvSpPr>
                <p:cNvPr id="67598" name="Oval 328"/>
                <p:cNvSpPr/>
                <p:nvPr/>
              </p:nvSpPr>
              <p:spPr>
                <a:xfrm>
                  <a:off x="290" y="1411"/>
                  <a:ext cx="267" cy="237"/>
                </a:xfrm>
                <a:prstGeom prst="ellipse">
                  <a:avLst/>
                </a:prstGeom>
                <a:noFill/>
                <a:ln w="9525" cap="flat" cmpd="sng">
                  <a:solidFill>
                    <a:schemeClr val="tx1"/>
                  </a:solidFill>
                  <a:prstDash val="solid"/>
                  <a:round/>
                  <a:headEnd type="none" w="med" len="med"/>
                  <a:tailEnd type="none" w="med" len="med"/>
                </a:ln>
              </p:spPr>
              <p:txBody>
                <a:bodyPr wrap="none" anchor="ctr" anchorCtr="0"/>
                <a:p>
                  <a:r>
                    <a:rPr lang="en-US" altLang="zh-CN" sz="2400" dirty="0">
                      <a:latin typeface="Times New Roman" panose="02020603050405020304" pitchFamily="18" charset="0"/>
                      <a:ea typeface="宋体" panose="02010600030101010101" pitchFamily="2" charset="-122"/>
                    </a:rPr>
                    <a:t>G</a:t>
                  </a:r>
                  <a:endParaRPr lang="en-US" altLang="zh-CN" sz="2400" dirty="0">
                    <a:latin typeface="Times New Roman" panose="02020603050405020304" pitchFamily="18" charset="0"/>
                    <a:ea typeface="宋体" panose="02010600030101010101" pitchFamily="2" charset="-122"/>
                  </a:endParaRPr>
                </a:p>
              </p:txBody>
            </p:sp>
            <p:sp>
              <p:nvSpPr>
                <p:cNvPr id="67599" name="Oval 329"/>
                <p:cNvSpPr/>
                <p:nvPr/>
              </p:nvSpPr>
              <p:spPr>
                <a:xfrm>
                  <a:off x="251" y="473"/>
                  <a:ext cx="268" cy="238"/>
                </a:xfrm>
                <a:prstGeom prst="ellipse">
                  <a:avLst/>
                </a:prstGeom>
                <a:noFill/>
                <a:ln w="9525" cap="flat" cmpd="sng">
                  <a:solidFill>
                    <a:schemeClr val="tx1"/>
                  </a:solidFill>
                  <a:prstDash val="solid"/>
                  <a:round/>
                  <a:headEnd type="none" w="med" len="med"/>
                  <a:tailEnd type="none" w="med" len="med"/>
                </a:ln>
              </p:spPr>
              <p:txBody>
                <a:bodyPr wrap="none" anchor="ctr" anchorCtr="0"/>
                <a:p>
                  <a:r>
                    <a:rPr lang="en-US" altLang="zh-CN" sz="2400" dirty="0">
                      <a:latin typeface="Times New Roman" panose="02020603050405020304" pitchFamily="18" charset="0"/>
                      <a:ea typeface="宋体" panose="02010600030101010101" pitchFamily="2" charset="-122"/>
                    </a:rPr>
                    <a:t>B</a:t>
                  </a:r>
                  <a:endParaRPr lang="en-US" altLang="zh-CN" sz="2400" dirty="0">
                    <a:latin typeface="Times New Roman" panose="02020603050405020304" pitchFamily="18" charset="0"/>
                    <a:ea typeface="宋体" panose="02010600030101010101" pitchFamily="2" charset="-122"/>
                  </a:endParaRPr>
                </a:p>
              </p:txBody>
            </p:sp>
            <p:sp>
              <p:nvSpPr>
                <p:cNvPr id="67600" name="Oval 330"/>
                <p:cNvSpPr/>
                <p:nvPr/>
              </p:nvSpPr>
              <p:spPr>
                <a:xfrm>
                  <a:off x="0" y="945"/>
                  <a:ext cx="267" cy="237"/>
                </a:xfrm>
                <a:prstGeom prst="ellipse">
                  <a:avLst/>
                </a:prstGeom>
                <a:noFill/>
                <a:ln w="9525" cap="flat" cmpd="sng">
                  <a:solidFill>
                    <a:schemeClr val="tx1"/>
                  </a:solidFill>
                  <a:prstDash val="solid"/>
                  <a:round/>
                  <a:headEnd type="none" w="med" len="med"/>
                  <a:tailEnd type="none" w="med" len="med"/>
                </a:ln>
              </p:spPr>
              <p:txBody>
                <a:bodyPr wrap="none" anchor="ctr" anchorCtr="0"/>
                <a:p>
                  <a:r>
                    <a:rPr lang="en-US" altLang="zh-CN" sz="2400" dirty="0">
                      <a:latin typeface="Times New Roman" panose="02020603050405020304" pitchFamily="18" charset="0"/>
                      <a:ea typeface="宋体" panose="02010600030101010101" pitchFamily="2" charset="-122"/>
                    </a:rPr>
                    <a:t>D</a:t>
                  </a:r>
                  <a:endParaRPr lang="en-US" altLang="zh-CN" sz="2400" dirty="0">
                    <a:latin typeface="Times New Roman" panose="02020603050405020304" pitchFamily="18" charset="0"/>
                    <a:ea typeface="宋体" panose="02010600030101010101" pitchFamily="2" charset="-122"/>
                  </a:endParaRPr>
                </a:p>
              </p:txBody>
            </p:sp>
            <p:sp>
              <p:nvSpPr>
                <p:cNvPr id="67601" name="Oval 331"/>
                <p:cNvSpPr/>
                <p:nvPr/>
              </p:nvSpPr>
              <p:spPr>
                <a:xfrm>
                  <a:off x="780" y="467"/>
                  <a:ext cx="267" cy="237"/>
                </a:xfrm>
                <a:prstGeom prst="ellipse">
                  <a:avLst/>
                </a:prstGeom>
                <a:noFill/>
                <a:ln w="9525" cap="flat" cmpd="sng">
                  <a:solidFill>
                    <a:schemeClr val="tx1"/>
                  </a:solidFill>
                  <a:prstDash val="solid"/>
                  <a:round/>
                  <a:headEnd type="none" w="med" len="med"/>
                  <a:tailEnd type="none" w="med" len="med"/>
                </a:ln>
              </p:spPr>
              <p:txBody>
                <a:bodyPr wrap="none" anchor="ctr" anchorCtr="0"/>
                <a:p>
                  <a:r>
                    <a:rPr lang="en-US" altLang="zh-CN" sz="2400" dirty="0">
                      <a:latin typeface="Times New Roman" panose="02020603050405020304" pitchFamily="18" charset="0"/>
                      <a:ea typeface="宋体" panose="02010600030101010101" pitchFamily="2" charset="-122"/>
                    </a:rPr>
                    <a:t>C</a:t>
                  </a:r>
                  <a:endParaRPr lang="en-US" altLang="zh-CN" sz="2400" dirty="0">
                    <a:latin typeface="Times New Roman" panose="02020603050405020304" pitchFamily="18" charset="0"/>
                    <a:ea typeface="宋体" panose="02010600030101010101" pitchFamily="2" charset="-122"/>
                  </a:endParaRPr>
                </a:p>
              </p:txBody>
            </p:sp>
            <p:sp>
              <p:nvSpPr>
                <p:cNvPr id="67602" name="Line 332"/>
                <p:cNvSpPr/>
                <p:nvPr/>
              </p:nvSpPr>
              <p:spPr>
                <a:xfrm>
                  <a:off x="992" y="688"/>
                  <a:ext cx="156" cy="259"/>
                </a:xfrm>
                <a:prstGeom prst="line">
                  <a:avLst/>
                </a:prstGeom>
                <a:ln w="9525" cap="flat" cmpd="sng">
                  <a:solidFill>
                    <a:schemeClr val="tx1"/>
                  </a:solidFill>
                  <a:prstDash val="solid"/>
                  <a:round/>
                  <a:headEnd type="none" w="med" len="med"/>
                  <a:tailEnd type="none" w="med" len="med"/>
                </a:ln>
              </p:spPr>
            </p:sp>
            <p:sp>
              <p:nvSpPr>
                <p:cNvPr id="67603" name="Line 333"/>
                <p:cNvSpPr/>
                <p:nvPr/>
              </p:nvSpPr>
              <p:spPr>
                <a:xfrm flipH="1">
                  <a:off x="439" y="1160"/>
                  <a:ext cx="156" cy="259"/>
                </a:xfrm>
                <a:prstGeom prst="line">
                  <a:avLst/>
                </a:prstGeom>
                <a:ln w="9525" cap="flat" cmpd="sng">
                  <a:solidFill>
                    <a:schemeClr val="tx1"/>
                  </a:solidFill>
                  <a:prstDash val="solid"/>
                  <a:round/>
                  <a:headEnd type="none" w="med" len="med"/>
                  <a:tailEnd type="none" w="med" len="med"/>
                </a:ln>
              </p:spPr>
            </p:sp>
            <p:sp>
              <p:nvSpPr>
                <p:cNvPr id="67604" name="Line 334"/>
                <p:cNvSpPr/>
                <p:nvPr/>
              </p:nvSpPr>
              <p:spPr>
                <a:xfrm flipH="1">
                  <a:off x="699" y="688"/>
                  <a:ext cx="156" cy="259"/>
                </a:xfrm>
                <a:prstGeom prst="line">
                  <a:avLst/>
                </a:prstGeom>
                <a:ln w="9525" cap="flat" cmpd="sng">
                  <a:solidFill>
                    <a:schemeClr val="tx1"/>
                  </a:solidFill>
                  <a:prstDash val="solid"/>
                  <a:round/>
                  <a:headEnd type="none" w="med" len="med"/>
                  <a:tailEnd type="none" w="med" len="med"/>
                </a:ln>
              </p:spPr>
            </p:sp>
            <p:sp>
              <p:nvSpPr>
                <p:cNvPr id="67605" name="Line 335"/>
                <p:cNvSpPr/>
                <p:nvPr/>
              </p:nvSpPr>
              <p:spPr>
                <a:xfrm flipH="1">
                  <a:off x="166" y="695"/>
                  <a:ext cx="156" cy="259"/>
                </a:xfrm>
                <a:prstGeom prst="line">
                  <a:avLst/>
                </a:prstGeom>
                <a:ln w="9525" cap="flat" cmpd="sng">
                  <a:solidFill>
                    <a:schemeClr val="tx1"/>
                  </a:solidFill>
                  <a:prstDash val="solid"/>
                  <a:round/>
                  <a:headEnd type="none" w="med" len="med"/>
                  <a:tailEnd type="none" w="med" len="med"/>
                </a:ln>
              </p:spPr>
            </p:sp>
            <p:sp>
              <p:nvSpPr>
                <p:cNvPr id="67606" name="Line 336"/>
                <p:cNvSpPr/>
                <p:nvPr/>
              </p:nvSpPr>
              <p:spPr>
                <a:xfrm flipH="1">
                  <a:off x="410" y="222"/>
                  <a:ext cx="156" cy="259"/>
                </a:xfrm>
                <a:prstGeom prst="line">
                  <a:avLst/>
                </a:prstGeom>
                <a:ln w="9525" cap="flat" cmpd="sng">
                  <a:solidFill>
                    <a:schemeClr val="tx1"/>
                  </a:solidFill>
                  <a:prstDash val="solid"/>
                  <a:round/>
                  <a:headEnd type="none" w="med" len="med"/>
                  <a:tailEnd type="none" w="med" len="med"/>
                </a:ln>
              </p:spPr>
            </p:sp>
            <p:sp>
              <p:nvSpPr>
                <p:cNvPr id="67607" name="Line 337"/>
                <p:cNvSpPr/>
                <p:nvPr/>
              </p:nvSpPr>
              <p:spPr>
                <a:xfrm>
                  <a:off x="1233" y="1153"/>
                  <a:ext cx="156" cy="259"/>
                </a:xfrm>
                <a:prstGeom prst="line">
                  <a:avLst/>
                </a:prstGeom>
                <a:ln w="9525" cap="flat" cmpd="sng">
                  <a:solidFill>
                    <a:schemeClr val="tx1"/>
                  </a:solidFill>
                  <a:prstDash val="solid"/>
                  <a:round/>
                  <a:headEnd type="none" w="med" len="med"/>
                  <a:tailEnd type="none" w="med" len="med"/>
                </a:ln>
              </p:spPr>
            </p:sp>
            <p:sp>
              <p:nvSpPr>
                <p:cNvPr id="67608" name="Line 338"/>
                <p:cNvSpPr/>
                <p:nvPr/>
              </p:nvSpPr>
              <p:spPr>
                <a:xfrm>
                  <a:off x="707" y="215"/>
                  <a:ext cx="156" cy="259"/>
                </a:xfrm>
                <a:prstGeom prst="line">
                  <a:avLst/>
                </a:prstGeom>
                <a:ln w="9525" cap="flat" cmpd="sng">
                  <a:solidFill>
                    <a:schemeClr val="tx1"/>
                  </a:solidFill>
                  <a:prstDash val="solid"/>
                  <a:round/>
                  <a:headEnd type="none" w="med" len="med"/>
                  <a:tailEnd type="none" w="med" len="med"/>
                </a:ln>
              </p:spPr>
            </p:sp>
          </p:grpSp>
          <p:sp>
            <p:nvSpPr>
              <p:cNvPr id="67609" name="未知"/>
              <p:cNvSpPr/>
              <p:nvPr/>
            </p:nvSpPr>
            <p:spPr>
              <a:xfrm>
                <a:off x="0" y="606"/>
                <a:ext cx="376" cy="336"/>
              </a:xfrm>
              <a:custGeom>
                <a:avLst/>
                <a:gdLst/>
                <a:ahLst/>
                <a:cxnLst>
                  <a:cxn ang="0">
                    <a:pos x="136" y="336"/>
                  </a:cxn>
                  <a:cxn ang="0">
                    <a:pos x="40" y="240"/>
                  </a:cxn>
                  <a:cxn ang="0">
                    <a:pos x="376" y="0"/>
                  </a:cxn>
                </a:cxnLst>
                <a:pathLst>
                  <a:path w="376" h="336">
                    <a:moveTo>
                      <a:pt x="136" y="336"/>
                    </a:moveTo>
                    <a:cubicBezTo>
                      <a:pt x="68" y="316"/>
                      <a:pt x="0" y="296"/>
                      <a:pt x="40" y="240"/>
                    </a:cubicBezTo>
                    <a:cubicBezTo>
                      <a:pt x="80" y="184"/>
                      <a:pt x="320" y="40"/>
                      <a:pt x="376" y="0"/>
                    </a:cubicBezTo>
                  </a:path>
                </a:pathLst>
              </a:custGeom>
              <a:noFill/>
              <a:ln w="19050" cap="flat" cmpd="sng">
                <a:solidFill>
                  <a:schemeClr val="hlink"/>
                </a:solidFill>
                <a:prstDash val="dash"/>
                <a:round/>
                <a:headEnd type="none" w="med" len="med"/>
                <a:tailEnd type="triangle" w="med" len="med"/>
              </a:ln>
            </p:spPr>
            <p:txBody>
              <a:bodyPr/>
              <a:p>
                <a:endParaRPr lang="zh-CN" altLang="en-US"/>
              </a:p>
            </p:txBody>
          </p:sp>
          <p:sp>
            <p:nvSpPr>
              <p:cNvPr id="67610" name="未知"/>
              <p:cNvSpPr/>
              <p:nvPr/>
            </p:nvSpPr>
            <p:spPr>
              <a:xfrm>
                <a:off x="360" y="622"/>
                <a:ext cx="328" cy="288"/>
              </a:xfrm>
              <a:custGeom>
                <a:avLst/>
                <a:gdLst/>
                <a:ahLst/>
                <a:cxnLst>
                  <a:cxn ang="0">
                    <a:pos x="240" y="0"/>
                  </a:cxn>
                  <a:cxn ang="0">
                    <a:pos x="288" y="96"/>
                  </a:cxn>
                  <a:cxn ang="0">
                    <a:pos x="0" y="288"/>
                  </a:cxn>
                </a:cxnLst>
                <a:pathLst>
                  <a:path w="328" h="288">
                    <a:moveTo>
                      <a:pt x="240" y="0"/>
                    </a:moveTo>
                    <a:cubicBezTo>
                      <a:pt x="284" y="24"/>
                      <a:pt x="328" y="48"/>
                      <a:pt x="288" y="96"/>
                    </a:cubicBezTo>
                    <a:cubicBezTo>
                      <a:pt x="248" y="144"/>
                      <a:pt x="48" y="256"/>
                      <a:pt x="0" y="288"/>
                    </a:cubicBezTo>
                  </a:path>
                </a:pathLst>
              </a:custGeom>
              <a:noFill/>
              <a:ln w="19050" cap="flat" cmpd="sng">
                <a:solidFill>
                  <a:schemeClr val="folHlink"/>
                </a:solidFill>
                <a:prstDash val="dash"/>
                <a:round/>
                <a:headEnd type="none" w="med" len="med"/>
                <a:tailEnd type="triangle" w="med" len="med"/>
              </a:ln>
            </p:spPr>
            <p:txBody>
              <a:bodyPr/>
              <a:p>
                <a:endParaRPr lang="zh-CN" altLang="en-US"/>
              </a:p>
            </p:txBody>
          </p:sp>
          <p:sp>
            <p:nvSpPr>
              <p:cNvPr id="67611" name="未知"/>
              <p:cNvSpPr/>
              <p:nvPr/>
            </p:nvSpPr>
            <p:spPr>
              <a:xfrm>
                <a:off x="376" y="606"/>
                <a:ext cx="528" cy="384"/>
              </a:xfrm>
              <a:custGeom>
                <a:avLst/>
                <a:gdLst/>
                <a:ahLst/>
                <a:cxnLst>
                  <a:cxn ang="0">
                    <a:pos x="0" y="384"/>
                  </a:cxn>
                  <a:cxn ang="0">
                    <a:pos x="528" y="0"/>
                  </a:cxn>
                </a:cxnLst>
                <a:pathLst>
                  <a:path w="528" h="384">
                    <a:moveTo>
                      <a:pt x="0" y="384"/>
                    </a:moveTo>
                    <a:cubicBezTo>
                      <a:pt x="220" y="224"/>
                      <a:pt x="440" y="64"/>
                      <a:pt x="528" y="0"/>
                    </a:cubicBezTo>
                  </a:path>
                </a:pathLst>
              </a:custGeom>
              <a:noFill/>
              <a:ln w="19050" cap="flat" cmpd="sng">
                <a:solidFill>
                  <a:schemeClr val="folHlink"/>
                </a:solidFill>
                <a:prstDash val="dash"/>
                <a:round/>
                <a:headEnd type="none" w="med" len="med"/>
                <a:tailEnd type="triangle" w="med" len="med"/>
              </a:ln>
            </p:spPr>
            <p:txBody>
              <a:bodyPr/>
              <a:p>
                <a:endParaRPr lang="zh-CN" altLang="en-US"/>
              </a:p>
            </p:txBody>
          </p:sp>
          <p:sp>
            <p:nvSpPr>
              <p:cNvPr id="67612" name="未知"/>
              <p:cNvSpPr/>
              <p:nvPr/>
            </p:nvSpPr>
            <p:spPr>
              <a:xfrm>
                <a:off x="288" y="1046"/>
                <a:ext cx="376" cy="336"/>
              </a:xfrm>
              <a:custGeom>
                <a:avLst/>
                <a:gdLst/>
                <a:ahLst/>
                <a:cxnLst>
                  <a:cxn ang="0">
                    <a:pos x="136" y="336"/>
                  </a:cxn>
                  <a:cxn ang="0">
                    <a:pos x="40" y="240"/>
                  </a:cxn>
                  <a:cxn ang="0">
                    <a:pos x="376" y="0"/>
                  </a:cxn>
                </a:cxnLst>
                <a:pathLst>
                  <a:path w="376" h="336">
                    <a:moveTo>
                      <a:pt x="136" y="336"/>
                    </a:moveTo>
                    <a:cubicBezTo>
                      <a:pt x="68" y="316"/>
                      <a:pt x="0" y="296"/>
                      <a:pt x="40" y="240"/>
                    </a:cubicBezTo>
                    <a:cubicBezTo>
                      <a:pt x="80" y="184"/>
                      <a:pt x="320" y="40"/>
                      <a:pt x="376" y="0"/>
                    </a:cubicBezTo>
                  </a:path>
                </a:pathLst>
              </a:custGeom>
              <a:noFill/>
              <a:ln w="19050" cap="flat" cmpd="sng">
                <a:solidFill>
                  <a:schemeClr val="hlink"/>
                </a:solidFill>
                <a:prstDash val="dash"/>
                <a:round/>
                <a:headEnd type="none" w="med" len="med"/>
                <a:tailEnd type="triangle" w="med" len="med"/>
              </a:ln>
            </p:spPr>
            <p:txBody>
              <a:bodyPr/>
              <a:p>
                <a:endParaRPr lang="zh-CN" altLang="en-US"/>
              </a:p>
            </p:txBody>
          </p:sp>
          <p:sp>
            <p:nvSpPr>
              <p:cNvPr id="67613" name="未知"/>
              <p:cNvSpPr/>
              <p:nvPr/>
            </p:nvSpPr>
            <p:spPr>
              <a:xfrm>
                <a:off x="648" y="1062"/>
                <a:ext cx="328" cy="288"/>
              </a:xfrm>
              <a:custGeom>
                <a:avLst/>
                <a:gdLst/>
                <a:ahLst/>
                <a:cxnLst>
                  <a:cxn ang="0">
                    <a:pos x="240" y="0"/>
                  </a:cxn>
                  <a:cxn ang="0">
                    <a:pos x="288" y="96"/>
                  </a:cxn>
                  <a:cxn ang="0">
                    <a:pos x="0" y="288"/>
                  </a:cxn>
                </a:cxnLst>
                <a:pathLst>
                  <a:path w="328" h="288">
                    <a:moveTo>
                      <a:pt x="240" y="0"/>
                    </a:moveTo>
                    <a:cubicBezTo>
                      <a:pt x="284" y="24"/>
                      <a:pt x="328" y="48"/>
                      <a:pt x="288" y="96"/>
                    </a:cubicBezTo>
                    <a:cubicBezTo>
                      <a:pt x="248" y="144"/>
                      <a:pt x="48" y="256"/>
                      <a:pt x="0" y="288"/>
                    </a:cubicBezTo>
                  </a:path>
                </a:pathLst>
              </a:custGeom>
              <a:noFill/>
              <a:ln w="19050" cap="flat" cmpd="sng">
                <a:solidFill>
                  <a:schemeClr val="folHlink"/>
                </a:solidFill>
                <a:prstDash val="dash"/>
                <a:round/>
                <a:headEnd type="none" w="med" len="med"/>
                <a:tailEnd type="triangle" w="med" len="med"/>
              </a:ln>
            </p:spPr>
            <p:txBody>
              <a:bodyPr/>
              <a:p>
                <a:endParaRPr lang="zh-CN" altLang="en-US"/>
              </a:p>
            </p:txBody>
          </p:sp>
          <p:sp>
            <p:nvSpPr>
              <p:cNvPr id="67614" name="Line 344"/>
              <p:cNvSpPr/>
              <p:nvPr/>
            </p:nvSpPr>
            <p:spPr>
              <a:xfrm flipV="1">
                <a:off x="672" y="1038"/>
                <a:ext cx="464" cy="416"/>
              </a:xfrm>
              <a:prstGeom prst="line">
                <a:avLst/>
              </a:prstGeom>
              <a:ln w="19050" cap="flat" cmpd="sng">
                <a:solidFill>
                  <a:schemeClr val="folHlink"/>
                </a:solidFill>
                <a:prstDash val="dash"/>
                <a:round/>
                <a:headEnd type="none" w="med" len="med"/>
                <a:tailEnd type="triangle" w="med" len="med"/>
              </a:ln>
            </p:spPr>
          </p:sp>
          <p:sp>
            <p:nvSpPr>
              <p:cNvPr id="67615" name="未知"/>
              <p:cNvSpPr/>
              <p:nvPr/>
            </p:nvSpPr>
            <p:spPr>
              <a:xfrm>
                <a:off x="1128" y="1510"/>
                <a:ext cx="288" cy="48"/>
              </a:xfrm>
              <a:custGeom>
                <a:avLst/>
                <a:gdLst/>
                <a:ahLst/>
                <a:cxnLst>
                  <a:cxn ang="0">
                    <a:pos x="288" y="0"/>
                  </a:cxn>
                  <a:cxn ang="0">
                    <a:pos x="240" y="48"/>
                  </a:cxn>
                  <a:cxn ang="0">
                    <a:pos x="0" y="0"/>
                  </a:cxn>
                </a:cxnLst>
                <a:pathLst>
                  <a:path w="288" h="48">
                    <a:moveTo>
                      <a:pt x="288" y="0"/>
                    </a:moveTo>
                    <a:cubicBezTo>
                      <a:pt x="288" y="24"/>
                      <a:pt x="288" y="48"/>
                      <a:pt x="240" y="48"/>
                    </a:cubicBezTo>
                    <a:cubicBezTo>
                      <a:pt x="192" y="48"/>
                      <a:pt x="40" y="8"/>
                      <a:pt x="0" y="0"/>
                    </a:cubicBezTo>
                  </a:path>
                </a:pathLst>
              </a:custGeom>
              <a:noFill/>
              <a:ln w="19050" cap="flat" cmpd="sng">
                <a:solidFill>
                  <a:schemeClr val="hlink"/>
                </a:solidFill>
                <a:prstDash val="dash"/>
                <a:round/>
                <a:headEnd type="none" w="med" len="med"/>
                <a:tailEnd type="triangle" w="med" len="med"/>
              </a:ln>
            </p:spPr>
            <p:txBody>
              <a:bodyPr/>
              <a:p>
                <a:endParaRPr lang="zh-CN" altLang="en-US"/>
              </a:p>
            </p:txBody>
          </p:sp>
          <p:sp>
            <p:nvSpPr>
              <p:cNvPr id="67616" name="未知"/>
              <p:cNvSpPr/>
              <p:nvPr/>
            </p:nvSpPr>
            <p:spPr>
              <a:xfrm>
                <a:off x="1624" y="1182"/>
                <a:ext cx="144" cy="240"/>
              </a:xfrm>
              <a:custGeom>
                <a:avLst/>
                <a:gdLst/>
                <a:ahLst/>
                <a:cxnLst>
                  <a:cxn ang="0">
                    <a:pos x="0" y="2147483647"/>
                  </a:cxn>
                  <a:cxn ang="0">
                    <a:pos x="63083" y="0"/>
                  </a:cxn>
                </a:cxnLst>
                <a:pathLst>
                  <a:path w="96" h="48">
                    <a:moveTo>
                      <a:pt x="0" y="48"/>
                    </a:moveTo>
                    <a:cubicBezTo>
                      <a:pt x="40" y="28"/>
                      <a:pt x="80" y="8"/>
                      <a:pt x="96" y="0"/>
                    </a:cubicBezTo>
                  </a:path>
                </a:pathLst>
              </a:custGeom>
              <a:noFill/>
              <a:ln w="19050" cap="flat" cmpd="sng">
                <a:solidFill>
                  <a:schemeClr val="folHlink"/>
                </a:solidFill>
                <a:prstDash val="dash"/>
                <a:round/>
                <a:headEnd type="none" w="med" len="med"/>
                <a:tailEnd type="triangle" w="med" len="med"/>
              </a:ln>
            </p:spPr>
            <p:txBody>
              <a:bodyPr/>
              <a:p>
                <a:endParaRPr lang="zh-CN" altLang="en-US"/>
              </a:p>
            </p:txBody>
          </p:sp>
          <p:sp>
            <p:nvSpPr>
              <p:cNvPr id="67617" name="Rectangle 347"/>
              <p:cNvSpPr/>
              <p:nvPr/>
            </p:nvSpPr>
            <p:spPr>
              <a:xfrm>
                <a:off x="1624" y="990"/>
                <a:ext cx="408" cy="227"/>
              </a:xfrm>
              <a:prstGeom prst="rect">
                <a:avLst/>
              </a:prstGeom>
              <a:noFill/>
              <a:ln w="9525">
                <a:noFill/>
              </a:ln>
            </p:spPr>
            <p:txBody>
              <a:bodyPr wrap="none" anchor="ctr" anchorCtr="0"/>
              <a:p>
                <a:r>
                  <a:rPr lang="en-US" altLang="zh-CN" sz="2400" dirty="0">
                    <a:latin typeface="Times New Roman" panose="02020603050405020304" pitchFamily="18" charset="0"/>
                    <a:ea typeface="宋体" panose="02010600030101010101" pitchFamily="2" charset="-122"/>
                  </a:rPr>
                  <a:t>NIL</a:t>
                </a:r>
                <a:endParaRPr lang="en-US" altLang="zh-CN" sz="2400" dirty="0">
                  <a:latin typeface="Times New Roman" panose="02020603050405020304" pitchFamily="18" charset="0"/>
                  <a:ea typeface="宋体" panose="02010600030101010101" pitchFamily="2" charset="-122"/>
                </a:endParaRPr>
              </a:p>
            </p:txBody>
          </p:sp>
          <p:sp>
            <p:nvSpPr>
              <p:cNvPr id="67618" name="未知"/>
              <p:cNvSpPr/>
              <p:nvPr/>
            </p:nvSpPr>
            <p:spPr>
              <a:xfrm>
                <a:off x="1128" y="1102"/>
                <a:ext cx="91" cy="272"/>
              </a:xfrm>
              <a:custGeom>
                <a:avLst/>
                <a:gdLst/>
                <a:ahLst/>
                <a:cxnLst>
                  <a:cxn ang="0">
                    <a:pos x="0" y="1780"/>
                  </a:cxn>
                  <a:cxn ang="0">
                    <a:pos x="22" y="1420"/>
                  </a:cxn>
                  <a:cxn ang="0">
                    <a:pos x="42" y="0"/>
                  </a:cxn>
                </a:cxnLst>
                <a:pathLst>
                  <a:path w="96" h="240">
                    <a:moveTo>
                      <a:pt x="0" y="240"/>
                    </a:moveTo>
                    <a:cubicBezTo>
                      <a:pt x="16" y="236"/>
                      <a:pt x="32" y="232"/>
                      <a:pt x="48" y="192"/>
                    </a:cubicBezTo>
                    <a:cubicBezTo>
                      <a:pt x="64" y="152"/>
                      <a:pt x="88" y="32"/>
                      <a:pt x="96" y="0"/>
                    </a:cubicBezTo>
                  </a:path>
                </a:pathLst>
              </a:custGeom>
              <a:noFill/>
              <a:ln w="19050" cap="flat" cmpd="sng">
                <a:solidFill>
                  <a:schemeClr val="hlink"/>
                </a:solidFill>
                <a:prstDash val="dash"/>
                <a:round/>
                <a:headEnd type="none" w="med" len="med"/>
                <a:tailEnd type="triangle" w="med" len="med"/>
              </a:ln>
            </p:spPr>
            <p:txBody>
              <a:bodyPr/>
              <a:p>
                <a:endParaRPr lang="zh-CN" altLang="en-US"/>
              </a:p>
            </p:txBody>
          </p:sp>
          <p:sp>
            <p:nvSpPr>
              <p:cNvPr id="67619" name="Line 349"/>
              <p:cNvSpPr/>
              <p:nvPr/>
            </p:nvSpPr>
            <p:spPr>
              <a:xfrm>
                <a:off x="1144" y="1422"/>
                <a:ext cx="215" cy="0"/>
              </a:xfrm>
              <a:prstGeom prst="line">
                <a:avLst/>
              </a:prstGeom>
              <a:ln w="19050" cap="flat" cmpd="sng">
                <a:solidFill>
                  <a:schemeClr val="folHlink"/>
                </a:solidFill>
                <a:prstDash val="dash"/>
                <a:round/>
                <a:headEnd type="none" w="med" len="med"/>
                <a:tailEnd type="triangle" w="med" len="med"/>
              </a:ln>
            </p:spPr>
          </p:sp>
        </p:grpSp>
      </p:gr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pPr marL="457200" marR="0" lvl="1" indent="-457200" algn="l" defTabSz="1219200" rtl="0" eaLnBrk="1" fontAlgn="base" latinLnBrk="0" hangingPunct="1">
              <a:lnSpc>
                <a:spcPct val="100000"/>
              </a:lnSpc>
              <a:spcBef>
                <a:spcPct val="20000"/>
              </a:spcBef>
              <a:buClrTx/>
              <a:buSzTx/>
              <a:buFont typeface="Wingdings" panose="05000000000000000000" charset="0"/>
              <a:buChar char="l"/>
            </a:pPr>
            <a:r>
              <a:rPr kumimoji="0" lang="zh-CN" altLang="en-US" sz="2800" i="0" u="none" strike="noStrike" kern="0" cap="none" spc="0" normalizeH="0" baseline="0" dirty="0">
                <a:solidFill>
                  <a:schemeClr val="tx1"/>
                </a:solidFill>
                <a:latin typeface="黑体" panose="02010609060101010101" pitchFamily="2" charset="-122"/>
                <a:ea typeface="黑体" panose="02010609060101010101" pitchFamily="2" charset="-122"/>
                <a:cs typeface="黑体" panose="02010609060101010101" pitchFamily="2" charset="-122"/>
              </a:rPr>
              <a:t>中序线索树，采用二叉树线索</a:t>
            </a:r>
            <a:r>
              <a:rPr kumimoji="0" lang="zh-CN" altLang="en-US" sz="2800" i="0" u="none" strike="noStrike" kern="0" cap="none" spc="0" normalizeH="0" baseline="0" dirty="0">
                <a:solidFill>
                  <a:schemeClr val="tx1"/>
                </a:solidFill>
                <a:latin typeface="黑体" panose="02010609060101010101" pitchFamily="2" charset="-122"/>
                <a:ea typeface="黑体" panose="02010609060101010101" pitchFamily="2" charset="-122"/>
                <a:cs typeface="黑体" panose="02010609060101010101" pitchFamily="2" charset="-122"/>
              </a:rPr>
              <a:t>链表</a:t>
            </a:r>
            <a:endParaRPr kumimoji="0" lang="zh-CN" altLang="en-US" sz="2800" i="0" u="none" strike="noStrike" kern="0" cap="none" spc="0" normalizeH="0" baseline="0" dirty="0">
              <a:solidFill>
                <a:schemeClr val="tx1"/>
              </a:solidFill>
              <a:latin typeface="黑体" panose="02010609060101010101" pitchFamily="2" charset="-122"/>
              <a:ea typeface="黑体" panose="02010609060101010101" pitchFamily="2" charset="-122"/>
              <a:cs typeface="黑体" panose="02010609060101010101" pitchFamily="2" charset="-122"/>
            </a:endParaRPr>
          </a:p>
          <a:p>
            <a:pPr marR="0" lvl="1" algn="l" defTabSz="1219200" rtl="0" eaLnBrk="1" fontAlgn="base" latinLnBrk="0" hangingPunct="1">
              <a:lnSpc>
                <a:spcPct val="100000"/>
              </a:lnSpc>
              <a:spcBef>
                <a:spcPct val="20000"/>
              </a:spcBef>
              <a:buClrTx/>
              <a:buSzTx/>
              <a:buChar char="•"/>
            </a:pPr>
            <a:r>
              <a:rPr lang="zh-CN" altLang="en-US" dirty="0">
                <a:latin typeface="黑体" panose="02010609060101010101" pitchFamily="2" charset="-122"/>
                <a:ea typeface="黑体" panose="02010609060101010101" pitchFamily="2" charset="-122"/>
                <a:cs typeface="黑体" panose="02010609060101010101" pitchFamily="2" charset="-122"/>
                <a:sym typeface="+mn-ea"/>
              </a:rPr>
              <a:t>头结点，LChild指向根结点，RChild指向中序遍历最后一个结点</a:t>
            </a:r>
            <a:endParaRPr kumimoji="0" lang="zh-CN" altLang="en-US" i="0" u="none" strike="noStrike" kern="0" cap="none" spc="0" normalizeH="0" baseline="0" dirty="0">
              <a:solidFill>
                <a:schemeClr val="tx1"/>
              </a:solidFill>
              <a:latin typeface="黑体" panose="02010609060101010101" pitchFamily="2" charset="-122"/>
              <a:ea typeface="黑体" panose="02010609060101010101" pitchFamily="2" charset="-122"/>
              <a:cs typeface="黑体" panose="02010609060101010101" pitchFamily="2" charset="-122"/>
            </a:endParaRPr>
          </a:p>
          <a:p>
            <a:pPr marR="0" lvl="1" algn="l" defTabSz="1219200" rtl="0" eaLnBrk="1" fontAlgn="base" latinLnBrk="0" hangingPunct="1">
              <a:lnSpc>
                <a:spcPct val="100000"/>
              </a:lnSpc>
              <a:spcBef>
                <a:spcPct val="20000"/>
              </a:spcBef>
              <a:buClrTx/>
              <a:buSzTx/>
              <a:buChar char="•"/>
            </a:pPr>
            <a:r>
              <a:rPr lang="zh-CN" altLang="en-US" dirty="0">
                <a:latin typeface="黑体" panose="02010609060101010101" pitchFamily="2" charset="-122"/>
                <a:ea typeface="黑体" panose="02010609060101010101" pitchFamily="2" charset="-122"/>
                <a:cs typeface="黑体" panose="02010609060101010101" pitchFamily="2" charset="-122"/>
                <a:sym typeface="+mn-ea"/>
              </a:rPr>
              <a:t>中序遍历的第一个结点和最后一个结点的RChild均指向头结点，</a:t>
            </a:r>
            <a:endParaRPr kumimoji="0" lang="zh-CN" altLang="en-US" i="0" u="none" strike="noStrike" kern="0" cap="none" spc="0" normalizeH="0" baseline="0" dirty="0">
              <a:solidFill>
                <a:schemeClr val="tx1"/>
              </a:solidFill>
              <a:latin typeface="黑体" panose="02010609060101010101" pitchFamily="2" charset="-122"/>
              <a:ea typeface="黑体" panose="02010609060101010101" pitchFamily="2" charset="-122"/>
              <a:cs typeface="黑体" panose="02010609060101010101" pitchFamily="2" charset="-122"/>
            </a:endParaRPr>
          </a:p>
          <a:p>
            <a:pPr marR="0" lvl="1" algn="l" defTabSz="1219200" rtl="0" eaLnBrk="1" fontAlgn="base" latinLnBrk="0" hangingPunct="1">
              <a:lnSpc>
                <a:spcPct val="100000"/>
              </a:lnSpc>
              <a:spcBef>
                <a:spcPct val="20000"/>
              </a:spcBef>
              <a:buClrTx/>
              <a:buSzTx/>
              <a:buChar char="•"/>
            </a:pPr>
            <a:r>
              <a:rPr lang="zh-CN" altLang="en-US" dirty="0">
                <a:latin typeface="黑体" panose="02010609060101010101" pitchFamily="2" charset="-122"/>
                <a:ea typeface="黑体" panose="02010609060101010101" pitchFamily="2" charset="-122"/>
                <a:cs typeface="黑体" panose="02010609060101010101" pitchFamily="2" charset="-122"/>
                <a:sym typeface="+mn-ea"/>
              </a:rPr>
              <a:t>这样可以实现双向线索遍历，具体看下面程序实现</a:t>
            </a:r>
            <a:endParaRPr kumimoji="0" lang="zh-CN" altLang="en-US" i="0" u="none" strike="noStrike" kern="0" cap="none" spc="0" normalizeH="0" baseline="0" dirty="0">
              <a:solidFill>
                <a:schemeClr val="tx1"/>
              </a:solidFill>
              <a:latin typeface="黑体" panose="02010609060101010101" pitchFamily="2" charset="-122"/>
              <a:ea typeface="黑体" panose="02010609060101010101" pitchFamily="2" charset="-122"/>
              <a:cs typeface="黑体" panose="02010609060101010101" pitchFamily="2" charset="-122"/>
            </a:endParaRPr>
          </a:p>
          <a:p>
            <a:pPr marL="457200" marR="0" lvl="1" indent="-457200" algn="l" defTabSz="1219200" rtl="0" eaLnBrk="1" fontAlgn="base" latinLnBrk="0" hangingPunct="1">
              <a:lnSpc>
                <a:spcPct val="100000"/>
              </a:lnSpc>
              <a:spcBef>
                <a:spcPct val="20000"/>
              </a:spcBef>
              <a:buClrTx/>
              <a:buSzTx/>
              <a:buFont typeface="Wingdings" panose="05000000000000000000" charset="0"/>
              <a:buChar char="l"/>
            </a:pPr>
            <a:endParaRPr kumimoji="0" lang="zh-CN" altLang="en-US" sz="2800" i="0" u="none" strike="noStrike" kern="0" cap="none" spc="0" normalizeH="0" baseline="0" dirty="0">
              <a:solidFill>
                <a:schemeClr val="tx1"/>
              </a:solidFill>
              <a:latin typeface="黑体" panose="02010609060101010101" pitchFamily="2" charset="-122"/>
              <a:ea typeface="黑体" panose="02010609060101010101" pitchFamily="2" charset="-122"/>
              <a:cs typeface="黑体" panose="02010609060101010101" pitchFamily="2" charset="-122"/>
            </a:endParaRPr>
          </a:p>
          <a:p>
            <a:pPr marL="457200" marR="0" lvl="1" indent="-457200" algn="l" defTabSz="1219200" rtl="0" eaLnBrk="1" fontAlgn="base" latinLnBrk="0" hangingPunct="1">
              <a:lnSpc>
                <a:spcPct val="100000"/>
              </a:lnSpc>
              <a:spcBef>
                <a:spcPct val="20000"/>
              </a:spcBef>
              <a:buClrTx/>
              <a:buSzTx/>
              <a:buFont typeface="Wingdings" panose="05000000000000000000" charset="0"/>
              <a:buChar char="l"/>
            </a:pPr>
            <a:endParaRPr kumimoji="0" lang="zh-CN" altLang="en-US" sz="2800" i="0" u="none" strike="noStrike" kern="0" cap="none" spc="0" normalizeH="0" baseline="0" dirty="0">
              <a:solidFill>
                <a:schemeClr val="tx1"/>
              </a:solidFill>
              <a:latin typeface="黑体" panose="02010609060101010101" pitchFamily="2" charset="-122"/>
              <a:ea typeface="黑体" panose="02010609060101010101" pitchFamily="2" charset="-122"/>
              <a:cs typeface="黑体" panose="02010609060101010101" pitchFamily="2" charset="-122"/>
            </a:endParaRPr>
          </a:p>
          <a:p>
            <a:pPr marL="457200" marR="0" lvl="1" indent="-457200" algn="l" defTabSz="1219200" rtl="0" eaLnBrk="1" fontAlgn="base" latinLnBrk="0" hangingPunct="1">
              <a:lnSpc>
                <a:spcPct val="100000"/>
              </a:lnSpc>
              <a:spcBef>
                <a:spcPct val="20000"/>
              </a:spcBef>
              <a:buClrTx/>
              <a:buSzTx/>
              <a:buFont typeface="Wingdings" panose="05000000000000000000" charset="0"/>
              <a:buChar char="l"/>
            </a:pPr>
            <a:endParaRPr kumimoji="0" lang="zh-CN" altLang="en-US" sz="2800" i="0" u="none" strike="noStrike" kern="0" cap="none" spc="0" normalizeH="0" baseline="0" dirty="0">
              <a:solidFill>
                <a:schemeClr val="tx1"/>
              </a:solidFill>
              <a:latin typeface="黑体" panose="02010609060101010101" pitchFamily="2" charset="-122"/>
              <a:ea typeface="黑体" panose="02010609060101010101" pitchFamily="2" charset="-122"/>
              <a:cs typeface="黑体" panose="02010609060101010101" pitchFamily="2" charset="-122"/>
            </a:endParaRPr>
          </a:p>
          <a:p>
            <a:pPr marL="457200" marR="0" lvl="1" indent="-457200" algn="l" defTabSz="1219200" rtl="0" eaLnBrk="1" fontAlgn="base" latinLnBrk="0" hangingPunct="1">
              <a:lnSpc>
                <a:spcPct val="100000"/>
              </a:lnSpc>
              <a:spcBef>
                <a:spcPct val="20000"/>
              </a:spcBef>
              <a:buClrTx/>
              <a:buSzTx/>
              <a:buFont typeface="Wingdings" panose="05000000000000000000" charset="0"/>
              <a:buChar char="l"/>
            </a:pPr>
            <a:endParaRPr kumimoji="0" lang="zh-CN" altLang="en-US" sz="2800" i="0" u="none" strike="noStrike" kern="0" cap="none" spc="0" normalizeH="0" baseline="0" dirty="0">
              <a:solidFill>
                <a:schemeClr val="tx1"/>
              </a:solidFill>
              <a:latin typeface="黑体" panose="02010609060101010101" pitchFamily="2" charset="-122"/>
              <a:ea typeface="黑体" panose="02010609060101010101" pitchFamily="2" charset="-122"/>
              <a:cs typeface="黑体" panose="02010609060101010101" pitchFamily="2" charset="-122"/>
            </a:endParaRPr>
          </a:p>
          <a:p>
            <a:pPr marL="457200" marR="0" lvl="1" indent="-457200" algn="l" defTabSz="1219200" rtl="0" eaLnBrk="1" fontAlgn="base" latinLnBrk="0" hangingPunct="1">
              <a:lnSpc>
                <a:spcPct val="100000"/>
              </a:lnSpc>
              <a:spcBef>
                <a:spcPct val="20000"/>
              </a:spcBef>
              <a:buClrTx/>
              <a:buSzTx/>
              <a:buFont typeface="Wingdings" panose="05000000000000000000" charset="0"/>
              <a:buChar char="l"/>
            </a:pPr>
            <a:endParaRPr lang="zh-CN" altLang="en-US" sz="2800" dirty="0">
              <a:latin typeface="黑体" panose="02010609060101010101" pitchFamily="2" charset="-122"/>
              <a:ea typeface="黑体" panose="02010609060101010101" pitchFamily="2" charset="-122"/>
              <a:cs typeface="黑体" panose="02010609060101010101" pitchFamily="2" charset="-122"/>
              <a:sym typeface="+mn-ea"/>
            </a:endParaRPr>
          </a:p>
        </p:txBody>
      </p:sp>
      <p:sp>
        <p:nvSpPr>
          <p:cNvPr id="4" name="标题 3"/>
          <p:cNvSpPr>
            <a:spLocks noGrp="1"/>
          </p:cNvSpPr>
          <p:nvPr>
            <p:ph type="title"/>
          </p:nvPr>
        </p:nvSpPr>
        <p:spPr>
          <a:xfrm>
            <a:off x="752475" y="222568"/>
            <a:ext cx="10972800" cy="796908"/>
          </a:xfrm>
        </p:spPr>
        <p:txBody>
          <a:bodyPr/>
          <a:p>
            <a:r>
              <a:rPr lang="en-US" altLang="zh-CN">
                <a:latin typeface="楷体" panose="02010609060101010101" charset="-122"/>
                <a:ea typeface="楷体" panose="02010609060101010101" charset="-122"/>
                <a:cs typeface="楷体" panose="02010609060101010101" charset="-122"/>
                <a:sym typeface="+mn-ea"/>
              </a:rPr>
              <a:t>6.3 </a:t>
            </a:r>
            <a:r>
              <a:rPr lang="zh-CN" altLang="en-US">
                <a:latin typeface="楷体" panose="02010609060101010101" charset="-122"/>
                <a:ea typeface="楷体" panose="02010609060101010101" charset="-122"/>
                <a:cs typeface="楷体" panose="02010609060101010101" charset="-122"/>
                <a:sym typeface="+mn-ea"/>
              </a:rPr>
              <a:t>遍历二叉</a:t>
            </a:r>
            <a:r>
              <a:rPr lang="zh-CN" altLang="en-US" dirty="0">
                <a:latin typeface="楷体" panose="02010609060101010101" charset="-122"/>
                <a:ea typeface="楷体" panose="02010609060101010101" charset="-122"/>
                <a:sym typeface="+mn-ea"/>
              </a:rPr>
              <a:t>树和线索二叉树</a:t>
            </a:r>
            <a:endParaRPr lang="en-US" altLang="zh-CN">
              <a:latin typeface="楷体" panose="02010609060101010101" charset="-122"/>
              <a:ea typeface="楷体" panose="02010609060101010101" charset="-122"/>
              <a:cs typeface="楷体" panose="02010609060101010101" charset="-122"/>
            </a:endParaRPr>
          </a:p>
        </p:txBody>
      </p:sp>
      <p:sp>
        <p:nvSpPr>
          <p:cNvPr id="2" name="灯片编号占位符 1"/>
          <p:cNvSpPr>
            <a:spLocks noGrp="1"/>
          </p:cNvSpPr>
          <p:nvPr>
            <p:ph type="sldNum" sz="quarter" idx="4"/>
          </p:nvPr>
        </p:nvSpPr>
        <p:spPr/>
        <p:txBody>
          <a:bodyPr/>
          <a:p>
            <a:fld id="{F18B4237-A20D-4DE2-ADD8-75BCC50A7656}" type="slidenum">
              <a:rPr lang="zh-CN" altLang="en-US"/>
            </a:fld>
            <a:endParaRPr lang="zh-CN" altLang="en-US"/>
          </a:p>
        </p:txBody>
      </p:sp>
      <p:grpSp>
        <p:nvGrpSpPr>
          <p:cNvPr id="67620" name="Group 351"/>
          <p:cNvGrpSpPr/>
          <p:nvPr/>
        </p:nvGrpSpPr>
        <p:grpSpPr>
          <a:xfrm>
            <a:off x="1721803" y="2811145"/>
            <a:ext cx="2374900" cy="3097213"/>
            <a:chOff x="657" y="1298"/>
            <a:chExt cx="1496" cy="1951"/>
          </a:xfrm>
        </p:grpSpPr>
        <p:grpSp>
          <p:nvGrpSpPr>
            <p:cNvPr id="67621" name="Group 236"/>
            <p:cNvGrpSpPr/>
            <p:nvPr/>
          </p:nvGrpSpPr>
          <p:grpSpPr>
            <a:xfrm>
              <a:off x="657" y="1298"/>
              <a:ext cx="1496" cy="1542"/>
              <a:chOff x="0" y="0"/>
              <a:chExt cx="1547" cy="1648"/>
            </a:xfrm>
          </p:grpSpPr>
          <p:sp>
            <p:nvSpPr>
              <p:cNvPr id="67622" name="Oval 237"/>
              <p:cNvSpPr/>
              <p:nvPr/>
            </p:nvSpPr>
            <p:spPr>
              <a:xfrm>
                <a:off x="495" y="0"/>
                <a:ext cx="267" cy="237"/>
              </a:xfrm>
              <a:prstGeom prst="ellipse">
                <a:avLst/>
              </a:prstGeom>
              <a:noFill/>
              <a:ln w="9525" cap="flat" cmpd="sng">
                <a:solidFill>
                  <a:schemeClr val="tx1"/>
                </a:solidFill>
                <a:prstDash val="solid"/>
                <a:round/>
                <a:headEnd type="none" w="med" len="med"/>
                <a:tailEnd type="none" w="med" len="med"/>
              </a:ln>
            </p:spPr>
            <p:txBody>
              <a:bodyPr wrap="none" anchor="ctr" anchorCtr="0"/>
              <a:p>
                <a:r>
                  <a:rPr lang="en-US" altLang="zh-CN" sz="2400" dirty="0">
                    <a:latin typeface="Times New Roman" panose="02020603050405020304" pitchFamily="18" charset="0"/>
                    <a:ea typeface="宋体" panose="02010600030101010101" pitchFamily="2" charset="-122"/>
                  </a:rPr>
                  <a:t>A</a:t>
                </a:r>
                <a:endParaRPr lang="en-US" altLang="zh-CN" sz="2400" dirty="0">
                  <a:latin typeface="Times New Roman" panose="02020603050405020304" pitchFamily="18" charset="0"/>
                  <a:ea typeface="宋体" panose="02010600030101010101" pitchFamily="2" charset="-122"/>
                </a:endParaRPr>
              </a:p>
            </p:txBody>
          </p:sp>
          <p:sp>
            <p:nvSpPr>
              <p:cNvPr id="67623" name="Oval 238"/>
              <p:cNvSpPr/>
              <p:nvPr/>
            </p:nvSpPr>
            <p:spPr>
              <a:xfrm>
                <a:off x="1028" y="939"/>
                <a:ext cx="268" cy="237"/>
              </a:xfrm>
              <a:prstGeom prst="ellipse">
                <a:avLst/>
              </a:prstGeom>
              <a:noFill/>
              <a:ln w="9525" cap="flat" cmpd="sng">
                <a:solidFill>
                  <a:schemeClr val="tx1"/>
                </a:solidFill>
                <a:prstDash val="solid"/>
                <a:round/>
                <a:headEnd type="none" w="med" len="med"/>
                <a:tailEnd type="none" w="med" len="med"/>
              </a:ln>
            </p:spPr>
            <p:txBody>
              <a:bodyPr wrap="none" anchor="ctr" anchorCtr="0"/>
              <a:p>
                <a:r>
                  <a:rPr lang="en-US" altLang="zh-CN" sz="2400" dirty="0">
                    <a:latin typeface="Times New Roman" panose="02020603050405020304" pitchFamily="18" charset="0"/>
                    <a:ea typeface="宋体" panose="02010600030101010101" pitchFamily="2" charset="-122"/>
                  </a:rPr>
                  <a:t>F</a:t>
                </a:r>
                <a:endParaRPr lang="en-US" altLang="zh-CN" sz="2400" dirty="0">
                  <a:latin typeface="Times New Roman" panose="02020603050405020304" pitchFamily="18" charset="0"/>
                  <a:ea typeface="宋体" panose="02010600030101010101" pitchFamily="2" charset="-122"/>
                </a:endParaRPr>
              </a:p>
            </p:txBody>
          </p:sp>
          <p:sp>
            <p:nvSpPr>
              <p:cNvPr id="67624" name="Oval 239"/>
              <p:cNvSpPr/>
              <p:nvPr/>
            </p:nvSpPr>
            <p:spPr>
              <a:xfrm>
                <a:off x="777" y="1403"/>
                <a:ext cx="267" cy="237"/>
              </a:xfrm>
              <a:prstGeom prst="ellipse">
                <a:avLst/>
              </a:prstGeom>
              <a:noFill/>
              <a:ln w="9525" cap="flat" cmpd="sng">
                <a:solidFill>
                  <a:schemeClr val="tx1"/>
                </a:solidFill>
                <a:prstDash val="solid"/>
                <a:round/>
                <a:headEnd type="none" w="med" len="med"/>
                <a:tailEnd type="none" w="med" len="med"/>
              </a:ln>
            </p:spPr>
            <p:txBody>
              <a:bodyPr wrap="none" anchor="ctr" anchorCtr="0"/>
              <a:p>
                <a:r>
                  <a:rPr lang="en-US" altLang="zh-CN" sz="2400" dirty="0">
                    <a:latin typeface="Times New Roman" panose="02020603050405020304" pitchFamily="18" charset="0"/>
                    <a:ea typeface="宋体" panose="02010600030101010101" pitchFamily="2" charset="-122"/>
                  </a:rPr>
                  <a:t>H</a:t>
                </a:r>
                <a:endParaRPr lang="en-US" altLang="zh-CN" sz="2400" dirty="0">
                  <a:latin typeface="Times New Roman" panose="02020603050405020304" pitchFamily="18" charset="0"/>
                  <a:ea typeface="宋体" panose="02010600030101010101" pitchFamily="2" charset="-122"/>
                </a:endParaRPr>
              </a:p>
            </p:txBody>
          </p:sp>
          <p:sp>
            <p:nvSpPr>
              <p:cNvPr id="67625" name="Oval 240"/>
              <p:cNvSpPr/>
              <p:nvPr/>
            </p:nvSpPr>
            <p:spPr>
              <a:xfrm>
                <a:off x="1280" y="1403"/>
                <a:ext cx="267" cy="237"/>
              </a:xfrm>
              <a:prstGeom prst="ellipse">
                <a:avLst/>
              </a:prstGeom>
              <a:noFill/>
              <a:ln w="9525" cap="flat" cmpd="sng">
                <a:solidFill>
                  <a:schemeClr val="tx1"/>
                </a:solidFill>
                <a:prstDash val="solid"/>
                <a:round/>
                <a:headEnd type="none" w="med" len="med"/>
                <a:tailEnd type="none" w="med" len="med"/>
              </a:ln>
            </p:spPr>
            <p:txBody>
              <a:bodyPr wrap="none" anchor="ctr" anchorCtr="0"/>
              <a:p>
                <a:r>
                  <a:rPr lang="en-US" altLang="zh-CN" sz="2400" dirty="0">
                    <a:latin typeface="Times New Roman" panose="02020603050405020304" pitchFamily="18" charset="0"/>
                    <a:ea typeface="宋体" panose="02010600030101010101" pitchFamily="2" charset="-122"/>
                  </a:rPr>
                  <a:t>I</a:t>
                </a:r>
                <a:endParaRPr lang="en-US" altLang="zh-CN" sz="2400" dirty="0">
                  <a:latin typeface="Times New Roman" panose="02020603050405020304" pitchFamily="18" charset="0"/>
                  <a:ea typeface="宋体" panose="02010600030101010101" pitchFamily="2" charset="-122"/>
                </a:endParaRPr>
              </a:p>
            </p:txBody>
          </p:sp>
          <p:sp>
            <p:nvSpPr>
              <p:cNvPr id="67626" name="Line 241"/>
              <p:cNvSpPr/>
              <p:nvPr/>
            </p:nvSpPr>
            <p:spPr>
              <a:xfrm flipH="1">
                <a:off x="919" y="1145"/>
                <a:ext cx="157" cy="259"/>
              </a:xfrm>
              <a:prstGeom prst="line">
                <a:avLst/>
              </a:prstGeom>
              <a:ln w="9525" cap="flat" cmpd="sng">
                <a:solidFill>
                  <a:schemeClr val="tx1"/>
                </a:solidFill>
                <a:prstDash val="solid"/>
                <a:round/>
                <a:headEnd type="none" w="med" len="med"/>
                <a:tailEnd type="none" w="med" len="med"/>
              </a:ln>
            </p:spPr>
          </p:sp>
          <p:sp>
            <p:nvSpPr>
              <p:cNvPr id="67627" name="Oval 242"/>
              <p:cNvSpPr/>
              <p:nvPr/>
            </p:nvSpPr>
            <p:spPr>
              <a:xfrm>
                <a:off x="541" y="947"/>
                <a:ext cx="267" cy="237"/>
              </a:xfrm>
              <a:prstGeom prst="ellipse">
                <a:avLst/>
              </a:prstGeom>
              <a:noFill/>
              <a:ln w="9525" cap="flat" cmpd="sng">
                <a:solidFill>
                  <a:schemeClr val="tx1"/>
                </a:solidFill>
                <a:prstDash val="solid"/>
                <a:round/>
                <a:headEnd type="none" w="med" len="med"/>
                <a:tailEnd type="none" w="med" len="med"/>
              </a:ln>
            </p:spPr>
            <p:txBody>
              <a:bodyPr wrap="none" anchor="ctr" anchorCtr="0"/>
              <a:p>
                <a:r>
                  <a:rPr lang="en-US" altLang="zh-CN" sz="2400" dirty="0">
                    <a:latin typeface="Times New Roman" panose="02020603050405020304" pitchFamily="18" charset="0"/>
                    <a:ea typeface="宋体" panose="02010600030101010101" pitchFamily="2" charset="-122"/>
                  </a:rPr>
                  <a:t>E</a:t>
                </a:r>
                <a:endParaRPr lang="en-US" altLang="zh-CN" sz="2400" dirty="0">
                  <a:latin typeface="Times New Roman" panose="02020603050405020304" pitchFamily="18" charset="0"/>
                  <a:ea typeface="宋体" panose="02010600030101010101" pitchFamily="2" charset="-122"/>
                </a:endParaRPr>
              </a:p>
            </p:txBody>
          </p:sp>
          <p:sp>
            <p:nvSpPr>
              <p:cNvPr id="67628" name="Oval 243"/>
              <p:cNvSpPr/>
              <p:nvPr/>
            </p:nvSpPr>
            <p:spPr>
              <a:xfrm>
                <a:off x="290" y="1411"/>
                <a:ext cx="267" cy="237"/>
              </a:xfrm>
              <a:prstGeom prst="ellipse">
                <a:avLst/>
              </a:prstGeom>
              <a:noFill/>
              <a:ln w="9525" cap="flat" cmpd="sng">
                <a:solidFill>
                  <a:schemeClr val="tx1"/>
                </a:solidFill>
                <a:prstDash val="solid"/>
                <a:round/>
                <a:headEnd type="none" w="med" len="med"/>
                <a:tailEnd type="none" w="med" len="med"/>
              </a:ln>
            </p:spPr>
            <p:txBody>
              <a:bodyPr wrap="none" anchor="ctr" anchorCtr="0"/>
              <a:p>
                <a:r>
                  <a:rPr lang="en-US" altLang="zh-CN" sz="2400" dirty="0">
                    <a:latin typeface="Times New Roman" panose="02020603050405020304" pitchFamily="18" charset="0"/>
                    <a:ea typeface="宋体" panose="02010600030101010101" pitchFamily="2" charset="-122"/>
                  </a:rPr>
                  <a:t>G</a:t>
                </a:r>
                <a:endParaRPr lang="en-US" altLang="zh-CN" sz="2400" dirty="0">
                  <a:latin typeface="Times New Roman" panose="02020603050405020304" pitchFamily="18" charset="0"/>
                  <a:ea typeface="宋体" panose="02010600030101010101" pitchFamily="2" charset="-122"/>
                </a:endParaRPr>
              </a:p>
            </p:txBody>
          </p:sp>
          <p:sp>
            <p:nvSpPr>
              <p:cNvPr id="67629" name="Oval 244"/>
              <p:cNvSpPr/>
              <p:nvPr/>
            </p:nvSpPr>
            <p:spPr>
              <a:xfrm>
                <a:off x="251" y="473"/>
                <a:ext cx="268" cy="238"/>
              </a:xfrm>
              <a:prstGeom prst="ellipse">
                <a:avLst/>
              </a:prstGeom>
              <a:noFill/>
              <a:ln w="9525" cap="flat" cmpd="sng">
                <a:solidFill>
                  <a:schemeClr val="tx1"/>
                </a:solidFill>
                <a:prstDash val="solid"/>
                <a:round/>
                <a:headEnd type="none" w="med" len="med"/>
                <a:tailEnd type="none" w="med" len="med"/>
              </a:ln>
            </p:spPr>
            <p:txBody>
              <a:bodyPr wrap="none" anchor="ctr" anchorCtr="0"/>
              <a:p>
                <a:r>
                  <a:rPr lang="en-US" altLang="zh-CN" sz="2400" dirty="0">
                    <a:latin typeface="Times New Roman" panose="02020603050405020304" pitchFamily="18" charset="0"/>
                    <a:ea typeface="宋体" panose="02010600030101010101" pitchFamily="2" charset="-122"/>
                  </a:rPr>
                  <a:t>B</a:t>
                </a:r>
                <a:endParaRPr lang="en-US" altLang="zh-CN" sz="2400" dirty="0">
                  <a:latin typeface="Times New Roman" panose="02020603050405020304" pitchFamily="18" charset="0"/>
                  <a:ea typeface="宋体" panose="02010600030101010101" pitchFamily="2" charset="-122"/>
                </a:endParaRPr>
              </a:p>
            </p:txBody>
          </p:sp>
          <p:sp>
            <p:nvSpPr>
              <p:cNvPr id="67630" name="Oval 245"/>
              <p:cNvSpPr/>
              <p:nvPr/>
            </p:nvSpPr>
            <p:spPr>
              <a:xfrm>
                <a:off x="0" y="945"/>
                <a:ext cx="267" cy="237"/>
              </a:xfrm>
              <a:prstGeom prst="ellipse">
                <a:avLst/>
              </a:prstGeom>
              <a:noFill/>
              <a:ln w="9525" cap="flat" cmpd="sng">
                <a:solidFill>
                  <a:schemeClr val="tx1"/>
                </a:solidFill>
                <a:prstDash val="solid"/>
                <a:round/>
                <a:headEnd type="none" w="med" len="med"/>
                <a:tailEnd type="none" w="med" len="med"/>
              </a:ln>
            </p:spPr>
            <p:txBody>
              <a:bodyPr wrap="none" anchor="ctr" anchorCtr="0"/>
              <a:p>
                <a:r>
                  <a:rPr lang="en-US" altLang="zh-CN" sz="2400" dirty="0">
                    <a:latin typeface="Times New Roman" panose="02020603050405020304" pitchFamily="18" charset="0"/>
                    <a:ea typeface="宋体" panose="02010600030101010101" pitchFamily="2" charset="-122"/>
                  </a:rPr>
                  <a:t>D</a:t>
                </a:r>
                <a:endParaRPr lang="en-US" altLang="zh-CN" sz="2400" dirty="0">
                  <a:latin typeface="Times New Roman" panose="02020603050405020304" pitchFamily="18" charset="0"/>
                  <a:ea typeface="宋体" panose="02010600030101010101" pitchFamily="2" charset="-122"/>
                </a:endParaRPr>
              </a:p>
            </p:txBody>
          </p:sp>
          <p:sp>
            <p:nvSpPr>
              <p:cNvPr id="67631" name="Oval 246"/>
              <p:cNvSpPr/>
              <p:nvPr/>
            </p:nvSpPr>
            <p:spPr>
              <a:xfrm>
                <a:off x="780" y="467"/>
                <a:ext cx="267" cy="237"/>
              </a:xfrm>
              <a:prstGeom prst="ellipse">
                <a:avLst/>
              </a:prstGeom>
              <a:noFill/>
              <a:ln w="9525" cap="flat" cmpd="sng">
                <a:solidFill>
                  <a:schemeClr val="tx1"/>
                </a:solidFill>
                <a:prstDash val="solid"/>
                <a:round/>
                <a:headEnd type="none" w="med" len="med"/>
                <a:tailEnd type="none" w="med" len="med"/>
              </a:ln>
            </p:spPr>
            <p:txBody>
              <a:bodyPr wrap="none" anchor="ctr" anchorCtr="0"/>
              <a:p>
                <a:r>
                  <a:rPr lang="en-US" altLang="zh-CN" sz="2400" dirty="0">
                    <a:latin typeface="Times New Roman" panose="02020603050405020304" pitchFamily="18" charset="0"/>
                    <a:ea typeface="宋体" panose="02010600030101010101" pitchFamily="2" charset="-122"/>
                  </a:rPr>
                  <a:t>C</a:t>
                </a:r>
                <a:endParaRPr lang="en-US" altLang="zh-CN" sz="2400" dirty="0">
                  <a:latin typeface="Times New Roman" panose="02020603050405020304" pitchFamily="18" charset="0"/>
                  <a:ea typeface="宋体" panose="02010600030101010101" pitchFamily="2" charset="-122"/>
                </a:endParaRPr>
              </a:p>
            </p:txBody>
          </p:sp>
          <p:sp>
            <p:nvSpPr>
              <p:cNvPr id="67632" name="Line 247"/>
              <p:cNvSpPr/>
              <p:nvPr/>
            </p:nvSpPr>
            <p:spPr>
              <a:xfrm>
                <a:off x="992" y="688"/>
                <a:ext cx="156" cy="259"/>
              </a:xfrm>
              <a:prstGeom prst="line">
                <a:avLst/>
              </a:prstGeom>
              <a:ln w="9525" cap="flat" cmpd="sng">
                <a:solidFill>
                  <a:schemeClr val="tx1"/>
                </a:solidFill>
                <a:prstDash val="solid"/>
                <a:round/>
                <a:headEnd type="none" w="med" len="med"/>
                <a:tailEnd type="none" w="med" len="med"/>
              </a:ln>
            </p:spPr>
          </p:sp>
          <p:sp>
            <p:nvSpPr>
              <p:cNvPr id="67633" name="Line 248"/>
              <p:cNvSpPr/>
              <p:nvPr/>
            </p:nvSpPr>
            <p:spPr>
              <a:xfrm flipH="1">
                <a:off x="439" y="1160"/>
                <a:ext cx="156" cy="259"/>
              </a:xfrm>
              <a:prstGeom prst="line">
                <a:avLst/>
              </a:prstGeom>
              <a:ln w="9525" cap="flat" cmpd="sng">
                <a:solidFill>
                  <a:schemeClr val="tx1"/>
                </a:solidFill>
                <a:prstDash val="solid"/>
                <a:round/>
                <a:headEnd type="none" w="med" len="med"/>
                <a:tailEnd type="none" w="med" len="med"/>
              </a:ln>
            </p:spPr>
          </p:sp>
          <p:sp>
            <p:nvSpPr>
              <p:cNvPr id="67634" name="Line 249"/>
              <p:cNvSpPr/>
              <p:nvPr/>
            </p:nvSpPr>
            <p:spPr>
              <a:xfrm flipH="1">
                <a:off x="699" y="688"/>
                <a:ext cx="156" cy="259"/>
              </a:xfrm>
              <a:prstGeom prst="line">
                <a:avLst/>
              </a:prstGeom>
              <a:ln w="9525" cap="flat" cmpd="sng">
                <a:solidFill>
                  <a:schemeClr val="tx1"/>
                </a:solidFill>
                <a:prstDash val="solid"/>
                <a:round/>
                <a:headEnd type="none" w="med" len="med"/>
                <a:tailEnd type="none" w="med" len="med"/>
              </a:ln>
            </p:spPr>
          </p:sp>
          <p:sp>
            <p:nvSpPr>
              <p:cNvPr id="67635" name="Line 250"/>
              <p:cNvSpPr/>
              <p:nvPr/>
            </p:nvSpPr>
            <p:spPr>
              <a:xfrm flipH="1">
                <a:off x="166" y="695"/>
                <a:ext cx="156" cy="259"/>
              </a:xfrm>
              <a:prstGeom prst="line">
                <a:avLst/>
              </a:prstGeom>
              <a:ln w="9525" cap="flat" cmpd="sng">
                <a:solidFill>
                  <a:schemeClr val="tx1"/>
                </a:solidFill>
                <a:prstDash val="solid"/>
                <a:round/>
                <a:headEnd type="none" w="med" len="med"/>
                <a:tailEnd type="none" w="med" len="med"/>
              </a:ln>
            </p:spPr>
          </p:sp>
          <p:sp>
            <p:nvSpPr>
              <p:cNvPr id="67636" name="Line 251"/>
              <p:cNvSpPr/>
              <p:nvPr/>
            </p:nvSpPr>
            <p:spPr>
              <a:xfrm flipH="1">
                <a:off x="410" y="222"/>
                <a:ext cx="156" cy="259"/>
              </a:xfrm>
              <a:prstGeom prst="line">
                <a:avLst/>
              </a:prstGeom>
              <a:ln w="9525" cap="flat" cmpd="sng">
                <a:solidFill>
                  <a:schemeClr val="tx1"/>
                </a:solidFill>
                <a:prstDash val="solid"/>
                <a:round/>
                <a:headEnd type="none" w="med" len="med"/>
                <a:tailEnd type="none" w="med" len="med"/>
              </a:ln>
            </p:spPr>
          </p:sp>
          <p:sp>
            <p:nvSpPr>
              <p:cNvPr id="67637" name="Line 252"/>
              <p:cNvSpPr/>
              <p:nvPr/>
            </p:nvSpPr>
            <p:spPr>
              <a:xfrm>
                <a:off x="1233" y="1153"/>
                <a:ext cx="156" cy="259"/>
              </a:xfrm>
              <a:prstGeom prst="line">
                <a:avLst/>
              </a:prstGeom>
              <a:ln w="9525" cap="flat" cmpd="sng">
                <a:solidFill>
                  <a:schemeClr val="tx1"/>
                </a:solidFill>
                <a:prstDash val="solid"/>
                <a:round/>
                <a:headEnd type="none" w="med" len="med"/>
                <a:tailEnd type="none" w="med" len="med"/>
              </a:ln>
            </p:spPr>
          </p:sp>
          <p:sp>
            <p:nvSpPr>
              <p:cNvPr id="67638" name="Line 253"/>
              <p:cNvSpPr/>
              <p:nvPr/>
            </p:nvSpPr>
            <p:spPr>
              <a:xfrm>
                <a:off x="707" y="215"/>
                <a:ext cx="156" cy="259"/>
              </a:xfrm>
              <a:prstGeom prst="line">
                <a:avLst/>
              </a:prstGeom>
              <a:ln w="9525" cap="flat" cmpd="sng">
                <a:solidFill>
                  <a:schemeClr val="tx1"/>
                </a:solidFill>
                <a:prstDash val="solid"/>
                <a:round/>
                <a:headEnd type="none" w="med" len="med"/>
                <a:tailEnd type="none" w="med" len="med"/>
              </a:ln>
            </p:spPr>
          </p:sp>
        </p:grpSp>
        <p:sp>
          <p:nvSpPr>
            <p:cNvPr id="67639" name="Rectangle 350"/>
            <p:cNvSpPr/>
            <p:nvPr/>
          </p:nvSpPr>
          <p:spPr>
            <a:xfrm>
              <a:off x="975" y="3022"/>
              <a:ext cx="816" cy="227"/>
            </a:xfrm>
            <a:prstGeom prst="rect">
              <a:avLst/>
            </a:prstGeom>
            <a:noFill/>
            <a:ln w="9525">
              <a:noFill/>
            </a:ln>
          </p:spPr>
          <p:txBody>
            <a:bodyPr wrap="none" anchor="ctr" anchorCtr="0"/>
            <a:p>
              <a:r>
                <a:rPr lang="en-US" altLang="zh-CN" sz="2000" dirty="0">
                  <a:latin typeface="Times New Roman" panose="02020603050405020304" pitchFamily="18" charset="0"/>
                  <a:ea typeface="宋体" panose="02010600030101010101" pitchFamily="2" charset="-122"/>
                </a:rPr>
                <a:t>(</a:t>
              </a:r>
              <a:r>
                <a:rPr lang="en-US" altLang="zh-CN" sz="2000" b="1" dirty="0">
                  <a:latin typeface="Times New Roman" panose="02020603050405020304" pitchFamily="18" charset="0"/>
                  <a:ea typeface="宋体" panose="02010600030101010101" pitchFamily="2" charset="-122"/>
                </a:rPr>
                <a:t>a)  </a:t>
              </a:r>
              <a:r>
                <a:rPr lang="zh-CN" altLang="en-US" sz="2000" b="1" dirty="0">
                  <a:latin typeface="Times New Roman" panose="02020603050405020304" pitchFamily="18" charset="0"/>
                  <a:ea typeface="宋体" panose="02010600030101010101" pitchFamily="2" charset="-122"/>
                </a:rPr>
                <a:t>二叉树</a:t>
              </a:r>
              <a:r>
                <a:rPr lang="zh-CN" altLang="en-US" sz="2400" dirty="0">
                  <a:latin typeface="Times New Roman" panose="02020603050405020304" pitchFamily="18" charset="0"/>
                  <a:ea typeface="宋体" panose="02010600030101010101" pitchFamily="2" charset="-122"/>
                </a:rPr>
                <a:t> </a:t>
              </a:r>
              <a:endParaRPr lang="zh-CN" altLang="en-US" sz="2400" dirty="0">
                <a:latin typeface="Times New Roman" panose="02020603050405020304" pitchFamily="18" charset="0"/>
                <a:ea typeface="宋体" panose="02010600030101010101" pitchFamily="2" charset="-122"/>
              </a:endParaRPr>
            </a:p>
          </p:txBody>
        </p:sp>
      </p:grpSp>
      <p:grpSp>
        <p:nvGrpSpPr>
          <p:cNvPr id="68612" name="Group 54"/>
          <p:cNvGrpSpPr/>
          <p:nvPr/>
        </p:nvGrpSpPr>
        <p:grpSpPr>
          <a:xfrm>
            <a:off x="5735638" y="2853055"/>
            <a:ext cx="3619500" cy="3090863"/>
            <a:chOff x="264" y="2209"/>
            <a:chExt cx="2280" cy="1947"/>
          </a:xfrm>
        </p:grpSpPr>
        <p:sp>
          <p:nvSpPr>
            <p:cNvPr id="68613" name="Rectangle 55"/>
            <p:cNvSpPr/>
            <p:nvPr/>
          </p:nvSpPr>
          <p:spPr>
            <a:xfrm>
              <a:off x="288" y="3793"/>
              <a:ext cx="2131" cy="363"/>
            </a:xfrm>
            <a:prstGeom prst="rect">
              <a:avLst/>
            </a:prstGeom>
            <a:noFill/>
            <a:ln w="9525">
              <a:noFill/>
            </a:ln>
          </p:spPr>
          <p:txBody>
            <a:bodyPr wrap="none" anchor="ctr" anchorCtr="0"/>
            <a:p>
              <a:pPr marL="457200" indent="-457200"/>
              <a:r>
                <a:rPr lang="en-US" altLang="zh-CN" sz="2000" b="1" dirty="0">
                  <a:latin typeface="Times New Roman" panose="02020603050405020304" pitchFamily="18" charset="0"/>
                  <a:ea typeface="宋体" panose="02010600030101010101" pitchFamily="2" charset="-122"/>
                </a:rPr>
                <a:t>(c)   </a:t>
              </a:r>
              <a:r>
                <a:rPr lang="zh-CN" altLang="en-US" sz="2000" b="1" dirty="0">
                  <a:latin typeface="Times New Roman" panose="02020603050405020304" pitchFamily="18" charset="0"/>
                  <a:ea typeface="宋体" panose="02010600030101010101" pitchFamily="2" charset="-122"/>
                </a:rPr>
                <a:t>中序线索树的逻辑形式</a:t>
              </a:r>
              <a:endParaRPr lang="zh-CN" altLang="en-US" sz="2000" b="1" dirty="0">
                <a:latin typeface="Times New Roman" panose="02020603050405020304" pitchFamily="18" charset="0"/>
                <a:ea typeface="宋体" panose="02010600030101010101" pitchFamily="2" charset="-122"/>
              </a:endParaRPr>
            </a:p>
            <a:p>
              <a:pPr marL="457200" indent="-457200"/>
              <a:r>
                <a:rPr lang="zh-CN" altLang="en-US" sz="2000" b="1" dirty="0">
                  <a:latin typeface="Times New Roman" panose="02020603050405020304" pitchFamily="18" charset="0"/>
                  <a:ea typeface="宋体" panose="02010600030101010101" pitchFamily="2" charset="-122"/>
                </a:rPr>
                <a:t>        结点序列：</a:t>
              </a:r>
              <a:r>
                <a:rPr lang="en-US" altLang="zh-CN" sz="2000" b="1" dirty="0">
                  <a:latin typeface="Times New Roman" panose="02020603050405020304" pitchFamily="18" charset="0"/>
                  <a:ea typeface="宋体" panose="02010600030101010101" pitchFamily="2" charset="-122"/>
                </a:rPr>
                <a:t>DBAGECHFI</a:t>
              </a:r>
              <a:endParaRPr lang="en-US" altLang="zh-CN" sz="2000" b="1" dirty="0">
                <a:latin typeface="Times New Roman" panose="02020603050405020304" pitchFamily="18" charset="0"/>
                <a:ea typeface="宋体" panose="02010600030101010101" pitchFamily="2" charset="-122"/>
              </a:endParaRPr>
            </a:p>
          </p:txBody>
        </p:sp>
        <p:grpSp>
          <p:nvGrpSpPr>
            <p:cNvPr id="68614" name="Group 56"/>
            <p:cNvGrpSpPr/>
            <p:nvPr/>
          </p:nvGrpSpPr>
          <p:grpSpPr>
            <a:xfrm>
              <a:off x="264" y="2209"/>
              <a:ext cx="2280" cy="1542"/>
              <a:chOff x="0" y="0"/>
              <a:chExt cx="2280" cy="1542"/>
            </a:xfrm>
          </p:grpSpPr>
          <p:grpSp>
            <p:nvGrpSpPr>
              <p:cNvPr id="68615" name="Group 57"/>
              <p:cNvGrpSpPr/>
              <p:nvPr/>
            </p:nvGrpSpPr>
            <p:grpSpPr>
              <a:xfrm>
                <a:off x="432" y="0"/>
                <a:ext cx="1496" cy="1542"/>
                <a:chOff x="0" y="0"/>
                <a:chExt cx="1547" cy="1648"/>
              </a:xfrm>
            </p:grpSpPr>
            <p:sp>
              <p:nvSpPr>
                <p:cNvPr id="68616" name="Oval 58"/>
                <p:cNvSpPr/>
                <p:nvPr/>
              </p:nvSpPr>
              <p:spPr>
                <a:xfrm>
                  <a:off x="495" y="0"/>
                  <a:ext cx="267" cy="237"/>
                </a:xfrm>
                <a:prstGeom prst="ellipse">
                  <a:avLst/>
                </a:prstGeom>
                <a:noFill/>
                <a:ln w="9525" cap="flat" cmpd="sng">
                  <a:solidFill>
                    <a:schemeClr val="tx1"/>
                  </a:solidFill>
                  <a:prstDash val="solid"/>
                  <a:round/>
                  <a:headEnd type="none" w="med" len="med"/>
                  <a:tailEnd type="none" w="med" len="med"/>
                </a:ln>
              </p:spPr>
              <p:txBody>
                <a:bodyPr wrap="none" anchor="ctr" anchorCtr="0"/>
                <a:p>
                  <a:r>
                    <a:rPr lang="en-US" altLang="zh-CN" sz="2400" dirty="0">
                      <a:latin typeface="Times New Roman" panose="02020603050405020304" pitchFamily="18" charset="0"/>
                      <a:ea typeface="宋体" panose="02010600030101010101" pitchFamily="2" charset="-122"/>
                    </a:rPr>
                    <a:t>A</a:t>
                  </a:r>
                  <a:endParaRPr lang="en-US" altLang="zh-CN" sz="2400" dirty="0">
                    <a:latin typeface="Times New Roman" panose="02020603050405020304" pitchFamily="18" charset="0"/>
                    <a:ea typeface="宋体" panose="02010600030101010101" pitchFamily="2" charset="-122"/>
                  </a:endParaRPr>
                </a:p>
              </p:txBody>
            </p:sp>
            <p:sp>
              <p:nvSpPr>
                <p:cNvPr id="68617" name="Oval 59"/>
                <p:cNvSpPr/>
                <p:nvPr/>
              </p:nvSpPr>
              <p:spPr>
                <a:xfrm>
                  <a:off x="1028" y="939"/>
                  <a:ext cx="268" cy="237"/>
                </a:xfrm>
                <a:prstGeom prst="ellipse">
                  <a:avLst/>
                </a:prstGeom>
                <a:noFill/>
                <a:ln w="9525" cap="flat" cmpd="sng">
                  <a:solidFill>
                    <a:schemeClr val="tx1"/>
                  </a:solidFill>
                  <a:prstDash val="solid"/>
                  <a:round/>
                  <a:headEnd type="none" w="med" len="med"/>
                  <a:tailEnd type="none" w="med" len="med"/>
                </a:ln>
              </p:spPr>
              <p:txBody>
                <a:bodyPr wrap="none" anchor="ctr" anchorCtr="0"/>
                <a:p>
                  <a:r>
                    <a:rPr lang="en-US" altLang="zh-CN" sz="2400" dirty="0">
                      <a:latin typeface="Times New Roman" panose="02020603050405020304" pitchFamily="18" charset="0"/>
                      <a:ea typeface="宋体" panose="02010600030101010101" pitchFamily="2" charset="-122"/>
                    </a:rPr>
                    <a:t>F</a:t>
                  </a:r>
                  <a:endParaRPr lang="en-US" altLang="zh-CN" sz="2400" dirty="0">
                    <a:latin typeface="Times New Roman" panose="02020603050405020304" pitchFamily="18" charset="0"/>
                    <a:ea typeface="宋体" panose="02010600030101010101" pitchFamily="2" charset="-122"/>
                  </a:endParaRPr>
                </a:p>
              </p:txBody>
            </p:sp>
            <p:sp>
              <p:nvSpPr>
                <p:cNvPr id="68618" name="Oval 60"/>
                <p:cNvSpPr/>
                <p:nvPr/>
              </p:nvSpPr>
              <p:spPr>
                <a:xfrm>
                  <a:off x="777" y="1403"/>
                  <a:ext cx="267" cy="237"/>
                </a:xfrm>
                <a:prstGeom prst="ellipse">
                  <a:avLst/>
                </a:prstGeom>
                <a:noFill/>
                <a:ln w="9525" cap="flat" cmpd="sng">
                  <a:solidFill>
                    <a:schemeClr val="tx1"/>
                  </a:solidFill>
                  <a:prstDash val="solid"/>
                  <a:round/>
                  <a:headEnd type="none" w="med" len="med"/>
                  <a:tailEnd type="none" w="med" len="med"/>
                </a:ln>
              </p:spPr>
              <p:txBody>
                <a:bodyPr wrap="none" anchor="ctr" anchorCtr="0"/>
                <a:p>
                  <a:r>
                    <a:rPr lang="en-US" altLang="zh-CN" sz="2400" dirty="0">
                      <a:latin typeface="Times New Roman" panose="02020603050405020304" pitchFamily="18" charset="0"/>
                      <a:ea typeface="宋体" panose="02010600030101010101" pitchFamily="2" charset="-122"/>
                    </a:rPr>
                    <a:t>H</a:t>
                  </a:r>
                  <a:endParaRPr lang="en-US" altLang="zh-CN" sz="2400" dirty="0">
                    <a:latin typeface="Times New Roman" panose="02020603050405020304" pitchFamily="18" charset="0"/>
                    <a:ea typeface="宋体" panose="02010600030101010101" pitchFamily="2" charset="-122"/>
                  </a:endParaRPr>
                </a:p>
              </p:txBody>
            </p:sp>
            <p:sp>
              <p:nvSpPr>
                <p:cNvPr id="68619" name="Oval 61"/>
                <p:cNvSpPr/>
                <p:nvPr/>
              </p:nvSpPr>
              <p:spPr>
                <a:xfrm>
                  <a:off x="1280" y="1403"/>
                  <a:ext cx="267" cy="237"/>
                </a:xfrm>
                <a:prstGeom prst="ellipse">
                  <a:avLst/>
                </a:prstGeom>
                <a:noFill/>
                <a:ln w="9525" cap="flat" cmpd="sng">
                  <a:solidFill>
                    <a:schemeClr val="tx1"/>
                  </a:solidFill>
                  <a:prstDash val="solid"/>
                  <a:round/>
                  <a:headEnd type="none" w="med" len="med"/>
                  <a:tailEnd type="none" w="med" len="med"/>
                </a:ln>
              </p:spPr>
              <p:txBody>
                <a:bodyPr wrap="none" anchor="ctr" anchorCtr="0"/>
                <a:p>
                  <a:r>
                    <a:rPr lang="en-US" altLang="zh-CN" sz="2400" dirty="0">
                      <a:latin typeface="Times New Roman" panose="02020603050405020304" pitchFamily="18" charset="0"/>
                      <a:ea typeface="宋体" panose="02010600030101010101" pitchFamily="2" charset="-122"/>
                    </a:rPr>
                    <a:t>I</a:t>
                  </a:r>
                  <a:endParaRPr lang="en-US" altLang="zh-CN" sz="2400" dirty="0">
                    <a:latin typeface="Times New Roman" panose="02020603050405020304" pitchFamily="18" charset="0"/>
                    <a:ea typeface="宋体" panose="02010600030101010101" pitchFamily="2" charset="-122"/>
                  </a:endParaRPr>
                </a:p>
              </p:txBody>
            </p:sp>
            <p:sp>
              <p:nvSpPr>
                <p:cNvPr id="68620" name="Line 62"/>
                <p:cNvSpPr/>
                <p:nvPr/>
              </p:nvSpPr>
              <p:spPr>
                <a:xfrm flipH="1">
                  <a:off x="919" y="1145"/>
                  <a:ext cx="157" cy="259"/>
                </a:xfrm>
                <a:prstGeom prst="line">
                  <a:avLst/>
                </a:prstGeom>
                <a:ln w="9525" cap="flat" cmpd="sng">
                  <a:solidFill>
                    <a:schemeClr val="tx1"/>
                  </a:solidFill>
                  <a:prstDash val="solid"/>
                  <a:round/>
                  <a:headEnd type="none" w="med" len="med"/>
                  <a:tailEnd type="none" w="med" len="med"/>
                </a:ln>
              </p:spPr>
            </p:sp>
            <p:sp>
              <p:nvSpPr>
                <p:cNvPr id="68621" name="Oval 63"/>
                <p:cNvSpPr/>
                <p:nvPr/>
              </p:nvSpPr>
              <p:spPr>
                <a:xfrm>
                  <a:off x="541" y="947"/>
                  <a:ext cx="267" cy="237"/>
                </a:xfrm>
                <a:prstGeom prst="ellipse">
                  <a:avLst/>
                </a:prstGeom>
                <a:noFill/>
                <a:ln w="9525" cap="flat" cmpd="sng">
                  <a:solidFill>
                    <a:schemeClr val="tx1"/>
                  </a:solidFill>
                  <a:prstDash val="solid"/>
                  <a:round/>
                  <a:headEnd type="none" w="med" len="med"/>
                  <a:tailEnd type="none" w="med" len="med"/>
                </a:ln>
              </p:spPr>
              <p:txBody>
                <a:bodyPr wrap="none" anchor="ctr" anchorCtr="0"/>
                <a:p>
                  <a:r>
                    <a:rPr lang="en-US" altLang="zh-CN" sz="2400" dirty="0">
                      <a:latin typeface="Times New Roman" panose="02020603050405020304" pitchFamily="18" charset="0"/>
                      <a:ea typeface="宋体" panose="02010600030101010101" pitchFamily="2" charset="-122"/>
                    </a:rPr>
                    <a:t>E</a:t>
                  </a:r>
                  <a:endParaRPr lang="en-US" altLang="zh-CN" sz="2400" dirty="0">
                    <a:latin typeface="Times New Roman" panose="02020603050405020304" pitchFamily="18" charset="0"/>
                    <a:ea typeface="宋体" panose="02010600030101010101" pitchFamily="2" charset="-122"/>
                  </a:endParaRPr>
                </a:p>
              </p:txBody>
            </p:sp>
            <p:sp>
              <p:nvSpPr>
                <p:cNvPr id="68622" name="Oval 64"/>
                <p:cNvSpPr/>
                <p:nvPr/>
              </p:nvSpPr>
              <p:spPr>
                <a:xfrm>
                  <a:off x="290" y="1411"/>
                  <a:ext cx="267" cy="237"/>
                </a:xfrm>
                <a:prstGeom prst="ellipse">
                  <a:avLst/>
                </a:prstGeom>
                <a:noFill/>
                <a:ln w="9525" cap="flat" cmpd="sng">
                  <a:solidFill>
                    <a:schemeClr val="tx1"/>
                  </a:solidFill>
                  <a:prstDash val="solid"/>
                  <a:round/>
                  <a:headEnd type="none" w="med" len="med"/>
                  <a:tailEnd type="none" w="med" len="med"/>
                </a:ln>
              </p:spPr>
              <p:txBody>
                <a:bodyPr wrap="none" anchor="ctr" anchorCtr="0"/>
                <a:p>
                  <a:r>
                    <a:rPr lang="en-US" altLang="zh-CN" sz="2400" dirty="0">
                      <a:latin typeface="Times New Roman" panose="02020603050405020304" pitchFamily="18" charset="0"/>
                      <a:ea typeface="宋体" panose="02010600030101010101" pitchFamily="2" charset="-122"/>
                    </a:rPr>
                    <a:t>G</a:t>
                  </a:r>
                  <a:endParaRPr lang="en-US" altLang="zh-CN" sz="2400" dirty="0">
                    <a:latin typeface="Times New Roman" panose="02020603050405020304" pitchFamily="18" charset="0"/>
                    <a:ea typeface="宋体" panose="02010600030101010101" pitchFamily="2" charset="-122"/>
                  </a:endParaRPr>
                </a:p>
              </p:txBody>
            </p:sp>
            <p:sp>
              <p:nvSpPr>
                <p:cNvPr id="68623" name="Oval 65"/>
                <p:cNvSpPr/>
                <p:nvPr/>
              </p:nvSpPr>
              <p:spPr>
                <a:xfrm>
                  <a:off x="251" y="473"/>
                  <a:ext cx="268" cy="238"/>
                </a:xfrm>
                <a:prstGeom prst="ellipse">
                  <a:avLst/>
                </a:prstGeom>
                <a:noFill/>
                <a:ln w="9525" cap="flat" cmpd="sng">
                  <a:solidFill>
                    <a:schemeClr val="tx1"/>
                  </a:solidFill>
                  <a:prstDash val="solid"/>
                  <a:round/>
                  <a:headEnd type="none" w="med" len="med"/>
                  <a:tailEnd type="none" w="med" len="med"/>
                </a:ln>
              </p:spPr>
              <p:txBody>
                <a:bodyPr wrap="none" anchor="ctr" anchorCtr="0"/>
                <a:p>
                  <a:r>
                    <a:rPr lang="en-US" altLang="zh-CN" sz="2400" dirty="0">
                      <a:latin typeface="Times New Roman" panose="02020603050405020304" pitchFamily="18" charset="0"/>
                      <a:ea typeface="宋体" panose="02010600030101010101" pitchFamily="2" charset="-122"/>
                    </a:rPr>
                    <a:t>B</a:t>
                  </a:r>
                  <a:endParaRPr lang="en-US" altLang="zh-CN" sz="2400" dirty="0">
                    <a:latin typeface="Times New Roman" panose="02020603050405020304" pitchFamily="18" charset="0"/>
                    <a:ea typeface="宋体" panose="02010600030101010101" pitchFamily="2" charset="-122"/>
                  </a:endParaRPr>
                </a:p>
              </p:txBody>
            </p:sp>
            <p:sp>
              <p:nvSpPr>
                <p:cNvPr id="68624" name="Oval 66"/>
                <p:cNvSpPr/>
                <p:nvPr/>
              </p:nvSpPr>
              <p:spPr>
                <a:xfrm>
                  <a:off x="0" y="945"/>
                  <a:ext cx="267" cy="237"/>
                </a:xfrm>
                <a:prstGeom prst="ellipse">
                  <a:avLst/>
                </a:prstGeom>
                <a:noFill/>
                <a:ln w="9525" cap="flat" cmpd="sng">
                  <a:solidFill>
                    <a:schemeClr val="tx1"/>
                  </a:solidFill>
                  <a:prstDash val="solid"/>
                  <a:round/>
                  <a:headEnd type="none" w="med" len="med"/>
                  <a:tailEnd type="none" w="med" len="med"/>
                </a:ln>
              </p:spPr>
              <p:txBody>
                <a:bodyPr wrap="none" anchor="ctr" anchorCtr="0"/>
                <a:p>
                  <a:r>
                    <a:rPr lang="en-US" altLang="zh-CN" sz="2400" dirty="0">
                      <a:latin typeface="Times New Roman" panose="02020603050405020304" pitchFamily="18" charset="0"/>
                      <a:ea typeface="宋体" panose="02010600030101010101" pitchFamily="2" charset="-122"/>
                    </a:rPr>
                    <a:t>D</a:t>
                  </a:r>
                  <a:endParaRPr lang="en-US" altLang="zh-CN" sz="2400" dirty="0">
                    <a:latin typeface="Times New Roman" panose="02020603050405020304" pitchFamily="18" charset="0"/>
                    <a:ea typeface="宋体" panose="02010600030101010101" pitchFamily="2" charset="-122"/>
                  </a:endParaRPr>
                </a:p>
              </p:txBody>
            </p:sp>
            <p:sp>
              <p:nvSpPr>
                <p:cNvPr id="68625" name="Oval 67"/>
                <p:cNvSpPr/>
                <p:nvPr/>
              </p:nvSpPr>
              <p:spPr>
                <a:xfrm>
                  <a:off x="780" y="467"/>
                  <a:ext cx="267" cy="237"/>
                </a:xfrm>
                <a:prstGeom prst="ellipse">
                  <a:avLst/>
                </a:prstGeom>
                <a:noFill/>
                <a:ln w="9525" cap="flat" cmpd="sng">
                  <a:solidFill>
                    <a:schemeClr val="tx1"/>
                  </a:solidFill>
                  <a:prstDash val="solid"/>
                  <a:round/>
                  <a:headEnd type="none" w="med" len="med"/>
                  <a:tailEnd type="none" w="med" len="med"/>
                </a:ln>
              </p:spPr>
              <p:txBody>
                <a:bodyPr wrap="none" anchor="ctr" anchorCtr="0"/>
                <a:p>
                  <a:r>
                    <a:rPr lang="en-US" altLang="zh-CN" sz="2400" dirty="0">
                      <a:latin typeface="Times New Roman" panose="02020603050405020304" pitchFamily="18" charset="0"/>
                      <a:ea typeface="宋体" panose="02010600030101010101" pitchFamily="2" charset="-122"/>
                    </a:rPr>
                    <a:t>C</a:t>
                  </a:r>
                  <a:endParaRPr lang="en-US" altLang="zh-CN" sz="2400" dirty="0">
                    <a:latin typeface="Times New Roman" panose="02020603050405020304" pitchFamily="18" charset="0"/>
                    <a:ea typeface="宋体" panose="02010600030101010101" pitchFamily="2" charset="-122"/>
                  </a:endParaRPr>
                </a:p>
              </p:txBody>
            </p:sp>
            <p:sp>
              <p:nvSpPr>
                <p:cNvPr id="68626" name="Line 68"/>
                <p:cNvSpPr/>
                <p:nvPr/>
              </p:nvSpPr>
              <p:spPr>
                <a:xfrm>
                  <a:off x="992" y="688"/>
                  <a:ext cx="156" cy="259"/>
                </a:xfrm>
                <a:prstGeom prst="line">
                  <a:avLst/>
                </a:prstGeom>
                <a:ln w="9525" cap="flat" cmpd="sng">
                  <a:solidFill>
                    <a:schemeClr val="tx1"/>
                  </a:solidFill>
                  <a:prstDash val="solid"/>
                  <a:round/>
                  <a:headEnd type="none" w="med" len="med"/>
                  <a:tailEnd type="none" w="med" len="med"/>
                </a:ln>
              </p:spPr>
            </p:sp>
            <p:sp>
              <p:nvSpPr>
                <p:cNvPr id="68627" name="Line 69"/>
                <p:cNvSpPr/>
                <p:nvPr/>
              </p:nvSpPr>
              <p:spPr>
                <a:xfrm flipH="1">
                  <a:off x="439" y="1160"/>
                  <a:ext cx="156" cy="259"/>
                </a:xfrm>
                <a:prstGeom prst="line">
                  <a:avLst/>
                </a:prstGeom>
                <a:ln w="9525" cap="flat" cmpd="sng">
                  <a:solidFill>
                    <a:schemeClr val="tx1"/>
                  </a:solidFill>
                  <a:prstDash val="solid"/>
                  <a:round/>
                  <a:headEnd type="none" w="med" len="med"/>
                  <a:tailEnd type="none" w="med" len="med"/>
                </a:ln>
              </p:spPr>
            </p:sp>
            <p:sp>
              <p:nvSpPr>
                <p:cNvPr id="68628" name="Line 70"/>
                <p:cNvSpPr/>
                <p:nvPr/>
              </p:nvSpPr>
              <p:spPr>
                <a:xfrm flipH="1">
                  <a:off x="699" y="688"/>
                  <a:ext cx="156" cy="259"/>
                </a:xfrm>
                <a:prstGeom prst="line">
                  <a:avLst/>
                </a:prstGeom>
                <a:ln w="9525" cap="flat" cmpd="sng">
                  <a:solidFill>
                    <a:schemeClr val="tx1"/>
                  </a:solidFill>
                  <a:prstDash val="solid"/>
                  <a:round/>
                  <a:headEnd type="none" w="med" len="med"/>
                  <a:tailEnd type="none" w="med" len="med"/>
                </a:ln>
              </p:spPr>
            </p:sp>
            <p:sp>
              <p:nvSpPr>
                <p:cNvPr id="68629" name="Line 71"/>
                <p:cNvSpPr/>
                <p:nvPr/>
              </p:nvSpPr>
              <p:spPr>
                <a:xfrm flipH="1">
                  <a:off x="166" y="695"/>
                  <a:ext cx="156" cy="259"/>
                </a:xfrm>
                <a:prstGeom prst="line">
                  <a:avLst/>
                </a:prstGeom>
                <a:ln w="9525" cap="flat" cmpd="sng">
                  <a:solidFill>
                    <a:schemeClr val="tx1"/>
                  </a:solidFill>
                  <a:prstDash val="solid"/>
                  <a:round/>
                  <a:headEnd type="none" w="med" len="med"/>
                  <a:tailEnd type="none" w="med" len="med"/>
                </a:ln>
              </p:spPr>
            </p:sp>
            <p:sp>
              <p:nvSpPr>
                <p:cNvPr id="68630" name="Line 72"/>
                <p:cNvSpPr/>
                <p:nvPr/>
              </p:nvSpPr>
              <p:spPr>
                <a:xfrm flipH="1">
                  <a:off x="410" y="222"/>
                  <a:ext cx="156" cy="259"/>
                </a:xfrm>
                <a:prstGeom prst="line">
                  <a:avLst/>
                </a:prstGeom>
                <a:ln w="9525" cap="flat" cmpd="sng">
                  <a:solidFill>
                    <a:schemeClr val="tx1"/>
                  </a:solidFill>
                  <a:prstDash val="solid"/>
                  <a:round/>
                  <a:headEnd type="none" w="med" len="med"/>
                  <a:tailEnd type="none" w="med" len="med"/>
                </a:ln>
              </p:spPr>
            </p:sp>
            <p:sp>
              <p:nvSpPr>
                <p:cNvPr id="68631" name="Line 73"/>
                <p:cNvSpPr/>
                <p:nvPr/>
              </p:nvSpPr>
              <p:spPr>
                <a:xfrm>
                  <a:off x="1233" y="1153"/>
                  <a:ext cx="156" cy="259"/>
                </a:xfrm>
                <a:prstGeom prst="line">
                  <a:avLst/>
                </a:prstGeom>
                <a:ln w="9525" cap="flat" cmpd="sng">
                  <a:solidFill>
                    <a:schemeClr val="tx1"/>
                  </a:solidFill>
                  <a:prstDash val="solid"/>
                  <a:round/>
                  <a:headEnd type="none" w="med" len="med"/>
                  <a:tailEnd type="none" w="med" len="med"/>
                </a:ln>
              </p:spPr>
            </p:sp>
            <p:sp>
              <p:nvSpPr>
                <p:cNvPr id="68632" name="Line 74"/>
                <p:cNvSpPr/>
                <p:nvPr/>
              </p:nvSpPr>
              <p:spPr>
                <a:xfrm>
                  <a:off x="707" y="215"/>
                  <a:ext cx="156" cy="259"/>
                </a:xfrm>
                <a:prstGeom prst="line">
                  <a:avLst/>
                </a:prstGeom>
                <a:ln w="9525" cap="flat" cmpd="sng">
                  <a:solidFill>
                    <a:schemeClr val="tx1"/>
                  </a:solidFill>
                  <a:prstDash val="solid"/>
                  <a:round/>
                  <a:headEnd type="none" w="med" len="med"/>
                  <a:tailEnd type="none" w="med" len="med"/>
                </a:ln>
              </p:spPr>
            </p:sp>
          </p:grpSp>
          <p:sp>
            <p:nvSpPr>
              <p:cNvPr id="68633" name="未知"/>
              <p:cNvSpPr/>
              <p:nvPr/>
            </p:nvSpPr>
            <p:spPr>
              <a:xfrm>
                <a:off x="592" y="152"/>
                <a:ext cx="328" cy="336"/>
              </a:xfrm>
              <a:custGeom>
                <a:avLst/>
                <a:gdLst/>
                <a:ahLst/>
                <a:cxnLst>
                  <a:cxn ang="0">
                    <a:pos x="88" y="336"/>
                  </a:cxn>
                  <a:cxn ang="0">
                    <a:pos x="40" y="240"/>
                  </a:cxn>
                  <a:cxn ang="0">
                    <a:pos x="328" y="0"/>
                  </a:cxn>
                </a:cxnLst>
                <a:pathLst>
                  <a:path w="328" h="336">
                    <a:moveTo>
                      <a:pt x="88" y="336"/>
                    </a:moveTo>
                    <a:cubicBezTo>
                      <a:pt x="44" y="316"/>
                      <a:pt x="0" y="296"/>
                      <a:pt x="40" y="240"/>
                    </a:cubicBezTo>
                    <a:cubicBezTo>
                      <a:pt x="80" y="184"/>
                      <a:pt x="280" y="40"/>
                      <a:pt x="328" y="0"/>
                    </a:cubicBezTo>
                  </a:path>
                </a:pathLst>
              </a:custGeom>
              <a:noFill/>
              <a:ln w="19050" cap="flat" cmpd="sng">
                <a:solidFill>
                  <a:schemeClr val="folHlink"/>
                </a:solidFill>
                <a:prstDash val="dashDot"/>
                <a:round/>
                <a:headEnd type="none" w="med" len="med"/>
                <a:tailEnd type="triangle" w="med" len="med"/>
              </a:ln>
            </p:spPr>
            <p:txBody>
              <a:bodyPr/>
              <a:p>
                <a:endParaRPr lang="zh-CN" altLang="en-US"/>
              </a:p>
            </p:txBody>
          </p:sp>
          <p:sp>
            <p:nvSpPr>
              <p:cNvPr id="68634" name="未知"/>
              <p:cNvSpPr/>
              <p:nvPr/>
            </p:nvSpPr>
            <p:spPr>
              <a:xfrm>
                <a:off x="672" y="672"/>
                <a:ext cx="136" cy="317"/>
              </a:xfrm>
              <a:custGeom>
                <a:avLst/>
                <a:gdLst/>
                <a:ahLst/>
                <a:cxnLst>
                  <a:cxn ang="0">
                    <a:pos x="0" y="1751"/>
                  </a:cxn>
                  <a:cxn ang="0">
                    <a:pos x="5" y="1751"/>
                  </a:cxn>
                  <a:cxn ang="0">
                    <a:pos x="5" y="0"/>
                  </a:cxn>
                </a:cxnLst>
                <a:pathLst>
                  <a:path w="168" h="280">
                    <a:moveTo>
                      <a:pt x="0" y="240"/>
                    </a:moveTo>
                    <a:cubicBezTo>
                      <a:pt x="60" y="260"/>
                      <a:pt x="120" y="280"/>
                      <a:pt x="144" y="240"/>
                    </a:cubicBezTo>
                    <a:cubicBezTo>
                      <a:pt x="168" y="200"/>
                      <a:pt x="144" y="40"/>
                      <a:pt x="144" y="0"/>
                    </a:cubicBezTo>
                  </a:path>
                </a:pathLst>
              </a:custGeom>
              <a:noFill/>
              <a:ln w="19050" cap="flat" cmpd="sng">
                <a:solidFill>
                  <a:schemeClr val="folHlink"/>
                </a:solidFill>
                <a:prstDash val="dash"/>
                <a:round/>
                <a:headEnd type="none" w="med" len="med"/>
                <a:tailEnd type="triangle" w="med" len="med"/>
              </a:ln>
            </p:spPr>
            <p:txBody>
              <a:bodyPr/>
              <a:p>
                <a:endParaRPr lang="zh-CN" altLang="en-US"/>
              </a:p>
            </p:txBody>
          </p:sp>
          <p:sp>
            <p:nvSpPr>
              <p:cNvPr id="68635" name="未知"/>
              <p:cNvSpPr/>
              <p:nvPr/>
            </p:nvSpPr>
            <p:spPr>
              <a:xfrm>
                <a:off x="568" y="224"/>
                <a:ext cx="560" cy="1168"/>
              </a:xfrm>
              <a:custGeom>
                <a:avLst/>
                <a:gdLst/>
                <a:ahLst/>
                <a:cxnLst>
                  <a:cxn ang="0">
                    <a:pos x="152" y="1152"/>
                  </a:cxn>
                  <a:cxn ang="0">
                    <a:pos x="56" y="1056"/>
                  </a:cxn>
                  <a:cxn ang="0">
                    <a:pos x="488" y="480"/>
                  </a:cxn>
                  <a:cxn ang="0">
                    <a:pos x="488" y="0"/>
                  </a:cxn>
                </a:cxnLst>
                <a:pathLst>
                  <a:path w="560" h="1168">
                    <a:moveTo>
                      <a:pt x="152" y="1152"/>
                    </a:moveTo>
                    <a:cubicBezTo>
                      <a:pt x="76" y="1160"/>
                      <a:pt x="0" y="1168"/>
                      <a:pt x="56" y="1056"/>
                    </a:cubicBezTo>
                    <a:cubicBezTo>
                      <a:pt x="112" y="944"/>
                      <a:pt x="416" y="656"/>
                      <a:pt x="488" y="480"/>
                    </a:cubicBezTo>
                    <a:cubicBezTo>
                      <a:pt x="560" y="304"/>
                      <a:pt x="488" y="80"/>
                      <a:pt x="488" y="0"/>
                    </a:cubicBezTo>
                  </a:path>
                </a:pathLst>
              </a:custGeom>
              <a:noFill/>
              <a:ln w="19050" cap="flat" cmpd="sng">
                <a:solidFill>
                  <a:schemeClr val="hlink"/>
                </a:solidFill>
                <a:prstDash val="dash"/>
                <a:round/>
                <a:headEnd type="none" w="med" len="med"/>
                <a:tailEnd type="triangle" w="med" len="med"/>
              </a:ln>
            </p:spPr>
            <p:txBody>
              <a:bodyPr/>
              <a:p>
                <a:endParaRPr lang="zh-CN" altLang="en-US"/>
              </a:p>
            </p:txBody>
          </p:sp>
          <p:sp>
            <p:nvSpPr>
              <p:cNvPr id="68636" name="未知"/>
              <p:cNvSpPr/>
              <p:nvPr/>
            </p:nvSpPr>
            <p:spPr>
              <a:xfrm>
                <a:off x="968" y="1112"/>
                <a:ext cx="136" cy="317"/>
              </a:xfrm>
              <a:custGeom>
                <a:avLst/>
                <a:gdLst/>
                <a:ahLst/>
                <a:cxnLst>
                  <a:cxn ang="0">
                    <a:pos x="0" y="90"/>
                  </a:cxn>
                  <a:cxn ang="0">
                    <a:pos x="38" y="77"/>
                  </a:cxn>
                  <a:cxn ang="0">
                    <a:pos x="57" y="0"/>
                  </a:cxn>
                </a:cxnLst>
                <a:pathLst>
                  <a:path w="144" h="344">
                    <a:moveTo>
                      <a:pt x="0" y="336"/>
                    </a:moveTo>
                    <a:cubicBezTo>
                      <a:pt x="36" y="340"/>
                      <a:pt x="72" y="344"/>
                      <a:pt x="96" y="288"/>
                    </a:cubicBezTo>
                    <a:cubicBezTo>
                      <a:pt x="120" y="232"/>
                      <a:pt x="136" y="48"/>
                      <a:pt x="144" y="0"/>
                    </a:cubicBezTo>
                  </a:path>
                </a:pathLst>
              </a:custGeom>
              <a:noFill/>
              <a:ln w="19050" cap="flat" cmpd="sng">
                <a:solidFill>
                  <a:schemeClr val="folHlink"/>
                </a:solidFill>
                <a:prstDash val="dash"/>
                <a:round/>
                <a:headEnd type="none" w="med" len="med"/>
                <a:tailEnd type="triangle" w="med" len="med"/>
              </a:ln>
            </p:spPr>
            <p:txBody>
              <a:bodyPr/>
              <a:p>
                <a:endParaRPr lang="zh-CN" altLang="en-US"/>
              </a:p>
            </p:txBody>
          </p:sp>
          <p:sp>
            <p:nvSpPr>
              <p:cNvPr id="68637" name="未知"/>
              <p:cNvSpPr/>
              <p:nvPr/>
            </p:nvSpPr>
            <p:spPr>
              <a:xfrm>
                <a:off x="1208" y="664"/>
                <a:ext cx="91" cy="317"/>
              </a:xfrm>
              <a:custGeom>
                <a:avLst/>
                <a:gdLst/>
                <a:ahLst/>
                <a:cxnLst>
                  <a:cxn ang="0">
                    <a:pos x="0" y="90"/>
                  </a:cxn>
                  <a:cxn ang="0">
                    <a:pos x="1" y="77"/>
                  </a:cxn>
                  <a:cxn ang="0">
                    <a:pos x="1" y="0"/>
                  </a:cxn>
                </a:cxnLst>
                <a:pathLst>
                  <a:path w="144" h="344">
                    <a:moveTo>
                      <a:pt x="0" y="336"/>
                    </a:moveTo>
                    <a:cubicBezTo>
                      <a:pt x="36" y="340"/>
                      <a:pt x="72" y="344"/>
                      <a:pt x="96" y="288"/>
                    </a:cubicBezTo>
                    <a:cubicBezTo>
                      <a:pt x="120" y="232"/>
                      <a:pt x="136" y="48"/>
                      <a:pt x="144" y="0"/>
                    </a:cubicBezTo>
                  </a:path>
                </a:pathLst>
              </a:custGeom>
              <a:noFill/>
              <a:ln w="19050" cap="flat" cmpd="sng">
                <a:solidFill>
                  <a:schemeClr val="folHlink"/>
                </a:solidFill>
                <a:prstDash val="dash"/>
                <a:round/>
                <a:headEnd type="none" w="med" len="med"/>
                <a:tailEnd type="triangle" w="med" len="med"/>
              </a:ln>
            </p:spPr>
            <p:txBody>
              <a:bodyPr/>
              <a:p>
                <a:endParaRPr lang="zh-CN" altLang="en-US"/>
              </a:p>
            </p:txBody>
          </p:sp>
          <p:sp>
            <p:nvSpPr>
              <p:cNvPr id="68638" name="未知"/>
              <p:cNvSpPr/>
              <p:nvPr/>
            </p:nvSpPr>
            <p:spPr>
              <a:xfrm>
                <a:off x="1192" y="672"/>
                <a:ext cx="192" cy="672"/>
              </a:xfrm>
              <a:custGeom>
                <a:avLst/>
                <a:gdLst/>
                <a:ahLst/>
                <a:cxnLst>
                  <a:cxn ang="0">
                    <a:pos x="24" y="672"/>
                  </a:cxn>
                  <a:cxn ang="0">
                    <a:pos x="24" y="528"/>
                  </a:cxn>
                  <a:cxn ang="0">
                    <a:pos x="168" y="288"/>
                  </a:cxn>
                  <a:cxn ang="0">
                    <a:pos x="168" y="0"/>
                  </a:cxn>
                </a:cxnLst>
                <a:pathLst>
                  <a:path w="192" h="672">
                    <a:moveTo>
                      <a:pt x="24" y="672"/>
                    </a:moveTo>
                    <a:cubicBezTo>
                      <a:pt x="12" y="632"/>
                      <a:pt x="0" y="592"/>
                      <a:pt x="24" y="528"/>
                    </a:cubicBezTo>
                    <a:cubicBezTo>
                      <a:pt x="48" y="464"/>
                      <a:pt x="144" y="376"/>
                      <a:pt x="168" y="288"/>
                    </a:cubicBezTo>
                    <a:cubicBezTo>
                      <a:pt x="192" y="200"/>
                      <a:pt x="168" y="48"/>
                      <a:pt x="168" y="0"/>
                    </a:cubicBezTo>
                  </a:path>
                </a:pathLst>
              </a:custGeom>
              <a:noFill/>
              <a:ln w="19050" cap="flat" cmpd="sng">
                <a:solidFill>
                  <a:schemeClr val="hlink"/>
                </a:solidFill>
                <a:prstDash val="dash"/>
                <a:round/>
                <a:headEnd type="none" w="med" len="med"/>
                <a:tailEnd type="triangle" w="med" len="med"/>
              </a:ln>
            </p:spPr>
            <p:txBody>
              <a:bodyPr/>
              <a:p>
                <a:endParaRPr lang="zh-CN" altLang="en-US"/>
              </a:p>
            </p:txBody>
          </p:sp>
          <p:sp>
            <p:nvSpPr>
              <p:cNvPr id="68639" name="Rectangle 81"/>
              <p:cNvSpPr/>
              <p:nvPr/>
            </p:nvSpPr>
            <p:spPr>
              <a:xfrm>
                <a:off x="0" y="512"/>
                <a:ext cx="408" cy="227"/>
              </a:xfrm>
              <a:prstGeom prst="rect">
                <a:avLst/>
              </a:prstGeom>
              <a:noFill/>
              <a:ln w="9525">
                <a:noFill/>
              </a:ln>
            </p:spPr>
            <p:txBody>
              <a:bodyPr wrap="none" anchor="ctr" anchorCtr="0"/>
              <a:p>
                <a:r>
                  <a:rPr lang="en-US" altLang="zh-CN" sz="2400" dirty="0">
                    <a:latin typeface="Times New Roman" panose="02020603050405020304" pitchFamily="18" charset="0"/>
                    <a:ea typeface="宋体" panose="02010600030101010101" pitchFamily="2" charset="-122"/>
                  </a:rPr>
                  <a:t>NIL</a:t>
                </a:r>
                <a:endParaRPr lang="en-US" altLang="zh-CN" sz="2400" dirty="0">
                  <a:latin typeface="Times New Roman" panose="02020603050405020304" pitchFamily="18" charset="0"/>
                  <a:ea typeface="宋体" panose="02010600030101010101" pitchFamily="2" charset="-122"/>
                </a:endParaRPr>
              </a:p>
            </p:txBody>
          </p:sp>
          <p:sp>
            <p:nvSpPr>
              <p:cNvPr id="68640" name="未知"/>
              <p:cNvSpPr/>
              <p:nvPr/>
            </p:nvSpPr>
            <p:spPr>
              <a:xfrm>
                <a:off x="240" y="720"/>
                <a:ext cx="192" cy="336"/>
              </a:xfrm>
              <a:custGeom>
                <a:avLst/>
                <a:gdLst/>
                <a:ahLst/>
                <a:cxnLst>
                  <a:cxn ang="0">
                    <a:pos x="192" y="288"/>
                  </a:cxn>
                  <a:cxn ang="0">
                    <a:pos x="48" y="288"/>
                  </a:cxn>
                  <a:cxn ang="0">
                    <a:pos x="0" y="0"/>
                  </a:cxn>
                </a:cxnLst>
                <a:pathLst>
                  <a:path w="192" h="336">
                    <a:moveTo>
                      <a:pt x="192" y="288"/>
                    </a:moveTo>
                    <a:cubicBezTo>
                      <a:pt x="136" y="312"/>
                      <a:pt x="80" y="336"/>
                      <a:pt x="48" y="288"/>
                    </a:cubicBezTo>
                    <a:cubicBezTo>
                      <a:pt x="16" y="240"/>
                      <a:pt x="8" y="48"/>
                      <a:pt x="0" y="0"/>
                    </a:cubicBezTo>
                  </a:path>
                </a:pathLst>
              </a:custGeom>
              <a:noFill/>
              <a:ln w="19050" cap="flat" cmpd="sng">
                <a:solidFill>
                  <a:schemeClr val="hlink"/>
                </a:solidFill>
                <a:prstDash val="dash"/>
                <a:round/>
                <a:headEnd type="none" w="med" len="med"/>
                <a:tailEnd type="triangle" w="med" len="med"/>
              </a:ln>
            </p:spPr>
            <p:txBody>
              <a:bodyPr/>
              <a:p>
                <a:endParaRPr lang="zh-CN" altLang="en-US"/>
              </a:p>
            </p:txBody>
          </p:sp>
          <p:sp>
            <p:nvSpPr>
              <p:cNvPr id="68641" name="未知"/>
              <p:cNvSpPr/>
              <p:nvPr/>
            </p:nvSpPr>
            <p:spPr>
              <a:xfrm>
                <a:off x="1432" y="1088"/>
                <a:ext cx="91" cy="317"/>
              </a:xfrm>
              <a:custGeom>
                <a:avLst/>
                <a:gdLst/>
                <a:ahLst/>
                <a:cxnLst>
                  <a:cxn ang="0">
                    <a:pos x="0" y="90"/>
                  </a:cxn>
                  <a:cxn ang="0">
                    <a:pos x="1" y="77"/>
                  </a:cxn>
                  <a:cxn ang="0">
                    <a:pos x="1" y="0"/>
                  </a:cxn>
                </a:cxnLst>
                <a:pathLst>
                  <a:path w="144" h="344">
                    <a:moveTo>
                      <a:pt x="0" y="336"/>
                    </a:moveTo>
                    <a:cubicBezTo>
                      <a:pt x="36" y="340"/>
                      <a:pt x="72" y="344"/>
                      <a:pt x="96" y="288"/>
                    </a:cubicBezTo>
                    <a:cubicBezTo>
                      <a:pt x="120" y="232"/>
                      <a:pt x="136" y="48"/>
                      <a:pt x="144" y="0"/>
                    </a:cubicBezTo>
                  </a:path>
                </a:pathLst>
              </a:custGeom>
              <a:noFill/>
              <a:ln w="19050" cap="flat" cmpd="sng">
                <a:solidFill>
                  <a:schemeClr val="folHlink"/>
                </a:solidFill>
                <a:prstDash val="dash"/>
                <a:round/>
                <a:headEnd type="none" w="med" len="med"/>
                <a:tailEnd type="triangle" w="med" len="med"/>
              </a:ln>
            </p:spPr>
            <p:txBody>
              <a:bodyPr/>
              <a:p>
                <a:endParaRPr lang="zh-CN" altLang="en-US"/>
              </a:p>
            </p:txBody>
          </p:sp>
          <p:sp>
            <p:nvSpPr>
              <p:cNvPr id="68642" name="未知"/>
              <p:cNvSpPr/>
              <p:nvPr/>
            </p:nvSpPr>
            <p:spPr>
              <a:xfrm>
                <a:off x="1589" y="1104"/>
                <a:ext cx="91" cy="385"/>
              </a:xfrm>
              <a:custGeom>
                <a:avLst/>
                <a:gdLst/>
                <a:ahLst/>
                <a:cxnLst>
                  <a:cxn ang="0">
                    <a:pos x="5" y="210"/>
                  </a:cxn>
                  <a:cxn ang="0">
                    <a:pos x="2" y="182"/>
                  </a:cxn>
                  <a:cxn ang="0">
                    <a:pos x="2" y="0"/>
                  </a:cxn>
                </a:cxnLst>
                <a:pathLst>
                  <a:path w="112" h="400">
                    <a:moveTo>
                      <a:pt x="112" y="384"/>
                    </a:moveTo>
                    <a:cubicBezTo>
                      <a:pt x="72" y="392"/>
                      <a:pt x="32" y="400"/>
                      <a:pt x="16" y="336"/>
                    </a:cubicBezTo>
                    <a:cubicBezTo>
                      <a:pt x="0" y="272"/>
                      <a:pt x="16" y="56"/>
                      <a:pt x="16" y="0"/>
                    </a:cubicBezTo>
                  </a:path>
                </a:pathLst>
              </a:custGeom>
              <a:noFill/>
              <a:ln w="19050" cap="flat" cmpd="sng">
                <a:solidFill>
                  <a:schemeClr val="hlink"/>
                </a:solidFill>
                <a:prstDash val="dash"/>
                <a:round/>
                <a:headEnd type="none" w="med" len="med"/>
                <a:tailEnd type="triangle" w="med" len="med"/>
              </a:ln>
            </p:spPr>
            <p:txBody>
              <a:bodyPr/>
              <a:p>
                <a:endParaRPr lang="zh-CN" altLang="en-US"/>
              </a:p>
            </p:txBody>
          </p:sp>
          <p:sp>
            <p:nvSpPr>
              <p:cNvPr id="68643" name="未知"/>
              <p:cNvSpPr/>
              <p:nvPr/>
            </p:nvSpPr>
            <p:spPr>
              <a:xfrm>
                <a:off x="1936" y="1104"/>
                <a:ext cx="136" cy="317"/>
              </a:xfrm>
              <a:custGeom>
                <a:avLst/>
                <a:gdLst/>
                <a:ahLst/>
                <a:cxnLst>
                  <a:cxn ang="0">
                    <a:pos x="0" y="90"/>
                  </a:cxn>
                  <a:cxn ang="0">
                    <a:pos x="38" y="77"/>
                  </a:cxn>
                  <a:cxn ang="0">
                    <a:pos x="57" y="0"/>
                  </a:cxn>
                </a:cxnLst>
                <a:pathLst>
                  <a:path w="144" h="344">
                    <a:moveTo>
                      <a:pt x="0" y="336"/>
                    </a:moveTo>
                    <a:cubicBezTo>
                      <a:pt x="36" y="340"/>
                      <a:pt x="72" y="344"/>
                      <a:pt x="96" y="288"/>
                    </a:cubicBezTo>
                    <a:cubicBezTo>
                      <a:pt x="120" y="232"/>
                      <a:pt x="136" y="48"/>
                      <a:pt x="144" y="0"/>
                    </a:cubicBezTo>
                  </a:path>
                </a:pathLst>
              </a:custGeom>
              <a:noFill/>
              <a:ln w="19050" cap="flat" cmpd="sng">
                <a:solidFill>
                  <a:schemeClr val="folHlink"/>
                </a:solidFill>
                <a:prstDash val="dash"/>
                <a:round/>
                <a:headEnd type="none" w="med" len="med"/>
                <a:tailEnd type="triangle" w="med" len="med"/>
              </a:ln>
            </p:spPr>
            <p:txBody>
              <a:bodyPr/>
              <a:p>
                <a:endParaRPr lang="zh-CN" altLang="en-US"/>
              </a:p>
            </p:txBody>
          </p:sp>
          <p:sp>
            <p:nvSpPr>
              <p:cNvPr id="68644" name="Rectangle 86"/>
              <p:cNvSpPr/>
              <p:nvPr/>
            </p:nvSpPr>
            <p:spPr>
              <a:xfrm>
                <a:off x="1872" y="877"/>
                <a:ext cx="408" cy="227"/>
              </a:xfrm>
              <a:prstGeom prst="rect">
                <a:avLst/>
              </a:prstGeom>
              <a:noFill/>
              <a:ln w="9525">
                <a:noFill/>
              </a:ln>
            </p:spPr>
            <p:txBody>
              <a:bodyPr wrap="none" anchor="ctr" anchorCtr="0"/>
              <a:p>
                <a:r>
                  <a:rPr lang="en-US" altLang="zh-CN" sz="2400" dirty="0">
                    <a:latin typeface="Times New Roman" panose="02020603050405020304" pitchFamily="18" charset="0"/>
                    <a:ea typeface="宋体" panose="02010600030101010101" pitchFamily="2" charset="-122"/>
                  </a:rPr>
                  <a:t>NIL</a:t>
                </a:r>
                <a:endParaRPr lang="en-US" altLang="zh-CN" sz="2400" dirty="0">
                  <a:latin typeface="Times New Roman" panose="02020603050405020304" pitchFamily="18" charset="0"/>
                  <a:ea typeface="宋体" panose="02010600030101010101" pitchFamily="2" charset="-122"/>
                </a:endParaRPr>
              </a:p>
            </p:txBody>
          </p:sp>
        </p:grpSp>
      </p:gr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6" name="对象 5"/>
          <p:cNvGraphicFramePr/>
          <p:nvPr/>
        </p:nvGraphicFramePr>
        <p:xfrm>
          <a:off x="119380" y="1710690"/>
          <a:ext cx="8880475" cy="4144645"/>
        </p:xfrm>
        <a:graphic>
          <a:graphicData uri="http://schemas.openxmlformats.org/presentationml/2006/ole">
            <mc:AlternateContent xmlns:mc="http://schemas.openxmlformats.org/markup-compatibility/2006">
              <mc:Choice xmlns:v="urn:schemas-microsoft-com:vml" Requires="v">
                <p:oleObj spid="_x0000_s7" name="" r:id="rId1" imgW="7505700" imgH="3248025" progId="Paint.Picture">
                  <p:embed/>
                </p:oleObj>
              </mc:Choice>
              <mc:Fallback>
                <p:oleObj name="" r:id="rId1" imgW="7505700" imgH="3248025" progId="Paint.Picture">
                  <p:embed/>
                  <p:pic>
                    <p:nvPicPr>
                      <p:cNvPr id="0" name="图片 6"/>
                      <p:cNvPicPr/>
                      <p:nvPr/>
                    </p:nvPicPr>
                    <p:blipFill>
                      <a:blip r:embed="rId2"/>
                      <a:stretch>
                        <a:fillRect/>
                      </a:stretch>
                    </p:blipFill>
                    <p:spPr>
                      <a:xfrm>
                        <a:off x="119380" y="1710690"/>
                        <a:ext cx="8880475" cy="4144645"/>
                      </a:xfrm>
                      <a:prstGeom prst="rect">
                        <a:avLst/>
                      </a:prstGeom>
                    </p:spPr>
                  </p:pic>
                </p:oleObj>
              </mc:Fallback>
            </mc:AlternateContent>
          </a:graphicData>
        </a:graphic>
      </p:graphicFrame>
      <p:sp>
        <p:nvSpPr>
          <p:cNvPr id="3" name="内容占位符 2"/>
          <p:cNvSpPr>
            <a:spLocks noGrp="1"/>
          </p:cNvSpPr>
          <p:nvPr>
            <p:ph idx="1"/>
          </p:nvPr>
        </p:nvSpPr>
        <p:spPr>
          <a:xfrm>
            <a:off x="429260" y="948055"/>
            <a:ext cx="11087735" cy="762635"/>
          </a:xfrm>
        </p:spPr>
        <p:txBody>
          <a:bodyPr/>
          <a:p>
            <a:pPr marL="457200" marR="0" lvl="1" indent="-457200" algn="l" defTabSz="1219200" rtl="0" eaLnBrk="1" fontAlgn="base" latinLnBrk="0" hangingPunct="1">
              <a:lnSpc>
                <a:spcPct val="100000"/>
              </a:lnSpc>
              <a:spcBef>
                <a:spcPct val="20000"/>
              </a:spcBef>
              <a:buClrTx/>
              <a:buSzTx/>
              <a:buFont typeface="Wingdings" panose="05000000000000000000" charset="0"/>
              <a:buChar char="l"/>
            </a:pPr>
            <a:r>
              <a:rPr kumimoji="0" lang="zh-CN" altLang="en-US" sz="2800" i="0" u="none" strike="noStrike" kern="0" cap="none" spc="0" normalizeH="0" baseline="0" dirty="0">
                <a:solidFill>
                  <a:schemeClr val="tx1"/>
                </a:solidFill>
                <a:latin typeface="黑体" panose="02010609060101010101" pitchFamily="2" charset="-122"/>
                <a:ea typeface="黑体" panose="02010609060101010101" pitchFamily="2" charset="-122"/>
                <a:cs typeface="黑体" panose="02010609060101010101" pitchFamily="2" charset="-122"/>
              </a:rPr>
              <a:t>中序线索树的非递归遍历，算法</a:t>
            </a:r>
            <a:r>
              <a:rPr kumimoji="0" lang="en-US" altLang="zh-CN" sz="2800" i="0" u="none" strike="noStrike" kern="0" cap="none" spc="0" normalizeH="0" baseline="0" dirty="0">
                <a:solidFill>
                  <a:schemeClr val="tx1"/>
                </a:solidFill>
                <a:latin typeface="黑体" panose="02010609060101010101" pitchFamily="2" charset="-122"/>
                <a:ea typeface="黑体" panose="02010609060101010101" pitchFamily="2" charset="-122"/>
                <a:cs typeface="黑体" panose="02010609060101010101" pitchFamily="2" charset="-122"/>
              </a:rPr>
              <a:t>6.5</a:t>
            </a:r>
            <a:endParaRPr kumimoji="0" lang="en-US" altLang="zh-CN" sz="2800" i="0" u="none" strike="noStrike" kern="0" cap="none" spc="0" normalizeH="0" baseline="0" dirty="0">
              <a:solidFill>
                <a:schemeClr val="tx1"/>
              </a:solidFill>
              <a:latin typeface="黑体" panose="02010609060101010101" pitchFamily="2" charset="-122"/>
              <a:ea typeface="黑体" panose="02010609060101010101" pitchFamily="2" charset="-122"/>
              <a:cs typeface="黑体" panose="02010609060101010101" pitchFamily="2" charset="-122"/>
            </a:endParaRPr>
          </a:p>
          <a:p>
            <a:pPr marL="914400" marR="0" lvl="2" indent="-457200" algn="l" defTabSz="1219200" rtl="0" eaLnBrk="1" fontAlgn="base" latinLnBrk="0" hangingPunct="1">
              <a:lnSpc>
                <a:spcPct val="100000"/>
              </a:lnSpc>
              <a:spcBef>
                <a:spcPct val="20000"/>
              </a:spcBef>
              <a:buClrTx/>
              <a:buSzTx/>
              <a:buFont typeface="Wingdings" panose="05000000000000000000" charset="0"/>
              <a:buChar char="l"/>
            </a:pPr>
            <a:endParaRPr kumimoji="0" lang="zh-CN" altLang="en-US" i="0" u="none" strike="noStrike" kern="0" cap="none" spc="0" normalizeH="0" baseline="0" dirty="0">
              <a:solidFill>
                <a:schemeClr val="tx1"/>
              </a:solidFill>
              <a:latin typeface="黑体" panose="02010609060101010101" pitchFamily="2" charset="-122"/>
              <a:ea typeface="黑体" panose="02010609060101010101" pitchFamily="2" charset="-122"/>
              <a:cs typeface="黑体" panose="02010609060101010101" pitchFamily="2" charset="-122"/>
            </a:endParaRPr>
          </a:p>
          <a:p>
            <a:pPr marL="457200" marR="0" lvl="1" indent="-457200" algn="l" defTabSz="1219200" rtl="0" eaLnBrk="1" fontAlgn="base" latinLnBrk="0" hangingPunct="1">
              <a:lnSpc>
                <a:spcPct val="100000"/>
              </a:lnSpc>
              <a:spcBef>
                <a:spcPct val="20000"/>
              </a:spcBef>
              <a:buClrTx/>
              <a:buSzTx/>
              <a:buFont typeface="Wingdings" panose="05000000000000000000" charset="0"/>
              <a:buChar char="l"/>
            </a:pPr>
            <a:endParaRPr kumimoji="0" lang="zh-CN" altLang="en-US" sz="2800" i="0" u="none" strike="noStrike" kern="0" cap="none" spc="0" normalizeH="0" baseline="0" dirty="0">
              <a:solidFill>
                <a:schemeClr val="tx1"/>
              </a:solidFill>
              <a:latin typeface="黑体" panose="02010609060101010101" pitchFamily="2" charset="-122"/>
              <a:ea typeface="黑体" panose="02010609060101010101" pitchFamily="2" charset="-122"/>
              <a:cs typeface="黑体" panose="02010609060101010101" pitchFamily="2" charset="-122"/>
            </a:endParaRPr>
          </a:p>
          <a:p>
            <a:pPr marL="457200" marR="0" lvl="1" indent="-457200" algn="l" defTabSz="1219200" rtl="0" eaLnBrk="1" fontAlgn="base" latinLnBrk="0" hangingPunct="1">
              <a:lnSpc>
                <a:spcPct val="100000"/>
              </a:lnSpc>
              <a:spcBef>
                <a:spcPct val="20000"/>
              </a:spcBef>
              <a:buClrTx/>
              <a:buSzTx/>
              <a:buFont typeface="Wingdings" panose="05000000000000000000" charset="0"/>
              <a:buChar char="l"/>
            </a:pPr>
            <a:endParaRPr kumimoji="0" lang="zh-CN" altLang="en-US" sz="2800" i="0" u="none" strike="noStrike" kern="0" cap="none" spc="0" normalizeH="0" baseline="0" dirty="0">
              <a:solidFill>
                <a:schemeClr val="tx1"/>
              </a:solidFill>
              <a:latin typeface="黑体" panose="02010609060101010101" pitchFamily="2" charset="-122"/>
              <a:ea typeface="黑体" panose="02010609060101010101" pitchFamily="2" charset="-122"/>
              <a:cs typeface="黑体" panose="02010609060101010101" pitchFamily="2" charset="-122"/>
            </a:endParaRPr>
          </a:p>
          <a:p>
            <a:pPr marL="457200" marR="0" lvl="1" indent="-457200" algn="l" defTabSz="1219200" rtl="0" eaLnBrk="1" fontAlgn="base" latinLnBrk="0" hangingPunct="1">
              <a:lnSpc>
                <a:spcPct val="100000"/>
              </a:lnSpc>
              <a:spcBef>
                <a:spcPct val="20000"/>
              </a:spcBef>
              <a:buClrTx/>
              <a:buSzTx/>
              <a:buFont typeface="Wingdings" panose="05000000000000000000" charset="0"/>
              <a:buChar char="l"/>
            </a:pPr>
            <a:endParaRPr lang="zh-CN" altLang="en-US" sz="2800" dirty="0">
              <a:latin typeface="黑体" panose="02010609060101010101" pitchFamily="2" charset="-122"/>
              <a:ea typeface="黑体" panose="02010609060101010101" pitchFamily="2" charset="-122"/>
              <a:cs typeface="黑体" panose="02010609060101010101" pitchFamily="2" charset="-122"/>
              <a:sym typeface="+mn-ea"/>
            </a:endParaRPr>
          </a:p>
        </p:txBody>
      </p:sp>
      <p:sp>
        <p:nvSpPr>
          <p:cNvPr id="4" name="标题 3"/>
          <p:cNvSpPr>
            <a:spLocks noGrp="1"/>
          </p:cNvSpPr>
          <p:nvPr>
            <p:ph type="title"/>
          </p:nvPr>
        </p:nvSpPr>
        <p:spPr>
          <a:xfrm>
            <a:off x="752475" y="222568"/>
            <a:ext cx="10972800" cy="796908"/>
          </a:xfrm>
        </p:spPr>
        <p:txBody>
          <a:bodyPr/>
          <a:p>
            <a:r>
              <a:rPr lang="en-US" altLang="zh-CN">
                <a:latin typeface="楷体" panose="02010609060101010101" charset="-122"/>
                <a:ea typeface="楷体" panose="02010609060101010101" charset="-122"/>
                <a:cs typeface="楷体" panose="02010609060101010101" charset="-122"/>
                <a:sym typeface="+mn-ea"/>
              </a:rPr>
              <a:t>6.3 </a:t>
            </a:r>
            <a:r>
              <a:rPr lang="zh-CN" altLang="en-US">
                <a:latin typeface="楷体" panose="02010609060101010101" charset="-122"/>
                <a:ea typeface="楷体" panose="02010609060101010101" charset="-122"/>
                <a:cs typeface="楷体" panose="02010609060101010101" charset="-122"/>
                <a:sym typeface="+mn-ea"/>
              </a:rPr>
              <a:t>遍历二叉</a:t>
            </a:r>
            <a:r>
              <a:rPr lang="zh-CN" altLang="en-US" dirty="0">
                <a:latin typeface="楷体" panose="02010609060101010101" charset="-122"/>
                <a:ea typeface="楷体" panose="02010609060101010101" charset="-122"/>
                <a:sym typeface="+mn-ea"/>
              </a:rPr>
              <a:t>树和线索二叉树</a:t>
            </a:r>
            <a:endParaRPr lang="en-US" altLang="zh-CN">
              <a:latin typeface="楷体" panose="02010609060101010101" charset="-122"/>
              <a:ea typeface="楷体" panose="02010609060101010101" charset="-122"/>
              <a:cs typeface="楷体" panose="02010609060101010101" charset="-122"/>
            </a:endParaRPr>
          </a:p>
        </p:txBody>
      </p:sp>
      <p:sp>
        <p:nvSpPr>
          <p:cNvPr id="2" name="灯片编号占位符 1"/>
          <p:cNvSpPr>
            <a:spLocks noGrp="1"/>
          </p:cNvSpPr>
          <p:nvPr>
            <p:ph type="sldNum" sz="quarter" idx="4"/>
          </p:nvPr>
        </p:nvSpPr>
        <p:spPr/>
        <p:txBody>
          <a:bodyPr/>
          <a:p>
            <a:fld id="{F18B4237-A20D-4DE2-ADD8-75BCC50A7656}" type="slidenum">
              <a:rPr lang="zh-CN" altLang="en-US"/>
            </a:fld>
            <a:endParaRPr lang="zh-CN" altLang="en-US"/>
          </a:p>
        </p:txBody>
      </p:sp>
      <p:grpSp>
        <p:nvGrpSpPr>
          <p:cNvPr id="68612" name="Group 54"/>
          <p:cNvGrpSpPr/>
          <p:nvPr/>
        </p:nvGrpSpPr>
        <p:grpSpPr>
          <a:xfrm>
            <a:off x="8429308" y="3181350"/>
            <a:ext cx="3619500" cy="3090863"/>
            <a:chOff x="264" y="2209"/>
            <a:chExt cx="2280" cy="1947"/>
          </a:xfrm>
        </p:grpSpPr>
        <p:sp>
          <p:nvSpPr>
            <p:cNvPr id="68613" name="Rectangle 55"/>
            <p:cNvSpPr/>
            <p:nvPr/>
          </p:nvSpPr>
          <p:spPr>
            <a:xfrm>
              <a:off x="288" y="3793"/>
              <a:ext cx="2131" cy="363"/>
            </a:xfrm>
            <a:prstGeom prst="rect">
              <a:avLst/>
            </a:prstGeom>
            <a:noFill/>
            <a:ln w="9525">
              <a:noFill/>
            </a:ln>
          </p:spPr>
          <p:txBody>
            <a:bodyPr wrap="none" anchor="ctr" anchorCtr="0"/>
            <a:p>
              <a:pPr marL="457200" indent="-457200"/>
              <a:r>
                <a:rPr lang="en-US" altLang="zh-CN" sz="2000" b="1" dirty="0">
                  <a:latin typeface="Times New Roman" panose="02020603050405020304" pitchFamily="18" charset="0"/>
                  <a:ea typeface="宋体" panose="02010600030101010101" pitchFamily="2" charset="-122"/>
                </a:rPr>
                <a:t>(c)   </a:t>
              </a:r>
              <a:r>
                <a:rPr lang="zh-CN" altLang="en-US" sz="2000" b="1" dirty="0">
                  <a:latin typeface="Times New Roman" panose="02020603050405020304" pitchFamily="18" charset="0"/>
                  <a:ea typeface="宋体" panose="02010600030101010101" pitchFamily="2" charset="-122"/>
                </a:rPr>
                <a:t>中序线索树的逻辑形式</a:t>
              </a:r>
              <a:endParaRPr lang="zh-CN" altLang="en-US" sz="2000" b="1" dirty="0">
                <a:latin typeface="Times New Roman" panose="02020603050405020304" pitchFamily="18" charset="0"/>
                <a:ea typeface="宋体" panose="02010600030101010101" pitchFamily="2" charset="-122"/>
              </a:endParaRPr>
            </a:p>
            <a:p>
              <a:pPr marL="457200" indent="-457200"/>
              <a:r>
                <a:rPr lang="zh-CN" altLang="en-US" sz="2000" b="1" dirty="0">
                  <a:latin typeface="Times New Roman" panose="02020603050405020304" pitchFamily="18" charset="0"/>
                  <a:ea typeface="宋体" panose="02010600030101010101" pitchFamily="2" charset="-122"/>
                </a:rPr>
                <a:t>        结点序列：</a:t>
              </a:r>
              <a:r>
                <a:rPr lang="en-US" altLang="zh-CN" sz="2000" b="1" dirty="0">
                  <a:latin typeface="Times New Roman" panose="02020603050405020304" pitchFamily="18" charset="0"/>
                  <a:ea typeface="宋体" panose="02010600030101010101" pitchFamily="2" charset="-122"/>
                </a:rPr>
                <a:t>DBAGECHFI</a:t>
              </a:r>
              <a:endParaRPr lang="en-US" altLang="zh-CN" sz="2000" b="1" dirty="0">
                <a:latin typeface="Times New Roman" panose="02020603050405020304" pitchFamily="18" charset="0"/>
                <a:ea typeface="宋体" panose="02010600030101010101" pitchFamily="2" charset="-122"/>
              </a:endParaRPr>
            </a:p>
          </p:txBody>
        </p:sp>
        <p:grpSp>
          <p:nvGrpSpPr>
            <p:cNvPr id="68614" name="Group 56"/>
            <p:cNvGrpSpPr/>
            <p:nvPr/>
          </p:nvGrpSpPr>
          <p:grpSpPr>
            <a:xfrm>
              <a:off x="264" y="2209"/>
              <a:ext cx="2280" cy="1542"/>
              <a:chOff x="0" y="0"/>
              <a:chExt cx="2280" cy="1542"/>
            </a:xfrm>
          </p:grpSpPr>
          <p:grpSp>
            <p:nvGrpSpPr>
              <p:cNvPr id="68615" name="Group 57"/>
              <p:cNvGrpSpPr/>
              <p:nvPr/>
            </p:nvGrpSpPr>
            <p:grpSpPr>
              <a:xfrm>
                <a:off x="432" y="0"/>
                <a:ext cx="1496" cy="1542"/>
                <a:chOff x="0" y="0"/>
                <a:chExt cx="1547" cy="1648"/>
              </a:xfrm>
            </p:grpSpPr>
            <p:sp>
              <p:nvSpPr>
                <p:cNvPr id="68616" name="Oval 58"/>
                <p:cNvSpPr/>
                <p:nvPr/>
              </p:nvSpPr>
              <p:spPr>
                <a:xfrm>
                  <a:off x="495" y="0"/>
                  <a:ext cx="267" cy="237"/>
                </a:xfrm>
                <a:prstGeom prst="ellipse">
                  <a:avLst/>
                </a:prstGeom>
                <a:noFill/>
                <a:ln w="9525" cap="flat" cmpd="sng">
                  <a:solidFill>
                    <a:schemeClr val="tx1"/>
                  </a:solidFill>
                  <a:prstDash val="solid"/>
                  <a:round/>
                  <a:headEnd type="none" w="med" len="med"/>
                  <a:tailEnd type="none" w="med" len="med"/>
                </a:ln>
              </p:spPr>
              <p:txBody>
                <a:bodyPr wrap="none" anchor="ctr" anchorCtr="0"/>
                <a:p>
                  <a:r>
                    <a:rPr lang="en-US" altLang="zh-CN" sz="2400" dirty="0">
                      <a:latin typeface="Times New Roman" panose="02020603050405020304" pitchFamily="18" charset="0"/>
                      <a:ea typeface="宋体" panose="02010600030101010101" pitchFamily="2" charset="-122"/>
                    </a:rPr>
                    <a:t>A</a:t>
                  </a:r>
                  <a:endParaRPr lang="en-US" altLang="zh-CN" sz="2400" dirty="0">
                    <a:latin typeface="Times New Roman" panose="02020603050405020304" pitchFamily="18" charset="0"/>
                    <a:ea typeface="宋体" panose="02010600030101010101" pitchFamily="2" charset="-122"/>
                  </a:endParaRPr>
                </a:p>
              </p:txBody>
            </p:sp>
            <p:sp>
              <p:nvSpPr>
                <p:cNvPr id="68617" name="Oval 59"/>
                <p:cNvSpPr/>
                <p:nvPr/>
              </p:nvSpPr>
              <p:spPr>
                <a:xfrm>
                  <a:off x="1028" y="939"/>
                  <a:ext cx="268" cy="237"/>
                </a:xfrm>
                <a:prstGeom prst="ellipse">
                  <a:avLst/>
                </a:prstGeom>
                <a:noFill/>
                <a:ln w="9525" cap="flat" cmpd="sng">
                  <a:solidFill>
                    <a:schemeClr val="tx1"/>
                  </a:solidFill>
                  <a:prstDash val="solid"/>
                  <a:round/>
                  <a:headEnd type="none" w="med" len="med"/>
                  <a:tailEnd type="none" w="med" len="med"/>
                </a:ln>
              </p:spPr>
              <p:txBody>
                <a:bodyPr wrap="none" anchor="ctr" anchorCtr="0"/>
                <a:p>
                  <a:r>
                    <a:rPr lang="en-US" altLang="zh-CN" sz="2400" dirty="0">
                      <a:latin typeface="Times New Roman" panose="02020603050405020304" pitchFamily="18" charset="0"/>
                      <a:ea typeface="宋体" panose="02010600030101010101" pitchFamily="2" charset="-122"/>
                    </a:rPr>
                    <a:t>F</a:t>
                  </a:r>
                  <a:endParaRPr lang="en-US" altLang="zh-CN" sz="2400" dirty="0">
                    <a:latin typeface="Times New Roman" panose="02020603050405020304" pitchFamily="18" charset="0"/>
                    <a:ea typeface="宋体" panose="02010600030101010101" pitchFamily="2" charset="-122"/>
                  </a:endParaRPr>
                </a:p>
              </p:txBody>
            </p:sp>
            <p:sp>
              <p:nvSpPr>
                <p:cNvPr id="68618" name="Oval 60"/>
                <p:cNvSpPr/>
                <p:nvPr/>
              </p:nvSpPr>
              <p:spPr>
                <a:xfrm>
                  <a:off x="777" y="1403"/>
                  <a:ext cx="267" cy="237"/>
                </a:xfrm>
                <a:prstGeom prst="ellipse">
                  <a:avLst/>
                </a:prstGeom>
                <a:noFill/>
                <a:ln w="9525" cap="flat" cmpd="sng">
                  <a:solidFill>
                    <a:schemeClr val="tx1"/>
                  </a:solidFill>
                  <a:prstDash val="solid"/>
                  <a:round/>
                  <a:headEnd type="none" w="med" len="med"/>
                  <a:tailEnd type="none" w="med" len="med"/>
                </a:ln>
              </p:spPr>
              <p:txBody>
                <a:bodyPr wrap="none" anchor="ctr" anchorCtr="0"/>
                <a:p>
                  <a:r>
                    <a:rPr lang="en-US" altLang="zh-CN" sz="2400" dirty="0">
                      <a:latin typeface="Times New Roman" panose="02020603050405020304" pitchFamily="18" charset="0"/>
                      <a:ea typeface="宋体" panose="02010600030101010101" pitchFamily="2" charset="-122"/>
                    </a:rPr>
                    <a:t>H</a:t>
                  </a:r>
                  <a:endParaRPr lang="en-US" altLang="zh-CN" sz="2400" dirty="0">
                    <a:latin typeface="Times New Roman" panose="02020603050405020304" pitchFamily="18" charset="0"/>
                    <a:ea typeface="宋体" panose="02010600030101010101" pitchFamily="2" charset="-122"/>
                  </a:endParaRPr>
                </a:p>
              </p:txBody>
            </p:sp>
            <p:sp>
              <p:nvSpPr>
                <p:cNvPr id="68619" name="Oval 61"/>
                <p:cNvSpPr/>
                <p:nvPr/>
              </p:nvSpPr>
              <p:spPr>
                <a:xfrm>
                  <a:off x="1280" y="1403"/>
                  <a:ext cx="267" cy="237"/>
                </a:xfrm>
                <a:prstGeom prst="ellipse">
                  <a:avLst/>
                </a:prstGeom>
                <a:noFill/>
                <a:ln w="9525" cap="flat" cmpd="sng">
                  <a:solidFill>
                    <a:schemeClr val="tx1"/>
                  </a:solidFill>
                  <a:prstDash val="solid"/>
                  <a:round/>
                  <a:headEnd type="none" w="med" len="med"/>
                  <a:tailEnd type="none" w="med" len="med"/>
                </a:ln>
              </p:spPr>
              <p:txBody>
                <a:bodyPr wrap="none" anchor="ctr" anchorCtr="0"/>
                <a:p>
                  <a:r>
                    <a:rPr lang="en-US" altLang="zh-CN" sz="2400" dirty="0">
                      <a:latin typeface="Times New Roman" panose="02020603050405020304" pitchFamily="18" charset="0"/>
                      <a:ea typeface="宋体" panose="02010600030101010101" pitchFamily="2" charset="-122"/>
                    </a:rPr>
                    <a:t>I</a:t>
                  </a:r>
                  <a:endParaRPr lang="en-US" altLang="zh-CN" sz="2400" dirty="0">
                    <a:latin typeface="Times New Roman" panose="02020603050405020304" pitchFamily="18" charset="0"/>
                    <a:ea typeface="宋体" panose="02010600030101010101" pitchFamily="2" charset="-122"/>
                  </a:endParaRPr>
                </a:p>
              </p:txBody>
            </p:sp>
            <p:sp>
              <p:nvSpPr>
                <p:cNvPr id="68620" name="Line 62"/>
                <p:cNvSpPr/>
                <p:nvPr/>
              </p:nvSpPr>
              <p:spPr>
                <a:xfrm flipH="1">
                  <a:off x="919" y="1145"/>
                  <a:ext cx="157" cy="259"/>
                </a:xfrm>
                <a:prstGeom prst="line">
                  <a:avLst/>
                </a:prstGeom>
                <a:ln w="9525" cap="flat" cmpd="sng">
                  <a:solidFill>
                    <a:schemeClr val="tx1"/>
                  </a:solidFill>
                  <a:prstDash val="solid"/>
                  <a:round/>
                  <a:headEnd type="none" w="med" len="med"/>
                  <a:tailEnd type="none" w="med" len="med"/>
                </a:ln>
              </p:spPr>
            </p:sp>
            <p:sp>
              <p:nvSpPr>
                <p:cNvPr id="68621" name="Oval 63"/>
                <p:cNvSpPr/>
                <p:nvPr/>
              </p:nvSpPr>
              <p:spPr>
                <a:xfrm>
                  <a:off x="541" y="947"/>
                  <a:ext cx="267" cy="237"/>
                </a:xfrm>
                <a:prstGeom prst="ellipse">
                  <a:avLst/>
                </a:prstGeom>
                <a:noFill/>
                <a:ln w="9525" cap="flat" cmpd="sng">
                  <a:solidFill>
                    <a:schemeClr val="tx1"/>
                  </a:solidFill>
                  <a:prstDash val="solid"/>
                  <a:round/>
                  <a:headEnd type="none" w="med" len="med"/>
                  <a:tailEnd type="none" w="med" len="med"/>
                </a:ln>
              </p:spPr>
              <p:txBody>
                <a:bodyPr wrap="none" anchor="ctr" anchorCtr="0"/>
                <a:p>
                  <a:r>
                    <a:rPr lang="en-US" altLang="zh-CN" sz="2400" dirty="0">
                      <a:latin typeface="Times New Roman" panose="02020603050405020304" pitchFamily="18" charset="0"/>
                      <a:ea typeface="宋体" panose="02010600030101010101" pitchFamily="2" charset="-122"/>
                    </a:rPr>
                    <a:t>E</a:t>
                  </a:r>
                  <a:endParaRPr lang="en-US" altLang="zh-CN" sz="2400" dirty="0">
                    <a:latin typeface="Times New Roman" panose="02020603050405020304" pitchFamily="18" charset="0"/>
                    <a:ea typeface="宋体" panose="02010600030101010101" pitchFamily="2" charset="-122"/>
                  </a:endParaRPr>
                </a:p>
              </p:txBody>
            </p:sp>
            <p:sp>
              <p:nvSpPr>
                <p:cNvPr id="68622" name="Oval 64"/>
                <p:cNvSpPr/>
                <p:nvPr/>
              </p:nvSpPr>
              <p:spPr>
                <a:xfrm>
                  <a:off x="290" y="1411"/>
                  <a:ext cx="267" cy="237"/>
                </a:xfrm>
                <a:prstGeom prst="ellipse">
                  <a:avLst/>
                </a:prstGeom>
                <a:noFill/>
                <a:ln w="9525" cap="flat" cmpd="sng">
                  <a:solidFill>
                    <a:schemeClr val="tx1"/>
                  </a:solidFill>
                  <a:prstDash val="solid"/>
                  <a:round/>
                  <a:headEnd type="none" w="med" len="med"/>
                  <a:tailEnd type="none" w="med" len="med"/>
                </a:ln>
              </p:spPr>
              <p:txBody>
                <a:bodyPr wrap="none" anchor="ctr" anchorCtr="0"/>
                <a:p>
                  <a:r>
                    <a:rPr lang="en-US" altLang="zh-CN" sz="2400" dirty="0">
                      <a:latin typeface="Times New Roman" panose="02020603050405020304" pitchFamily="18" charset="0"/>
                      <a:ea typeface="宋体" panose="02010600030101010101" pitchFamily="2" charset="-122"/>
                    </a:rPr>
                    <a:t>G</a:t>
                  </a:r>
                  <a:endParaRPr lang="en-US" altLang="zh-CN" sz="2400" dirty="0">
                    <a:latin typeface="Times New Roman" panose="02020603050405020304" pitchFamily="18" charset="0"/>
                    <a:ea typeface="宋体" panose="02010600030101010101" pitchFamily="2" charset="-122"/>
                  </a:endParaRPr>
                </a:p>
              </p:txBody>
            </p:sp>
            <p:sp>
              <p:nvSpPr>
                <p:cNvPr id="68623" name="Oval 65"/>
                <p:cNvSpPr/>
                <p:nvPr/>
              </p:nvSpPr>
              <p:spPr>
                <a:xfrm>
                  <a:off x="251" y="473"/>
                  <a:ext cx="268" cy="238"/>
                </a:xfrm>
                <a:prstGeom prst="ellipse">
                  <a:avLst/>
                </a:prstGeom>
                <a:noFill/>
                <a:ln w="9525" cap="flat" cmpd="sng">
                  <a:solidFill>
                    <a:schemeClr val="tx1"/>
                  </a:solidFill>
                  <a:prstDash val="solid"/>
                  <a:round/>
                  <a:headEnd type="none" w="med" len="med"/>
                  <a:tailEnd type="none" w="med" len="med"/>
                </a:ln>
              </p:spPr>
              <p:txBody>
                <a:bodyPr wrap="none" anchor="ctr" anchorCtr="0"/>
                <a:p>
                  <a:r>
                    <a:rPr lang="en-US" altLang="zh-CN" sz="2400" dirty="0">
                      <a:latin typeface="Times New Roman" panose="02020603050405020304" pitchFamily="18" charset="0"/>
                      <a:ea typeface="宋体" panose="02010600030101010101" pitchFamily="2" charset="-122"/>
                    </a:rPr>
                    <a:t>B</a:t>
                  </a:r>
                  <a:endParaRPr lang="en-US" altLang="zh-CN" sz="2400" dirty="0">
                    <a:latin typeface="Times New Roman" panose="02020603050405020304" pitchFamily="18" charset="0"/>
                    <a:ea typeface="宋体" panose="02010600030101010101" pitchFamily="2" charset="-122"/>
                  </a:endParaRPr>
                </a:p>
              </p:txBody>
            </p:sp>
            <p:sp>
              <p:nvSpPr>
                <p:cNvPr id="68624" name="Oval 66"/>
                <p:cNvSpPr/>
                <p:nvPr/>
              </p:nvSpPr>
              <p:spPr>
                <a:xfrm>
                  <a:off x="0" y="945"/>
                  <a:ext cx="267" cy="237"/>
                </a:xfrm>
                <a:prstGeom prst="ellipse">
                  <a:avLst/>
                </a:prstGeom>
                <a:noFill/>
                <a:ln w="9525" cap="flat" cmpd="sng">
                  <a:solidFill>
                    <a:schemeClr val="tx1"/>
                  </a:solidFill>
                  <a:prstDash val="solid"/>
                  <a:round/>
                  <a:headEnd type="none" w="med" len="med"/>
                  <a:tailEnd type="none" w="med" len="med"/>
                </a:ln>
              </p:spPr>
              <p:txBody>
                <a:bodyPr wrap="none" anchor="ctr" anchorCtr="0"/>
                <a:p>
                  <a:r>
                    <a:rPr lang="en-US" altLang="zh-CN" sz="2400" dirty="0">
                      <a:latin typeface="Times New Roman" panose="02020603050405020304" pitchFamily="18" charset="0"/>
                      <a:ea typeface="宋体" panose="02010600030101010101" pitchFamily="2" charset="-122"/>
                    </a:rPr>
                    <a:t>D</a:t>
                  </a:r>
                  <a:endParaRPr lang="en-US" altLang="zh-CN" sz="2400" dirty="0">
                    <a:latin typeface="Times New Roman" panose="02020603050405020304" pitchFamily="18" charset="0"/>
                    <a:ea typeface="宋体" panose="02010600030101010101" pitchFamily="2" charset="-122"/>
                  </a:endParaRPr>
                </a:p>
              </p:txBody>
            </p:sp>
            <p:sp>
              <p:nvSpPr>
                <p:cNvPr id="68625" name="Oval 67"/>
                <p:cNvSpPr/>
                <p:nvPr/>
              </p:nvSpPr>
              <p:spPr>
                <a:xfrm>
                  <a:off x="780" y="467"/>
                  <a:ext cx="267" cy="237"/>
                </a:xfrm>
                <a:prstGeom prst="ellipse">
                  <a:avLst/>
                </a:prstGeom>
                <a:noFill/>
                <a:ln w="9525" cap="flat" cmpd="sng">
                  <a:solidFill>
                    <a:schemeClr val="tx1"/>
                  </a:solidFill>
                  <a:prstDash val="solid"/>
                  <a:round/>
                  <a:headEnd type="none" w="med" len="med"/>
                  <a:tailEnd type="none" w="med" len="med"/>
                </a:ln>
              </p:spPr>
              <p:txBody>
                <a:bodyPr wrap="none" anchor="ctr" anchorCtr="0"/>
                <a:p>
                  <a:r>
                    <a:rPr lang="en-US" altLang="zh-CN" sz="2400" dirty="0">
                      <a:latin typeface="Times New Roman" panose="02020603050405020304" pitchFamily="18" charset="0"/>
                      <a:ea typeface="宋体" panose="02010600030101010101" pitchFamily="2" charset="-122"/>
                    </a:rPr>
                    <a:t>C</a:t>
                  </a:r>
                  <a:endParaRPr lang="en-US" altLang="zh-CN" sz="2400" dirty="0">
                    <a:latin typeface="Times New Roman" panose="02020603050405020304" pitchFamily="18" charset="0"/>
                    <a:ea typeface="宋体" panose="02010600030101010101" pitchFamily="2" charset="-122"/>
                  </a:endParaRPr>
                </a:p>
              </p:txBody>
            </p:sp>
            <p:sp>
              <p:nvSpPr>
                <p:cNvPr id="68626" name="Line 68"/>
                <p:cNvSpPr/>
                <p:nvPr/>
              </p:nvSpPr>
              <p:spPr>
                <a:xfrm>
                  <a:off x="992" y="688"/>
                  <a:ext cx="156" cy="259"/>
                </a:xfrm>
                <a:prstGeom prst="line">
                  <a:avLst/>
                </a:prstGeom>
                <a:ln w="9525" cap="flat" cmpd="sng">
                  <a:solidFill>
                    <a:schemeClr val="tx1"/>
                  </a:solidFill>
                  <a:prstDash val="solid"/>
                  <a:round/>
                  <a:headEnd type="none" w="med" len="med"/>
                  <a:tailEnd type="none" w="med" len="med"/>
                </a:ln>
              </p:spPr>
            </p:sp>
            <p:sp>
              <p:nvSpPr>
                <p:cNvPr id="68627" name="Line 69"/>
                <p:cNvSpPr/>
                <p:nvPr/>
              </p:nvSpPr>
              <p:spPr>
                <a:xfrm flipH="1">
                  <a:off x="439" y="1160"/>
                  <a:ext cx="156" cy="259"/>
                </a:xfrm>
                <a:prstGeom prst="line">
                  <a:avLst/>
                </a:prstGeom>
                <a:ln w="9525" cap="flat" cmpd="sng">
                  <a:solidFill>
                    <a:schemeClr val="tx1"/>
                  </a:solidFill>
                  <a:prstDash val="solid"/>
                  <a:round/>
                  <a:headEnd type="none" w="med" len="med"/>
                  <a:tailEnd type="none" w="med" len="med"/>
                </a:ln>
              </p:spPr>
            </p:sp>
            <p:sp>
              <p:nvSpPr>
                <p:cNvPr id="68628" name="Line 70"/>
                <p:cNvSpPr/>
                <p:nvPr/>
              </p:nvSpPr>
              <p:spPr>
                <a:xfrm flipH="1">
                  <a:off x="699" y="688"/>
                  <a:ext cx="156" cy="259"/>
                </a:xfrm>
                <a:prstGeom prst="line">
                  <a:avLst/>
                </a:prstGeom>
                <a:ln w="9525" cap="flat" cmpd="sng">
                  <a:solidFill>
                    <a:schemeClr val="tx1"/>
                  </a:solidFill>
                  <a:prstDash val="solid"/>
                  <a:round/>
                  <a:headEnd type="none" w="med" len="med"/>
                  <a:tailEnd type="none" w="med" len="med"/>
                </a:ln>
              </p:spPr>
            </p:sp>
            <p:sp>
              <p:nvSpPr>
                <p:cNvPr id="68629" name="Line 71"/>
                <p:cNvSpPr/>
                <p:nvPr/>
              </p:nvSpPr>
              <p:spPr>
                <a:xfrm flipH="1">
                  <a:off x="166" y="695"/>
                  <a:ext cx="156" cy="259"/>
                </a:xfrm>
                <a:prstGeom prst="line">
                  <a:avLst/>
                </a:prstGeom>
                <a:ln w="9525" cap="flat" cmpd="sng">
                  <a:solidFill>
                    <a:schemeClr val="tx1"/>
                  </a:solidFill>
                  <a:prstDash val="solid"/>
                  <a:round/>
                  <a:headEnd type="none" w="med" len="med"/>
                  <a:tailEnd type="none" w="med" len="med"/>
                </a:ln>
              </p:spPr>
            </p:sp>
            <p:sp>
              <p:nvSpPr>
                <p:cNvPr id="68630" name="Line 72"/>
                <p:cNvSpPr/>
                <p:nvPr/>
              </p:nvSpPr>
              <p:spPr>
                <a:xfrm flipH="1">
                  <a:off x="410" y="222"/>
                  <a:ext cx="156" cy="259"/>
                </a:xfrm>
                <a:prstGeom prst="line">
                  <a:avLst/>
                </a:prstGeom>
                <a:ln w="9525" cap="flat" cmpd="sng">
                  <a:solidFill>
                    <a:schemeClr val="tx1"/>
                  </a:solidFill>
                  <a:prstDash val="solid"/>
                  <a:round/>
                  <a:headEnd type="none" w="med" len="med"/>
                  <a:tailEnd type="none" w="med" len="med"/>
                </a:ln>
              </p:spPr>
            </p:sp>
            <p:sp>
              <p:nvSpPr>
                <p:cNvPr id="68631" name="Line 73"/>
                <p:cNvSpPr/>
                <p:nvPr/>
              </p:nvSpPr>
              <p:spPr>
                <a:xfrm>
                  <a:off x="1233" y="1153"/>
                  <a:ext cx="156" cy="259"/>
                </a:xfrm>
                <a:prstGeom prst="line">
                  <a:avLst/>
                </a:prstGeom>
                <a:ln w="9525" cap="flat" cmpd="sng">
                  <a:solidFill>
                    <a:schemeClr val="tx1"/>
                  </a:solidFill>
                  <a:prstDash val="solid"/>
                  <a:round/>
                  <a:headEnd type="none" w="med" len="med"/>
                  <a:tailEnd type="none" w="med" len="med"/>
                </a:ln>
              </p:spPr>
            </p:sp>
            <p:sp>
              <p:nvSpPr>
                <p:cNvPr id="68632" name="Line 74"/>
                <p:cNvSpPr/>
                <p:nvPr/>
              </p:nvSpPr>
              <p:spPr>
                <a:xfrm>
                  <a:off x="707" y="215"/>
                  <a:ext cx="156" cy="259"/>
                </a:xfrm>
                <a:prstGeom prst="line">
                  <a:avLst/>
                </a:prstGeom>
                <a:ln w="9525" cap="flat" cmpd="sng">
                  <a:solidFill>
                    <a:schemeClr val="tx1"/>
                  </a:solidFill>
                  <a:prstDash val="solid"/>
                  <a:round/>
                  <a:headEnd type="none" w="med" len="med"/>
                  <a:tailEnd type="none" w="med" len="med"/>
                </a:ln>
              </p:spPr>
            </p:sp>
          </p:grpSp>
          <p:sp>
            <p:nvSpPr>
              <p:cNvPr id="68633" name="未知"/>
              <p:cNvSpPr/>
              <p:nvPr/>
            </p:nvSpPr>
            <p:spPr>
              <a:xfrm>
                <a:off x="592" y="152"/>
                <a:ext cx="328" cy="336"/>
              </a:xfrm>
              <a:custGeom>
                <a:avLst/>
                <a:gdLst/>
                <a:ahLst/>
                <a:cxnLst>
                  <a:cxn ang="0">
                    <a:pos x="88" y="336"/>
                  </a:cxn>
                  <a:cxn ang="0">
                    <a:pos x="40" y="240"/>
                  </a:cxn>
                  <a:cxn ang="0">
                    <a:pos x="328" y="0"/>
                  </a:cxn>
                </a:cxnLst>
                <a:pathLst>
                  <a:path w="328" h="336">
                    <a:moveTo>
                      <a:pt x="88" y="336"/>
                    </a:moveTo>
                    <a:cubicBezTo>
                      <a:pt x="44" y="316"/>
                      <a:pt x="0" y="296"/>
                      <a:pt x="40" y="240"/>
                    </a:cubicBezTo>
                    <a:cubicBezTo>
                      <a:pt x="80" y="184"/>
                      <a:pt x="280" y="40"/>
                      <a:pt x="328" y="0"/>
                    </a:cubicBezTo>
                  </a:path>
                </a:pathLst>
              </a:custGeom>
              <a:noFill/>
              <a:ln w="19050" cap="flat" cmpd="sng">
                <a:solidFill>
                  <a:schemeClr val="folHlink"/>
                </a:solidFill>
                <a:prstDash val="dashDot"/>
                <a:round/>
                <a:headEnd type="none" w="med" len="med"/>
                <a:tailEnd type="triangle" w="med" len="med"/>
              </a:ln>
            </p:spPr>
            <p:txBody>
              <a:bodyPr/>
              <a:p>
                <a:endParaRPr lang="zh-CN" altLang="en-US"/>
              </a:p>
            </p:txBody>
          </p:sp>
          <p:sp>
            <p:nvSpPr>
              <p:cNvPr id="68634" name="未知"/>
              <p:cNvSpPr/>
              <p:nvPr/>
            </p:nvSpPr>
            <p:spPr>
              <a:xfrm>
                <a:off x="672" y="672"/>
                <a:ext cx="136" cy="317"/>
              </a:xfrm>
              <a:custGeom>
                <a:avLst/>
                <a:gdLst/>
                <a:ahLst/>
                <a:cxnLst>
                  <a:cxn ang="0">
                    <a:pos x="0" y="1751"/>
                  </a:cxn>
                  <a:cxn ang="0">
                    <a:pos x="5" y="1751"/>
                  </a:cxn>
                  <a:cxn ang="0">
                    <a:pos x="5" y="0"/>
                  </a:cxn>
                </a:cxnLst>
                <a:pathLst>
                  <a:path w="168" h="280">
                    <a:moveTo>
                      <a:pt x="0" y="240"/>
                    </a:moveTo>
                    <a:cubicBezTo>
                      <a:pt x="60" y="260"/>
                      <a:pt x="120" y="280"/>
                      <a:pt x="144" y="240"/>
                    </a:cubicBezTo>
                    <a:cubicBezTo>
                      <a:pt x="168" y="200"/>
                      <a:pt x="144" y="40"/>
                      <a:pt x="144" y="0"/>
                    </a:cubicBezTo>
                  </a:path>
                </a:pathLst>
              </a:custGeom>
              <a:noFill/>
              <a:ln w="19050" cap="flat" cmpd="sng">
                <a:solidFill>
                  <a:schemeClr val="folHlink"/>
                </a:solidFill>
                <a:prstDash val="dash"/>
                <a:round/>
                <a:headEnd type="none" w="med" len="med"/>
                <a:tailEnd type="triangle" w="med" len="med"/>
              </a:ln>
            </p:spPr>
            <p:txBody>
              <a:bodyPr/>
              <a:p>
                <a:endParaRPr lang="zh-CN" altLang="en-US"/>
              </a:p>
            </p:txBody>
          </p:sp>
          <p:sp>
            <p:nvSpPr>
              <p:cNvPr id="68635" name="未知"/>
              <p:cNvSpPr/>
              <p:nvPr/>
            </p:nvSpPr>
            <p:spPr>
              <a:xfrm>
                <a:off x="568" y="224"/>
                <a:ext cx="560" cy="1168"/>
              </a:xfrm>
              <a:custGeom>
                <a:avLst/>
                <a:gdLst/>
                <a:ahLst/>
                <a:cxnLst>
                  <a:cxn ang="0">
                    <a:pos x="152" y="1152"/>
                  </a:cxn>
                  <a:cxn ang="0">
                    <a:pos x="56" y="1056"/>
                  </a:cxn>
                  <a:cxn ang="0">
                    <a:pos x="488" y="480"/>
                  </a:cxn>
                  <a:cxn ang="0">
                    <a:pos x="488" y="0"/>
                  </a:cxn>
                </a:cxnLst>
                <a:pathLst>
                  <a:path w="560" h="1168">
                    <a:moveTo>
                      <a:pt x="152" y="1152"/>
                    </a:moveTo>
                    <a:cubicBezTo>
                      <a:pt x="76" y="1160"/>
                      <a:pt x="0" y="1168"/>
                      <a:pt x="56" y="1056"/>
                    </a:cubicBezTo>
                    <a:cubicBezTo>
                      <a:pt x="112" y="944"/>
                      <a:pt x="416" y="656"/>
                      <a:pt x="488" y="480"/>
                    </a:cubicBezTo>
                    <a:cubicBezTo>
                      <a:pt x="560" y="304"/>
                      <a:pt x="488" y="80"/>
                      <a:pt x="488" y="0"/>
                    </a:cubicBezTo>
                  </a:path>
                </a:pathLst>
              </a:custGeom>
              <a:noFill/>
              <a:ln w="19050" cap="flat" cmpd="sng">
                <a:solidFill>
                  <a:schemeClr val="hlink"/>
                </a:solidFill>
                <a:prstDash val="dash"/>
                <a:round/>
                <a:headEnd type="none" w="med" len="med"/>
                <a:tailEnd type="triangle" w="med" len="med"/>
              </a:ln>
            </p:spPr>
            <p:txBody>
              <a:bodyPr/>
              <a:p>
                <a:endParaRPr lang="zh-CN" altLang="en-US"/>
              </a:p>
            </p:txBody>
          </p:sp>
          <p:sp>
            <p:nvSpPr>
              <p:cNvPr id="68636" name="未知"/>
              <p:cNvSpPr/>
              <p:nvPr/>
            </p:nvSpPr>
            <p:spPr>
              <a:xfrm>
                <a:off x="968" y="1112"/>
                <a:ext cx="136" cy="317"/>
              </a:xfrm>
              <a:custGeom>
                <a:avLst/>
                <a:gdLst/>
                <a:ahLst/>
                <a:cxnLst>
                  <a:cxn ang="0">
                    <a:pos x="0" y="90"/>
                  </a:cxn>
                  <a:cxn ang="0">
                    <a:pos x="38" y="77"/>
                  </a:cxn>
                  <a:cxn ang="0">
                    <a:pos x="57" y="0"/>
                  </a:cxn>
                </a:cxnLst>
                <a:pathLst>
                  <a:path w="144" h="344">
                    <a:moveTo>
                      <a:pt x="0" y="336"/>
                    </a:moveTo>
                    <a:cubicBezTo>
                      <a:pt x="36" y="340"/>
                      <a:pt x="72" y="344"/>
                      <a:pt x="96" y="288"/>
                    </a:cubicBezTo>
                    <a:cubicBezTo>
                      <a:pt x="120" y="232"/>
                      <a:pt x="136" y="48"/>
                      <a:pt x="144" y="0"/>
                    </a:cubicBezTo>
                  </a:path>
                </a:pathLst>
              </a:custGeom>
              <a:noFill/>
              <a:ln w="19050" cap="flat" cmpd="sng">
                <a:solidFill>
                  <a:schemeClr val="folHlink"/>
                </a:solidFill>
                <a:prstDash val="dash"/>
                <a:round/>
                <a:headEnd type="none" w="med" len="med"/>
                <a:tailEnd type="triangle" w="med" len="med"/>
              </a:ln>
            </p:spPr>
            <p:txBody>
              <a:bodyPr/>
              <a:p>
                <a:endParaRPr lang="zh-CN" altLang="en-US"/>
              </a:p>
            </p:txBody>
          </p:sp>
          <p:sp>
            <p:nvSpPr>
              <p:cNvPr id="68637" name="未知"/>
              <p:cNvSpPr/>
              <p:nvPr/>
            </p:nvSpPr>
            <p:spPr>
              <a:xfrm>
                <a:off x="1208" y="664"/>
                <a:ext cx="91" cy="317"/>
              </a:xfrm>
              <a:custGeom>
                <a:avLst/>
                <a:gdLst/>
                <a:ahLst/>
                <a:cxnLst>
                  <a:cxn ang="0">
                    <a:pos x="0" y="90"/>
                  </a:cxn>
                  <a:cxn ang="0">
                    <a:pos x="1" y="77"/>
                  </a:cxn>
                  <a:cxn ang="0">
                    <a:pos x="1" y="0"/>
                  </a:cxn>
                </a:cxnLst>
                <a:pathLst>
                  <a:path w="144" h="344">
                    <a:moveTo>
                      <a:pt x="0" y="336"/>
                    </a:moveTo>
                    <a:cubicBezTo>
                      <a:pt x="36" y="340"/>
                      <a:pt x="72" y="344"/>
                      <a:pt x="96" y="288"/>
                    </a:cubicBezTo>
                    <a:cubicBezTo>
                      <a:pt x="120" y="232"/>
                      <a:pt x="136" y="48"/>
                      <a:pt x="144" y="0"/>
                    </a:cubicBezTo>
                  </a:path>
                </a:pathLst>
              </a:custGeom>
              <a:noFill/>
              <a:ln w="19050" cap="flat" cmpd="sng">
                <a:solidFill>
                  <a:schemeClr val="folHlink"/>
                </a:solidFill>
                <a:prstDash val="dash"/>
                <a:round/>
                <a:headEnd type="none" w="med" len="med"/>
                <a:tailEnd type="triangle" w="med" len="med"/>
              </a:ln>
            </p:spPr>
            <p:txBody>
              <a:bodyPr/>
              <a:p>
                <a:endParaRPr lang="zh-CN" altLang="en-US"/>
              </a:p>
            </p:txBody>
          </p:sp>
          <p:sp>
            <p:nvSpPr>
              <p:cNvPr id="68638" name="未知"/>
              <p:cNvSpPr/>
              <p:nvPr/>
            </p:nvSpPr>
            <p:spPr>
              <a:xfrm>
                <a:off x="1192" y="672"/>
                <a:ext cx="192" cy="672"/>
              </a:xfrm>
              <a:custGeom>
                <a:avLst/>
                <a:gdLst/>
                <a:ahLst/>
                <a:cxnLst>
                  <a:cxn ang="0">
                    <a:pos x="24" y="672"/>
                  </a:cxn>
                  <a:cxn ang="0">
                    <a:pos x="24" y="528"/>
                  </a:cxn>
                  <a:cxn ang="0">
                    <a:pos x="168" y="288"/>
                  </a:cxn>
                  <a:cxn ang="0">
                    <a:pos x="168" y="0"/>
                  </a:cxn>
                </a:cxnLst>
                <a:pathLst>
                  <a:path w="192" h="672">
                    <a:moveTo>
                      <a:pt x="24" y="672"/>
                    </a:moveTo>
                    <a:cubicBezTo>
                      <a:pt x="12" y="632"/>
                      <a:pt x="0" y="592"/>
                      <a:pt x="24" y="528"/>
                    </a:cubicBezTo>
                    <a:cubicBezTo>
                      <a:pt x="48" y="464"/>
                      <a:pt x="144" y="376"/>
                      <a:pt x="168" y="288"/>
                    </a:cubicBezTo>
                    <a:cubicBezTo>
                      <a:pt x="192" y="200"/>
                      <a:pt x="168" y="48"/>
                      <a:pt x="168" y="0"/>
                    </a:cubicBezTo>
                  </a:path>
                </a:pathLst>
              </a:custGeom>
              <a:noFill/>
              <a:ln w="19050" cap="flat" cmpd="sng">
                <a:solidFill>
                  <a:schemeClr val="hlink"/>
                </a:solidFill>
                <a:prstDash val="dash"/>
                <a:round/>
                <a:headEnd type="none" w="med" len="med"/>
                <a:tailEnd type="triangle" w="med" len="med"/>
              </a:ln>
            </p:spPr>
            <p:txBody>
              <a:bodyPr/>
              <a:p>
                <a:endParaRPr lang="zh-CN" altLang="en-US"/>
              </a:p>
            </p:txBody>
          </p:sp>
          <p:sp>
            <p:nvSpPr>
              <p:cNvPr id="68639" name="Rectangle 81"/>
              <p:cNvSpPr/>
              <p:nvPr/>
            </p:nvSpPr>
            <p:spPr>
              <a:xfrm>
                <a:off x="0" y="512"/>
                <a:ext cx="408" cy="227"/>
              </a:xfrm>
              <a:prstGeom prst="rect">
                <a:avLst/>
              </a:prstGeom>
              <a:noFill/>
              <a:ln w="9525">
                <a:noFill/>
              </a:ln>
            </p:spPr>
            <p:txBody>
              <a:bodyPr wrap="none" anchor="ctr" anchorCtr="0"/>
              <a:p>
                <a:r>
                  <a:rPr lang="en-US" altLang="zh-CN" sz="2400" dirty="0">
                    <a:latin typeface="Times New Roman" panose="02020603050405020304" pitchFamily="18" charset="0"/>
                    <a:ea typeface="宋体" panose="02010600030101010101" pitchFamily="2" charset="-122"/>
                  </a:rPr>
                  <a:t>NIL</a:t>
                </a:r>
                <a:endParaRPr lang="en-US" altLang="zh-CN" sz="2400" dirty="0">
                  <a:latin typeface="Times New Roman" panose="02020603050405020304" pitchFamily="18" charset="0"/>
                  <a:ea typeface="宋体" panose="02010600030101010101" pitchFamily="2" charset="-122"/>
                </a:endParaRPr>
              </a:p>
            </p:txBody>
          </p:sp>
          <p:sp>
            <p:nvSpPr>
              <p:cNvPr id="68640" name="未知"/>
              <p:cNvSpPr/>
              <p:nvPr/>
            </p:nvSpPr>
            <p:spPr>
              <a:xfrm>
                <a:off x="240" y="720"/>
                <a:ext cx="192" cy="336"/>
              </a:xfrm>
              <a:custGeom>
                <a:avLst/>
                <a:gdLst/>
                <a:ahLst/>
                <a:cxnLst>
                  <a:cxn ang="0">
                    <a:pos x="192" y="288"/>
                  </a:cxn>
                  <a:cxn ang="0">
                    <a:pos x="48" y="288"/>
                  </a:cxn>
                  <a:cxn ang="0">
                    <a:pos x="0" y="0"/>
                  </a:cxn>
                </a:cxnLst>
                <a:pathLst>
                  <a:path w="192" h="336">
                    <a:moveTo>
                      <a:pt x="192" y="288"/>
                    </a:moveTo>
                    <a:cubicBezTo>
                      <a:pt x="136" y="312"/>
                      <a:pt x="80" y="336"/>
                      <a:pt x="48" y="288"/>
                    </a:cubicBezTo>
                    <a:cubicBezTo>
                      <a:pt x="16" y="240"/>
                      <a:pt x="8" y="48"/>
                      <a:pt x="0" y="0"/>
                    </a:cubicBezTo>
                  </a:path>
                </a:pathLst>
              </a:custGeom>
              <a:noFill/>
              <a:ln w="19050" cap="flat" cmpd="sng">
                <a:solidFill>
                  <a:schemeClr val="hlink"/>
                </a:solidFill>
                <a:prstDash val="dash"/>
                <a:round/>
                <a:headEnd type="none" w="med" len="med"/>
                <a:tailEnd type="triangle" w="med" len="med"/>
              </a:ln>
            </p:spPr>
            <p:txBody>
              <a:bodyPr/>
              <a:p>
                <a:endParaRPr lang="zh-CN" altLang="en-US"/>
              </a:p>
            </p:txBody>
          </p:sp>
          <p:sp>
            <p:nvSpPr>
              <p:cNvPr id="68641" name="未知"/>
              <p:cNvSpPr/>
              <p:nvPr/>
            </p:nvSpPr>
            <p:spPr>
              <a:xfrm>
                <a:off x="1432" y="1088"/>
                <a:ext cx="91" cy="317"/>
              </a:xfrm>
              <a:custGeom>
                <a:avLst/>
                <a:gdLst/>
                <a:ahLst/>
                <a:cxnLst>
                  <a:cxn ang="0">
                    <a:pos x="0" y="90"/>
                  </a:cxn>
                  <a:cxn ang="0">
                    <a:pos x="1" y="77"/>
                  </a:cxn>
                  <a:cxn ang="0">
                    <a:pos x="1" y="0"/>
                  </a:cxn>
                </a:cxnLst>
                <a:pathLst>
                  <a:path w="144" h="344">
                    <a:moveTo>
                      <a:pt x="0" y="336"/>
                    </a:moveTo>
                    <a:cubicBezTo>
                      <a:pt x="36" y="340"/>
                      <a:pt x="72" y="344"/>
                      <a:pt x="96" y="288"/>
                    </a:cubicBezTo>
                    <a:cubicBezTo>
                      <a:pt x="120" y="232"/>
                      <a:pt x="136" y="48"/>
                      <a:pt x="144" y="0"/>
                    </a:cubicBezTo>
                  </a:path>
                </a:pathLst>
              </a:custGeom>
              <a:noFill/>
              <a:ln w="19050" cap="flat" cmpd="sng">
                <a:solidFill>
                  <a:schemeClr val="folHlink"/>
                </a:solidFill>
                <a:prstDash val="dash"/>
                <a:round/>
                <a:headEnd type="none" w="med" len="med"/>
                <a:tailEnd type="triangle" w="med" len="med"/>
              </a:ln>
            </p:spPr>
            <p:txBody>
              <a:bodyPr/>
              <a:p>
                <a:endParaRPr lang="zh-CN" altLang="en-US"/>
              </a:p>
            </p:txBody>
          </p:sp>
          <p:sp>
            <p:nvSpPr>
              <p:cNvPr id="68642" name="未知"/>
              <p:cNvSpPr/>
              <p:nvPr/>
            </p:nvSpPr>
            <p:spPr>
              <a:xfrm>
                <a:off x="1589" y="1104"/>
                <a:ext cx="91" cy="385"/>
              </a:xfrm>
              <a:custGeom>
                <a:avLst/>
                <a:gdLst/>
                <a:ahLst/>
                <a:cxnLst>
                  <a:cxn ang="0">
                    <a:pos x="5" y="210"/>
                  </a:cxn>
                  <a:cxn ang="0">
                    <a:pos x="2" y="182"/>
                  </a:cxn>
                  <a:cxn ang="0">
                    <a:pos x="2" y="0"/>
                  </a:cxn>
                </a:cxnLst>
                <a:pathLst>
                  <a:path w="112" h="400">
                    <a:moveTo>
                      <a:pt x="112" y="384"/>
                    </a:moveTo>
                    <a:cubicBezTo>
                      <a:pt x="72" y="392"/>
                      <a:pt x="32" y="400"/>
                      <a:pt x="16" y="336"/>
                    </a:cubicBezTo>
                    <a:cubicBezTo>
                      <a:pt x="0" y="272"/>
                      <a:pt x="16" y="56"/>
                      <a:pt x="16" y="0"/>
                    </a:cubicBezTo>
                  </a:path>
                </a:pathLst>
              </a:custGeom>
              <a:noFill/>
              <a:ln w="19050" cap="flat" cmpd="sng">
                <a:solidFill>
                  <a:schemeClr val="hlink"/>
                </a:solidFill>
                <a:prstDash val="dash"/>
                <a:round/>
                <a:headEnd type="none" w="med" len="med"/>
                <a:tailEnd type="triangle" w="med" len="med"/>
              </a:ln>
            </p:spPr>
            <p:txBody>
              <a:bodyPr/>
              <a:p>
                <a:endParaRPr lang="zh-CN" altLang="en-US"/>
              </a:p>
            </p:txBody>
          </p:sp>
          <p:sp>
            <p:nvSpPr>
              <p:cNvPr id="68643" name="未知"/>
              <p:cNvSpPr/>
              <p:nvPr/>
            </p:nvSpPr>
            <p:spPr>
              <a:xfrm>
                <a:off x="1936" y="1104"/>
                <a:ext cx="136" cy="317"/>
              </a:xfrm>
              <a:custGeom>
                <a:avLst/>
                <a:gdLst/>
                <a:ahLst/>
                <a:cxnLst>
                  <a:cxn ang="0">
                    <a:pos x="0" y="90"/>
                  </a:cxn>
                  <a:cxn ang="0">
                    <a:pos x="38" y="77"/>
                  </a:cxn>
                  <a:cxn ang="0">
                    <a:pos x="57" y="0"/>
                  </a:cxn>
                </a:cxnLst>
                <a:pathLst>
                  <a:path w="144" h="344">
                    <a:moveTo>
                      <a:pt x="0" y="336"/>
                    </a:moveTo>
                    <a:cubicBezTo>
                      <a:pt x="36" y="340"/>
                      <a:pt x="72" y="344"/>
                      <a:pt x="96" y="288"/>
                    </a:cubicBezTo>
                    <a:cubicBezTo>
                      <a:pt x="120" y="232"/>
                      <a:pt x="136" y="48"/>
                      <a:pt x="144" y="0"/>
                    </a:cubicBezTo>
                  </a:path>
                </a:pathLst>
              </a:custGeom>
              <a:noFill/>
              <a:ln w="19050" cap="flat" cmpd="sng">
                <a:solidFill>
                  <a:schemeClr val="folHlink"/>
                </a:solidFill>
                <a:prstDash val="dash"/>
                <a:round/>
                <a:headEnd type="none" w="med" len="med"/>
                <a:tailEnd type="triangle" w="med" len="med"/>
              </a:ln>
            </p:spPr>
            <p:txBody>
              <a:bodyPr/>
              <a:p>
                <a:endParaRPr lang="zh-CN" altLang="en-US"/>
              </a:p>
            </p:txBody>
          </p:sp>
          <p:sp>
            <p:nvSpPr>
              <p:cNvPr id="68644" name="Rectangle 86"/>
              <p:cNvSpPr/>
              <p:nvPr/>
            </p:nvSpPr>
            <p:spPr>
              <a:xfrm>
                <a:off x="1872" y="877"/>
                <a:ext cx="408" cy="227"/>
              </a:xfrm>
              <a:prstGeom prst="rect">
                <a:avLst/>
              </a:prstGeom>
              <a:noFill/>
              <a:ln w="9525">
                <a:noFill/>
              </a:ln>
            </p:spPr>
            <p:txBody>
              <a:bodyPr wrap="none" anchor="ctr" anchorCtr="0"/>
              <a:p>
                <a:r>
                  <a:rPr lang="en-US" altLang="zh-CN" sz="2400" dirty="0">
                    <a:latin typeface="Times New Roman" panose="02020603050405020304" pitchFamily="18" charset="0"/>
                    <a:ea typeface="宋体" panose="02010600030101010101" pitchFamily="2" charset="-122"/>
                  </a:rPr>
                  <a:t>NIL</a:t>
                </a:r>
                <a:endParaRPr lang="en-US" altLang="zh-CN" sz="2400" dirty="0">
                  <a:latin typeface="Times New Roman" panose="02020603050405020304" pitchFamily="18" charset="0"/>
                  <a:ea typeface="宋体" panose="02010600030101010101" pitchFamily="2" charset="-122"/>
                </a:endParaRPr>
              </a:p>
            </p:txBody>
          </p:sp>
        </p:grpSp>
      </p:gr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pPr marL="457200" marR="0" lvl="1" indent="-457200" algn="l" defTabSz="1219200" rtl="0" eaLnBrk="1" fontAlgn="base" latinLnBrk="0" hangingPunct="1">
              <a:lnSpc>
                <a:spcPct val="100000"/>
              </a:lnSpc>
              <a:spcBef>
                <a:spcPct val="20000"/>
              </a:spcBef>
              <a:buClrTx/>
              <a:buSzTx/>
              <a:buFont typeface="Wingdings" panose="05000000000000000000" charset="0"/>
              <a:buChar char="l"/>
            </a:pPr>
            <a:r>
              <a:rPr kumimoji="0" lang="zh-CN" altLang="en-US" sz="2800" i="0" u="none" strike="noStrike" kern="0" cap="none" spc="0" normalizeH="0" baseline="0" dirty="0">
                <a:solidFill>
                  <a:schemeClr val="tx1"/>
                </a:solidFill>
                <a:latin typeface="黑体" panose="02010609060101010101" pitchFamily="2" charset="-122"/>
                <a:ea typeface="黑体" panose="02010609060101010101" pitchFamily="2" charset="-122"/>
                <a:cs typeface="黑体" panose="02010609060101010101" pitchFamily="2" charset="-122"/>
              </a:rPr>
              <a:t>后序线索树</a:t>
            </a:r>
            <a:endParaRPr kumimoji="0" lang="zh-CN" altLang="en-US" sz="2800" i="0" u="none" strike="noStrike" kern="0" cap="none" spc="0" normalizeH="0" baseline="0" dirty="0">
              <a:solidFill>
                <a:schemeClr val="tx1"/>
              </a:solidFill>
              <a:latin typeface="黑体" panose="02010609060101010101" pitchFamily="2" charset="-122"/>
              <a:ea typeface="黑体" panose="02010609060101010101" pitchFamily="2" charset="-122"/>
              <a:cs typeface="黑体" panose="02010609060101010101" pitchFamily="2" charset="-122"/>
            </a:endParaRPr>
          </a:p>
          <a:p>
            <a:pPr marL="914400" marR="0" lvl="2" indent="-457200" algn="l" defTabSz="1219200" rtl="0" eaLnBrk="1" fontAlgn="base" latinLnBrk="0" hangingPunct="1">
              <a:lnSpc>
                <a:spcPct val="100000"/>
              </a:lnSpc>
              <a:spcBef>
                <a:spcPct val="20000"/>
              </a:spcBef>
              <a:buClrTx/>
              <a:buSzTx/>
              <a:buFont typeface="Wingdings" panose="05000000000000000000" charset="0"/>
              <a:buChar char="l"/>
            </a:pPr>
            <a:r>
              <a:rPr kumimoji="0" lang="zh-CN" altLang="en-US" sz="2330" i="0" u="none" strike="noStrike" kern="0" cap="none" spc="0" normalizeH="0" baseline="0" dirty="0">
                <a:solidFill>
                  <a:schemeClr val="tx1"/>
                </a:solidFill>
                <a:latin typeface="黑体" panose="02010609060101010101" pitchFamily="2" charset="-122"/>
                <a:ea typeface="黑体" panose="02010609060101010101" pitchFamily="2" charset="-122"/>
                <a:cs typeface="黑体" panose="02010609060101010101" pitchFamily="2" charset="-122"/>
              </a:rPr>
              <a:t>遍历过程自行</a:t>
            </a:r>
            <a:r>
              <a:rPr kumimoji="0" lang="zh-CN" altLang="en-US" sz="2330" i="0" u="none" strike="noStrike" kern="0" cap="none" spc="0" normalizeH="0" baseline="0" dirty="0">
                <a:solidFill>
                  <a:schemeClr val="tx1"/>
                </a:solidFill>
                <a:latin typeface="黑体" panose="02010609060101010101" pitchFamily="2" charset="-122"/>
                <a:ea typeface="黑体" panose="02010609060101010101" pitchFamily="2" charset="-122"/>
                <a:cs typeface="黑体" panose="02010609060101010101" pitchFamily="2" charset="-122"/>
              </a:rPr>
              <a:t>探索</a:t>
            </a:r>
            <a:endParaRPr kumimoji="0" lang="zh-CN" altLang="en-US" sz="2330" i="0" u="none" strike="noStrike" kern="0" cap="none" spc="0" normalizeH="0" baseline="0" dirty="0">
              <a:solidFill>
                <a:schemeClr val="tx1"/>
              </a:solidFill>
              <a:latin typeface="黑体" panose="02010609060101010101" pitchFamily="2" charset="-122"/>
              <a:ea typeface="黑体" panose="02010609060101010101" pitchFamily="2" charset="-122"/>
              <a:cs typeface="黑体" panose="02010609060101010101" pitchFamily="2" charset="-122"/>
            </a:endParaRPr>
          </a:p>
          <a:p>
            <a:pPr marL="457200" marR="0" lvl="1" indent="-457200" algn="l" defTabSz="1219200" rtl="0" eaLnBrk="1" fontAlgn="base" latinLnBrk="0" hangingPunct="1">
              <a:lnSpc>
                <a:spcPct val="100000"/>
              </a:lnSpc>
              <a:spcBef>
                <a:spcPct val="20000"/>
              </a:spcBef>
              <a:buClrTx/>
              <a:buSzTx/>
              <a:buFont typeface="Wingdings" panose="05000000000000000000" charset="0"/>
              <a:buChar char="l"/>
            </a:pPr>
            <a:endParaRPr kumimoji="0" lang="zh-CN" altLang="en-US" sz="2800" i="0" u="none" strike="noStrike" kern="0" cap="none" spc="0" normalizeH="0" baseline="0" dirty="0">
              <a:solidFill>
                <a:schemeClr val="tx1"/>
              </a:solidFill>
              <a:latin typeface="黑体" panose="02010609060101010101" pitchFamily="2" charset="-122"/>
              <a:ea typeface="黑体" panose="02010609060101010101" pitchFamily="2" charset="-122"/>
              <a:cs typeface="黑体" panose="02010609060101010101" pitchFamily="2" charset="-122"/>
            </a:endParaRPr>
          </a:p>
          <a:p>
            <a:pPr marL="457200" marR="0" lvl="1" indent="-457200" algn="l" defTabSz="1219200" rtl="0" eaLnBrk="1" fontAlgn="base" latinLnBrk="0" hangingPunct="1">
              <a:lnSpc>
                <a:spcPct val="100000"/>
              </a:lnSpc>
              <a:spcBef>
                <a:spcPct val="20000"/>
              </a:spcBef>
              <a:buClrTx/>
              <a:buSzTx/>
              <a:buFont typeface="Wingdings" panose="05000000000000000000" charset="0"/>
              <a:buChar char="l"/>
            </a:pPr>
            <a:endParaRPr kumimoji="0" lang="zh-CN" altLang="en-US" sz="2800" i="0" u="none" strike="noStrike" kern="0" cap="none" spc="0" normalizeH="0" baseline="0" dirty="0">
              <a:solidFill>
                <a:schemeClr val="tx1"/>
              </a:solidFill>
              <a:latin typeface="黑体" panose="02010609060101010101" pitchFamily="2" charset="-122"/>
              <a:ea typeface="黑体" panose="02010609060101010101" pitchFamily="2" charset="-122"/>
              <a:cs typeface="黑体" panose="02010609060101010101" pitchFamily="2" charset="-122"/>
            </a:endParaRPr>
          </a:p>
          <a:p>
            <a:pPr marL="457200" marR="0" lvl="1" indent="-457200" algn="l" defTabSz="1219200" rtl="0" eaLnBrk="1" fontAlgn="base" latinLnBrk="0" hangingPunct="1">
              <a:lnSpc>
                <a:spcPct val="100000"/>
              </a:lnSpc>
              <a:spcBef>
                <a:spcPct val="20000"/>
              </a:spcBef>
              <a:buClrTx/>
              <a:buSzTx/>
              <a:buFont typeface="Wingdings" panose="05000000000000000000" charset="0"/>
              <a:buChar char="l"/>
            </a:pPr>
            <a:endParaRPr kumimoji="0" lang="zh-CN" altLang="en-US" sz="2800" i="0" u="none" strike="noStrike" kern="0" cap="none" spc="0" normalizeH="0" baseline="0" dirty="0">
              <a:solidFill>
                <a:schemeClr val="tx1"/>
              </a:solidFill>
              <a:latin typeface="黑体" panose="02010609060101010101" pitchFamily="2" charset="-122"/>
              <a:ea typeface="黑体" panose="02010609060101010101" pitchFamily="2" charset="-122"/>
              <a:cs typeface="黑体" panose="02010609060101010101" pitchFamily="2" charset="-122"/>
            </a:endParaRPr>
          </a:p>
          <a:p>
            <a:pPr marL="457200" marR="0" lvl="1" indent="-457200" algn="l" defTabSz="1219200" rtl="0" eaLnBrk="1" fontAlgn="base" latinLnBrk="0" hangingPunct="1">
              <a:lnSpc>
                <a:spcPct val="100000"/>
              </a:lnSpc>
              <a:spcBef>
                <a:spcPct val="20000"/>
              </a:spcBef>
              <a:buClrTx/>
              <a:buSzTx/>
              <a:buFont typeface="Wingdings" panose="05000000000000000000" charset="0"/>
              <a:buChar char="l"/>
            </a:pPr>
            <a:endParaRPr lang="zh-CN" altLang="en-US" sz="2800" dirty="0">
              <a:latin typeface="黑体" panose="02010609060101010101" pitchFamily="2" charset="-122"/>
              <a:ea typeface="黑体" panose="02010609060101010101" pitchFamily="2" charset="-122"/>
              <a:cs typeface="黑体" panose="02010609060101010101" pitchFamily="2" charset="-122"/>
              <a:sym typeface="+mn-ea"/>
            </a:endParaRPr>
          </a:p>
        </p:txBody>
      </p:sp>
      <p:sp>
        <p:nvSpPr>
          <p:cNvPr id="4" name="标题 3"/>
          <p:cNvSpPr>
            <a:spLocks noGrp="1"/>
          </p:cNvSpPr>
          <p:nvPr>
            <p:ph type="title"/>
          </p:nvPr>
        </p:nvSpPr>
        <p:spPr>
          <a:xfrm>
            <a:off x="752475" y="222568"/>
            <a:ext cx="10972800" cy="796908"/>
          </a:xfrm>
        </p:spPr>
        <p:txBody>
          <a:bodyPr/>
          <a:p>
            <a:r>
              <a:rPr lang="en-US" altLang="zh-CN">
                <a:latin typeface="楷体" panose="02010609060101010101" charset="-122"/>
                <a:ea typeface="楷体" panose="02010609060101010101" charset="-122"/>
                <a:cs typeface="楷体" panose="02010609060101010101" charset="-122"/>
                <a:sym typeface="+mn-ea"/>
              </a:rPr>
              <a:t>6.3 </a:t>
            </a:r>
            <a:r>
              <a:rPr lang="zh-CN" altLang="en-US">
                <a:latin typeface="楷体" panose="02010609060101010101" charset="-122"/>
                <a:ea typeface="楷体" panose="02010609060101010101" charset="-122"/>
                <a:cs typeface="楷体" panose="02010609060101010101" charset="-122"/>
                <a:sym typeface="+mn-ea"/>
              </a:rPr>
              <a:t>遍历二叉</a:t>
            </a:r>
            <a:r>
              <a:rPr lang="zh-CN" altLang="en-US" dirty="0">
                <a:latin typeface="楷体" panose="02010609060101010101" charset="-122"/>
                <a:ea typeface="楷体" panose="02010609060101010101" charset="-122"/>
                <a:sym typeface="+mn-ea"/>
              </a:rPr>
              <a:t>树和线索二叉树</a:t>
            </a:r>
            <a:endParaRPr lang="en-US" altLang="zh-CN">
              <a:latin typeface="楷体" panose="02010609060101010101" charset="-122"/>
              <a:ea typeface="楷体" panose="02010609060101010101" charset="-122"/>
              <a:cs typeface="楷体" panose="02010609060101010101" charset="-122"/>
            </a:endParaRPr>
          </a:p>
        </p:txBody>
      </p:sp>
      <p:sp>
        <p:nvSpPr>
          <p:cNvPr id="2" name="灯片编号占位符 1"/>
          <p:cNvSpPr>
            <a:spLocks noGrp="1"/>
          </p:cNvSpPr>
          <p:nvPr>
            <p:ph type="sldNum" sz="quarter" idx="4"/>
          </p:nvPr>
        </p:nvSpPr>
        <p:spPr/>
        <p:txBody>
          <a:bodyPr/>
          <a:p>
            <a:fld id="{F18B4237-A20D-4DE2-ADD8-75BCC50A7656}" type="slidenum">
              <a:rPr lang="zh-CN" altLang="en-US"/>
            </a:fld>
            <a:endParaRPr lang="zh-CN" altLang="en-US"/>
          </a:p>
        </p:txBody>
      </p:sp>
      <p:grpSp>
        <p:nvGrpSpPr>
          <p:cNvPr id="67620" name="Group 351"/>
          <p:cNvGrpSpPr/>
          <p:nvPr/>
        </p:nvGrpSpPr>
        <p:grpSpPr>
          <a:xfrm>
            <a:off x="1410018" y="2245360"/>
            <a:ext cx="2374900" cy="3097213"/>
            <a:chOff x="657" y="1298"/>
            <a:chExt cx="1496" cy="1951"/>
          </a:xfrm>
        </p:grpSpPr>
        <p:grpSp>
          <p:nvGrpSpPr>
            <p:cNvPr id="67621" name="Group 236"/>
            <p:cNvGrpSpPr/>
            <p:nvPr/>
          </p:nvGrpSpPr>
          <p:grpSpPr>
            <a:xfrm>
              <a:off x="657" y="1298"/>
              <a:ext cx="1496" cy="1542"/>
              <a:chOff x="0" y="0"/>
              <a:chExt cx="1547" cy="1648"/>
            </a:xfrm>
          </p:grpSpPr>
          <p:sp>
            <p:nvSpPr>
              <p:cNvPr id="67622" name="Oval 237"/>
              <p:cNvSpPr/>
              <p:nvPr/>
            </p:nvSpPr>
            <p:spPr>
              <a:xfrm>
                <a:off x="495" y="0"/>
                <a:ext cx="267" cy="237"/>
              </a:xfrm>
              <a:prstGeom prst="ellipse">
                <a:avLst/>
              </a:prstGeom>
              <a:noFill/>
              <a:ln w="9525" cap="flat" cmpd="sng">
                <a:solidFill>
                  <a:schemeClr val="tx1"/>
                </a:solidFill>
                <a:prstDash val="solid"/>
                <a:round/>
                <a:headEnd type="none" w="med" len="med"/>
                <a:tailEnd type="none" w="med" len="med"/>
              </a:ln>
            </p:spPr>
            <p:txBody>
              <a:bodyPr wrap="none" anchor="ctr" anchorCtr="0"/>
              <a:p>
                <a:r>
                  <a:rPr lang="en-US" altLang="zh-CN" sz="2400" dirty="0">
                    <a:latin typeface="Times New Roman" panose="02020603050405020304" pitchFamily="18" charset="0"/>
                    <a:ea typeface="宋体" panose="02010600030101010101" pitchFamily="2" charset="-122"/>
                  </a:rPr>
                  <a:t>A</a:t>
                </a:r>
                <a:endParaRPr lang="en-US" altLang="zh-CN" sz="2400" dirty="0">
                  <a:latin typeface="Times New Roman" panose="02020603050405020304" pitchFamily="18" charset="0"/>
                  <a:ea typeface="宋体" panose="02010600030101010101" pitchFamily="2" charset="-122"/>
                </a:endParaRPr>
              </a:p>
            </p:txBody>
          </p:sp>
          <p:sp>
            <p:nvSpPr>
              <p:cNvPr id="67623" name="Oval 238"/>
              <p:cNvSpPr/>
              <p:nvPr/>
            </p:nvSpPr>
            <p:spPr>
              <a:xfrm>
                <a:off x="1028" y="939"/>
                <a:ext cx="268" cy="237"/>
              </a:xfrm>
              <a:prstGeom prst="ellipse">
                <a:avLst/>
              </a:prstGeom>
              <a:noFill/>
              <a:ln w="9525" cap="flat" cmpd="sng">
                <a:solidFill>
                  <a:schemeClr val="tx1"/>
                </a:solidFill>
                <a:prstDash val="solid"/>
                <a:round/>
                <a:headEnd type="none" w="med" len="med"/>
                <a:tailEnd type="none" w="med" len="med"/>
              </a:ln>
            </p:spPr>
            <p:txBody>
              <a:bodyPr wrap="none" anchor="ctr" anchorCtr="0"/>
              <a:p>
                <a:r>
                  <a:rPr lang="en-US" altLang="zh-CN" sz="2400" dirty="0">
                    <a:latin typeface="Times New Roman" panose="02020603050405020304" pitchFamily="18" charset="0"/>
                    <a:ea typeface="宋体" panose="02010600030101010101" pitchFamily="2" charset="-122"/>
                  </a:rPr>
                  <a:t>F</a:t>
                </a:r>
                <a:endParaRPr lang="en-US" altLang="zh-CN" sz="2400" dirty="0">
                  <a:latin typeface="Times New Roman" panose="02020603050405020304" pitchFamily="18" charset="0"/>
                  <a:ea typeface="宋体" panose="02010600030101010101" pitchFamily="2" charset="-122"/>
                </a:endParaRPr>
              </a:p>
            </p:txBody>
          </p:sp>
          <p:sp>
            <p:nvSpPr>
              <p:cNvPr id="67624" name="Oval 239"/>
              <p:cNvSpPr/>
              <p:nvPr/>
            </p:nvSpPr>
            <p:spPr>
              <a:xfrm>
                <a:off x="777" y="1403"/>
                <a:ext cx="267" cy="237"/>
              </a:xfrm>
              <a:prstGeom prst="ellipse">
                <a:avLst/>
              </a:prstGeom>
              <a:noFill/>
              <a:ln w="9525" cap="flat" cmpd="sng">
                <a:solidFill>
                  <a:schemeClr val="tx1"/>
                </a:solidFill>
                <a:prstDash val="solid"/>
                <a:round/>
                <a:headEnd type="none" w="med" len="med"/>
                <a:tailEnd type="none" w="med" len="med"/>
              </a:ln>
            </p:spPr>
            <p:txBody>
              <a:bodyPr wrap="none" anchor="ctr" anchorCtr="0"/>
              <a:p>
                <a:r>
                  <a:rPr lang="en-US" altLang="zh-CN" sz="2400" dirty="0">
                    <a:latin typeface="Times New Roman" panose="02020603050405020304" pitchFamily="18" charset="0"/>
                    <a:ea typeface="宋体" panose="02010600030101010101" pitchFamily="2" charset="-122"/>
                  </a:rPr>
                  <a:t>H</a:t>
                </a:r>
                <a:endParaRPr lang="en-US" altLang="zh-CN" sz="2400" dirty="0">
                  <a:latin typeface="Times New Roman" panose="02020603050405020304" pitchFamily="18" charset="0"/>
                  <a:ea typeface="宋体" panose="02010600030101010101" pitchFamily="2" charset="-122"/>
                </a:endParaRPr>
              </a:p>
            </p:txBody>
          </p:sp>
          <p:sp>
            <p:nvSpPr>
              <p:cNvPr id="67625" name="Oval 240"/>
              <p:cNvSpPr/>
              <p:nvPr/>
            </p:nvSpPr>
            <p:spPr>
              <a:xfrm>
                <a:off x="1280" y="1403"/>
                <a:ext cx="267" cy="237"/>
              </a:xfrm>
              <a:prstGeom prst="ellipse">
                <a:avLst/>
              </a:prstGeom>
              <a:noFill/>
              <a:ln w="9525" cap="flat" cmpd="sng">
                <a:solidFill>
                  <a:schemeClr val="tx1"/>
                </a:solidFill>
                <a:prstDash val="solid"/>
                <a:round/>
                <a:headEnd type="none" w="med" len="med"/>
                <a:tailEnd type="none" w="med" len="med"/>
              </a:ln>
            </p:spPr>
            <p:txBody>
              <a:bodyPr wrap="none" anchor="ctr" anchorCtr="0"/>
              <a:p>
                <a:r>
                  <a:rPr lang="en-US" altLang="zh-CN" sz="2400" dirty="0">
                    <a:latin typeface="Times New Roman" panose="02020603050405020304" pitchFamily="18" charset="0"/>
                    <a:ea typeface="宋体" panose="02010600030101010101" pitchFamily="2" charset="-122"/>
                  </a:rPr>
                  <a:t>I</a:t>
                </a:r>
                <a:endParaRPr lang="en-US" altLang="zh-CN" sz="2400" dirty="0">
                  <a:latin typeface="Times New Roman" panose="02020603050405020304" pitchFamily="18" charset="0"/>
                  <a:ea typeface="宋体" panose="02010600030101010101" pitchFamily="2" charset="-122"/>
                </a:endParaRPr>
              </a:p>
            </p:txBody>
          </p:sp>
          <p:sp>
            <p:nvSpPr>
              <p:cNvPr id="67626" name="Line 241"/>
              <p:cNvSpPr/>
              <p:nvPr/>
            </p:nvSpPr>
            <p:spPr>
              <a:xfrm flipH="1">
                <a:off x="919" y="1145"/>
                <a:ext cx="157" cy="259"/>
              </a:xfrm>
              <a:prstGeom prst="line">
                <a:avLst/>
              </a:prstGeom>
              <a:ln w="9525" cap="flat" cmpd="sng">
                <a:solidFill>
                  <a:schemeClr val="tx1"/>
                </a:solidFill>
                <a:prstDash val="solid"/>
                <a:round/>
                <a:headEnd type="none" w="med" len="med"/>
                <a:tailEnd type="none" w="med" len="med"/>
              </a:ln>
            </p:spPr>
          </p:sp>
          <p:sp>
            <p:nvSpPr>
              <p:cNvPr id="67627" name="Oval 242"/>
              <p:cNvSpPr/>
              <p:nvPr/>
            </p:nvSpPr>
            <p:spPr>
              <a:xfrm>
                <a:off x="541" y="947"/>
                <a:ext cx="267" cy="237"/>
              </a:xfrm>
              <a:prstGeom prst="ellipse">
                <a:avLst/>
              </a:prstGeom>
              <a:noFill/>
              <a:ln w="9525" cap="flat" cmpd="sng">
                <a:solidFill>
                  <a:schemeClr val="tx1"/>
                </a:solidFill>
                <a:prstDash val="solid"/>
                <a:round/>
                <a:headEnd type="none" w="med" len="med"/>
                <a:tailEnd type="none" w="med" len="med"/>
              </a:ln>
            </p:spPr>
            <p:txBody>
              <a:bodyPr wrap="none" anchor="ctr" anchorCtr="0"/>
              <a:p>
                <a:r>
                  <a:rPr lang="en-US" altLang="zh-CN" sz="2400" dirty="0">
                    <a:latin typeface="Times New Roman" panose="02020603050405020304" pitchFamily="18" charset="0"/>
                    <a:ea typeface="宋体" panose="02010600030101010101" pitchFamily="2" charset="-122"/>
                  </a:rPr>
                  <a:t>E</a:t>
                </a:r>
                <a:endParaRPr lang="en-US" altLang="zh-CN" sz="2400" dirty="0">
                  <a:latin typeface="Times New Roman" panose="02020603050405020304" pitchFamily="18" charset="0"/>
                  <a:ea typeface="宋体" panose="02010600030101010101" pitchFamily="2" charset="-122"/>
                </a:endParaRPr>
              </a:p>
            </p:txBody>
          </p:sp>
          <p:sp>
            <p:nvSpPr>
              <p:cNvPr id="67628" name="Oval 243"/>
              <p:cNvSpPr/>
              <p:nvPr/>
            </p:nvSpPr>
            <p:spPr>
              <a:xfrm>
                <a:off x="290" y="1411"/>
                <a:ext cx="267" cy="237"/>
              </a:xfrm>
              <a:prstGeom prst="ellipse">
                <a:avLst/>
              </a:prstGeom>
              <a:noFill/>
              <a:ln w="9525" cap="flat" cmpd="sng">
                <a:solidFill>
                  <a:schemeClr val="tx1"/>
                </a:solidFill>
                <a:prstDash val="solid"/>
                <a:round/>
                <a:headEnd type="none" w="med" len="med"/>
                <a:tailEnd type="none" w="med" len="med"/>
              </a:ln>
            </p:spPr>
            <p:txBody>
              <a:bodyPr wrap="none" anchor="ctr" anchorCtr="0"/>
              <a:p>
                <a:r>
                  <a:rPr lang="en-US" altLang="zh-CN" sz="2400" dirty="0">
                    <a:latin typeface="Times New Roman" panose="02020603050405020304" pitchFamily="18" charset="0"/>
                    <a:ea typeface="宋体" panose="02010600030101010101" pitchFamily="2" charset="-122"/>
                  </a:rPr>
                  <a:t>G</a:t>
                </a:r>
                <a:endParaRPr lang="en-US" altLang="zh-CN" sz="2400" dirty="0">
                  <a:latin typeface="Times New Roman" panose="02020603050405020304" pitchFamily="18" charset="0"/>
                  <a:ea typeface="宋体" panose="02010600030101010101" pitchFamily="2" charset="-122"/>
                </a:endParaRPr>
              </a:p>
            </p:txBody>
          </p:sp>
          <p:sp>
            <p:nvSpPr>
              <p:cNvPr id="67629" name="Oval 244"/>
              <p:cNvSpPr/>
              <p:nvPr/>
            </p:nvSpPr>
            <p:spPr>
              <a:xfrm>
                <a:off x="251" y="473"/>
                <a:ext cx="268" cy="238"/>
              </a:xfrm>
              <a:prstGeom prst="ellipse">
                <a:avLst/>
              </a:prstGeom>
              <a:noFill/>
              <a:ln w="9525" cap="flat" cmpd="sng">
                <a:solidFill>
                  <a:schemeClr val="tx1"/>
                </a:solidFill>
                <a:prstDash val="solid"/>
                <a:round/>
                <a:headEnd type="none" w="med" len="med"/>
                <a:tailEnd type="none" w="med" len="med"/>
              </a:ln>
            </p:spPr>
            <p:txBody>
              <a:bodyPr wrap="none" anchor="ctr" anchorCtr="0"/>
              <a:p>
                <a:r>
                  <a:rPr lang="en-US" altLang="zh-CN" sz="2400" dirty="0">
                    <a:latin typeface="Times New Roman" panose="02020603050405020304" pitchFamily="18" charset="0"/>
                    <a:ea typeface="宋体" panose="02010600030101010101" pitchFamily="2" charset="-122"/>
                  </a:rPr>
                  <a:t>B</a:t>
                </a:r>
                <a:endParaRPr lang="en-US" altLang="zh-CN" sz="2400" dirty="0">
                  <a:latin typeface="Times New Roman" panose="02020603050405020304" pitchFamily="18" charset="0"/>
                  <a:ea typeface="宋体" panose="02010600030101010101" pitchFamily="2" charset="-122"/>
                </a:endParaRPr>
              </a:p>
            </p:txBody>
          </p:sp>
          <p:sp>
            <p:nvSpPr>
              <p:cNvPr id="67630" name="Oval 245"/>
              <p:cNvSpPr/>
              <p:nvPr/>
            </p:nvSpPr>
            <p:spPr>
              <a:xfrm>
                <a:off x="0" y="945"/>
                <a:ext cx="267" cy="237"/>
              </a:xfrm>
              <a:prstGeom prst="ellipse">
                <a:avLst/>
              </a:prstGeom>
              <a:noFill/>
              <a:ln w="9525" cap="flat" cmpd="sng">
                <a:solidFill>
                  <a:schemeClr val="tx1"/>
                </a:solidFill>
                <a:prstDash val="solid"/>
                <a:round/>
                <a:headEnd type="none" w="med" len="med"/>
                <a:tailEnd type="none" w="med" len="med"/>
              </a:ln>
            </p:spPr>
            <p:txBody>
              <a:bodyPr wrap="none" anchor="ctr" anchorCtr="0"/>
              <a:p>
                <a:r>
                  <a:rPr lang="en-US" altLang="zh-CN" sz="2400" dirty="0">
                    <a:latin typeface="Times New Roman" panose="02020603050405020304" pitchFamily="18" charset="0"/>
                    <a:ea typeface="宋体" panose="02010600030101010101" pitchFamily="2" charset="-122"/>
                  </a:rPr>
                  <a:t>D</a:t>
                </a:r>
                <a:endParaRPr lang="en-US" altLang="zh-CN" sz="2400" dirty="0">
                  <a:latin typeface="Times New Roman" panose="02020603050405020304" pitchFamily="18" charset="0"/>
                  <a:ea typeface="宋体" panose="02010600030101010101" pitchFamily="2" charset="-122"/>
                </a:endParaRPr>
              </a:p>
            </p:txBody>
          </p:sp>
          <p:sp>
            <p:nvSpPr>
              <p:cNvPr id="67631" name="Oval 246"/>
              <p:cNvSpPr/>
              <p:nvPr/>
            </p:nvSpPr>
            <p:spPr>
              <a:xfrm>
                <a:off x="780" y="467"/>
                <a:ext cx="267" cy="237"/>
              </a:xfrm>
              <a:prstGeom prst="ellipse">
                <a:avLst/>
              </a:prstGeom>
              <a:noFill/>
              <a:ln w="9525" cap="flat" cmpd="sng">
                <a:solidFill>
                  <a:schemeClr val="tx1"/>
                </a:solidFill>
                <a:prstDash val="solid"/>
                <a:round/>
                <a:headEnd type="none" w="med" len="med"/>
                <a:tailEnd type="none" w="med" len="med"/>
              </a:ln>
            </p:spPr>
            <p:txBody>
              <a:bodyPr wrap="none" anchor="ctr" anchorCtr="0"/>
              <a:p>
                <a:r>
                  <a:rPr lang="en-US" altLang="zh-CN" sz="2400" dirty="0">
                    <a:latin typeface="Times New Roman" panose="02020603050405020304" pitchFamily="18" charset="0"/>
                    <a:ea typeface="宋体" panose="02010600030101010101" pitchFamily="2" charset="-122"/>
                  </a:rPr>
                  <a:t>C</a:t>
                </a:r>
                <a:endParaRPr lang="en-US" altLang="zh-CN" sz="2400" dirty="0">
                  <a:latin typeface="Times New Roman" panose="02020603050405020304" pitchFamily="18" charset="0"/>
                  <a:ea typeface="宋体" panose="02010600030101010101" pitchFamily="2" charset="-122"/>
                </a:endParaRPr>
              </a:p>
            </p:txBody>
          </p:sp>
          <p:sp>
            <p:nvSpPr>
              <p:cNvPr id="67632" name="Line 247"/>
              <p:cNvSpPr/>
              <p:nvPr/>
            </p:nvSpPr>
            <p:spPr>
              <a:xfrm>
                <a:off x="992" y="688"/>
                <a:ext cx="156" cy="259"/>
              </a:xfrm>
              <a:prstGeom prst="line">
                <a:avLst/>
              </a:prstGeom>
              <a:ln w="9525" cap="flat" cmpd="sng">
                <a:solidFill>
                  <a:schemeClr val="tx1"/>
                </a:solidFill>
                <a:prstDash val="solid"/>
                <a:round/>
                <a:headEnd type="none" w="med" len="med"/>
                <a:tailEnd type="none" w="med" len="med"/>
              </a:ln>
            </p:spPr>
          </p:sp>
          <p:sp>
            <p:nvSpPr>
              <p:cNvPr id="67633" name="Line 248"/>
              <p:cNvSpPr/>
              <p:nvPr/>
            </p:nvSpPr>
            <p:spPr>
              <a:xfrm flipH="1">
                <a:off x="439" y="1160"/>
                <a:ext cx="156" cy="259"/>
              </a:xfrm>
              <a:prstGeom prst="line">
                <a:avLst/>
              </a:prstGeom>
              <a:ln w="9525" cap="flat" cmpd="sng">
                <a:solidFill>
                  <a:schemeClr val="tx1"/>
                </a:solidFill>
                <a:prstDash val="solid"/>
                <a:round/>
                <a:headEnd type="none" w="med" len="med"/>
                <a:tailEnd type="none" w="med" len="med"/>
              </a:ln>
            </p:spPr>
          </p:sp>
          <p:sp>
            <p:nvSpPr>
              <p:cNvPr id="67634" name="Line 249"/>
              <p:cNvSpPr/>
              <p:nvPr/>
            </p:nvSpPr>
            <p:spPr>
              <a:xfrm flipH="1">
                <a:off x="699" y="688"/>
                <a:ext cx="156" cy="259"/>
              </a:xfrm>
              <a:prstGeom prst="line">
                <a:avLst/>
              </a:prstGeom>
              <a:ln w="9525" cap="flat" cmpd="sng">
                <a:solidFill>
                  <a:schemeClr val="tx1"/>
                </a:solidFill>
                <a:prstDash val="solid"/>
                <a:round/>
                <a:headEnd type="none" w="med" len="med"/>
                <a:tailEnd type="none" w="med" len="med"/>
              </a:ln>
            </p:spPr>
          </p:sp>
          <p:sp>
            <p:nvSpPr>
              <p:cNvPr id="67635" name="Line 250"/>
              <p:cNvSpPr/>
              <p:nvPr/>
            </p:nvSpPr>
            <p:spPr>
              <a:xfrm flipH="1">
                <a:off x="166" y="695"/>
                <a:ext cx="156" cy="259"/>
              </a:xfrm>
              <a:prstGeom prst="line">
                <a:avLst/>
              </a:prstGeom>
              <a:ln w="9525" cap="flat" cmpd="sng">
                <a:solidFill>
                  <a:schemeClr val="tx1"/>
                </a:solidFill>
                <a:prstDash val="solid"/>
                <a:round/>
                <a:headEnd type="none" w="med" len="med"/>
                <a:tailEnd type="none" w="med" len="med"/>
              </a:ln>
            </p:spPr>
          </p:sp>
          <p:sp>
            <p:nvSpPr>
              <p:cNvPr id="67636" name="Line 251"/>
              <p:cNvSpPr/>
              <p:nvPr/>
            </p:nvSpPr>
            <p:spPr>
              <a:xfrm flipH="1">
                <a:off x="410" y="222"/>
                <a:ext cx="156" cy="259"/>
              </a:xfrm>
              <a:prstGeom prst="line">
                <a:avLst/>
              </a:prstGeom>
              <a:ln w="9525" cap="flat" cmpd="sng">
                <a:solidFill>
                  <a:schemeClr val="tx1"/>
                </a:solidFill>
                <a:prstDash val="solid"/>
                <a:round/>
                <a:headEnd type="none" w="med" len="med"/>
                <a:tailEnd type="none" w="med" len="med"/>
              </a:ln>
            </p:spPr>
          </p:sp>
          <p:sp>
            <p:nvSpPr>
              <p:cNvPr id="67637" name="Line 252"/>
              <p:cNvSpPr/>
              <p:nvPr/>
            </p:nvSpPr>
            <p:spPr>
              <a:xfrm>
                <a:off x="1233" y="1153"/>
                <a:ext cx="156" cy="259"/>
              </a:xfrm>
              <a:prstGeom prst="line">
                <a:avLst/>
              </a:prstGeom>
              <a:ln w="9525" cap="flat" cmpd="sng">
                <a:solidFill>
                  <a:schemeClr val="tx1"/>
                </a:solidFill>
                <a:prstDash val="solid"/>
                <a:round/>
                <a:headEnd type="none" w="med" len="med"/>
                <a:tailEnd type="none" w="med" len="med"/>
              </a:ln>
            </p:spPr>
          </p:sp>
          <p:sp>
            <p:nvSpPr>
              <p:cNvPr id="67638" name="Line 253"/>
              <p:cNvSpPr/>
              <p:nvPr/>
            </p:nvSpPr>
            <p:spPr>
              <a:xfrm>
                <a:off x="707" y="215"/>
                <a:ext cx="156" cy="259"/>
              </a:xfrm>
              <a:prstGeom prst="line">
                <a:avLst/>
              </a:prstGeom>
              <a:ln w="9525" cap="flat" cmpd="sng">
                <a:solidFill>
                  <a:schemeClr val="tx1"/>
                </a:solidFill>
                <a:prstDash val="solid"/>
                <a:round/>
                <a:headEnd type="none" w="med" len="med"/>
                <a:tailEnd type="none" w="med" len="med"/>
              </a:ln>
            </p:spPr>
          </p:sp>
        </p:grpSp>
        <p:sp>
          <p:nvSpPr>
            <p:cNvPr id="67639" name="Rectangle 350"/>
            <p:cNvSpPr/>
            <p:nvPr/>
          </p:nvSpPr>
          <p:spPr>
            <a:xfrm>
              <a:off x="975" y="3022"/>
              <a:ext cx="816" cy="227"/>
            </a:xfrm>
            <a:prstGeom prst="rect">
              <a:avLst/>
            </a:prstGeom>
            <a:noFill/>
            <a:ln w="9525">
              <a:noFill/>
            </a:ln>
          </p:spPr>
          <p:txBody>
            <a:bodyPr wrap="none" anchor="ctr" anchorCtr="0"/>
            <a:p>
              <a:r>
                <a:rPr lang="en-US" altLang="zh-CN" sz="2000" dirty="0">
                  <a:latin typeface="Times New Roman" panose="02020603050405020304" pitchFamily="18" charset="0"/>
                  <a:ea typeface="宋体" panose="02010600030101010101" pitchFamily="2" charset="-122"/>
                </a:rPr>
                <a:t>(</a:t>
              </a:r>
              <a:r>
                <a:rPr lang="en-US" altLang="zh-CN" sz="2000" b="1" dirty="0">
                  <a:latin typeface="Times New Roman" panose="02020603050405020304" pitchFamily="18" charset="0"/>
                  <a:ea typeface="宋体" panose="02010600030101010101" pitchFamily="2" charset="-122"/>
                </a:rPr>
                <a:t>a)  </a:t>
              </a:r>
              <a:r>
                <a:rPr lang="zh-CN" altLang="en-US" sz="2000" b="1" dirty="0">
                  <a:latin typeface="Times New Roman" panose="02020603050405020304" pitchFamily="18" charset="0"/>
                  <a:ea typeface="宋体" panose="02010600030101010101" pitchFamily="2" charset="-122"/>
                </a:rPr>
                <a:t>二叉树</a:t>
              </a:r>
              <a:r>
                <a:rPr lang="zh-CN" altLang="en-US" sz="2400" dirty="0">
                  <a:latin typeface="Times New Roman" panose="02020603050405020304" pitchFamily="18" charset="0"/>
                  <a:ea typeface="宋体" panose="02010600030101010101" pitchFamily="2" charset="-122"/>
                </a:rPr>
                <a:t> </a:t>
              </a:r>
              <a:endParaRPr lang="zh-CN" altLang="en-US" sz="2400" dirty="0">
                <a:latin typeface="Times New Roman" panose="02020603050405020304" pitchFamily="18" charset="0"/>
                <a:ea typeface="宋体" panose="02010600030101010101" pitchFamily="2" charset="-122"/>
              </a:endParaRPr>
            </a:p>
          </p:txBody>
        </p:sp>
      </p:grpSp>
      <p:grpSp>
        <p:nvGrpSpPr>
          <p:cNvPr id="69656" name="Group 88"/>
          <p:cNvGrpSpPr/>
          <p:nvPr/>
        </p:nvGrpSpPr>
        <p:grpSpPr>
          <a:xfrm>
            <a:off x="6095683" y="2245360"/>
            <a:ext cx="3670300" cy="3313113"/>
            <a:chOff x="2835" y="1434"/>
            <a:chExt cx="2312" cy="2087"/>
          </a:xfrm>
        </p:grpSpPr>
        <p:grpSp>
          <p:nvGrpSpPr>
            <p:cNvPr id="69657" name="Group 57"/>
            <p:cNvGrpSpPr/>
            <p:nvPr/>
          </p:nvGrpSpPr>
          <p:grpSpPr>
            <a:xfrm>
              <a:off x="2835" y="1434"/>
              <a:ext cx="2000" cy="1552"/>
              <a:chOff x="0" y="0"/>
              <a:chExt cx="2000" cy="1552"/>
            </a:xfrm>
          </p:grpSpPr>
          <p:grpSp>
            <p:nvGrpSpPr>
              <p:cNvPr id="69658" name="Group 58"/>
              <p:cNvGrpSpPr/>
              <p:nvPr/>
            </p:nvGrpSpPr>
            <p:grpSpPr>
              <a:xfrm>
                <a:off x="432" y="0"/>
                <a:ext cx="1496" cy="1542"/>
                <a:chOff x="0" y="0"/>
                <a:chExt cx="1547" cy="1648"/>
              </a:xfrm>
            </p:grpSpPr>
            <p:sp>
              <p:nvSpPr>
                <p:cNvPr id="69659" name="Oval 59"/>
                <p:cNvSpPr/>
                <p:nvPr/>
              </p:nvSpPr>
              <p:spPr>
                <a:xfrm>
                  <a:off x="495" y="0"/>
                  <a:ext cx="267" cy="237"/>
                </a:xfrm>
                <a:prstGeom prst="ellipse">
                  <a:avLst/>
                </a:prstGeom>
                <a:noFill/>
                <a:ln w="9525" cap="flat" cmpd="sng">
                  <a:solidFill>
                    <a:schemeClr val="tx1"/>
                  </a:solidFill>
                  <a:prstDash val="solid"/>
                  <a:round/>
                  <a:headEnd type="none" w="med" len="med"/>
                  <a:tailEnd type="none" w="med" len="med"/>
                </a:ln>
              </p:spPr>
              <p:txBody>
                <a:bodyPr wrap="none" anchor="ctr" anchorCtr="0"/>
                <a:p>
                  <a:r>
                    <a:rPr lang="en-US" altLang="zh-CN" sz="2400" dirty="0">
                      <a:latin typeface="Times New Roman" panose="02020603050405020304" pitchFamily="18" charset="0"/>
                      <a:ea typeface="宋体" panose="02010600030101010101" pitchFamily="2" charset="-122"/>
                    </a:rPr>
                    <a:t>A</a:t>
                  </a:r>
                  <a:endParaRPr lang="en-US" altLang="zh-CN" sz="2400" dirty="0">
                    <a:latin typeface="Times New Roman" panose="02020603050405020304" pitchFamily="18" charset="0"/>
                    <a:ea typeface="宋体" panose="02010600030101010101" pitchFamily="2" charset="-122"/>
                  </a:endParaRPr>
                </a:p>
              </p:txBody>
            </p:sp>
            <p:sp>
              <p:nvSpPr>
                <p:cNvPr id="69660" name="Oval 60"/>
                <p:cNvSpPr/>
                <p:nvPr/>
              </p:nvSpPr>
              <p:spPr>
                <a:xfrm>
                  <a:off x="1028" y="939"/>
                  <a:ext cx="268" cy="237"/>
                </a:xfrm>
                <a:prstGeom prst="ellipse">
                  <a:avLst/>
                </a:prstGeom>
                <a:noFill/>
                <a:ln w="9525" cap="flat" cmpd="sng">
                  <a:solidFill>
                    <a:schemeClr val="tx1"/>
                  </a:solidFill>
                  <a:prstDash val="solid"/>
                  <a:round/>
                  <a:headEnd type="none" w="med" len="med"/>
                  <a:tailEnd type="none" w="med" len="med"/>
                </a:ln>
              </p:spPr>
              <p:txBody>
                <a:bodyPr wrap="none" anchor="ctr" anchorCtr="0"/>
                <a:p>
                  <a:r>
                    <a:rPr lang="en-US" altLang="zh-CN" sz="2400" dirty="0">
                      <a:latin typeface="Times New Roman" panose="02020603050405020304" pitchFamily="18" charset="0"/>
                      <a:ea typeface="宋体" panose="02010600030101010101" pitchFamily="2" charset="-122"/>
                    </a:rPr>
                    <a:t>F</a:t>
                  </a:r>
                  <a:endParaRPr lang="en-US" altLang="zh-CN" sz="2400" dirty="0">
                    <a:latin typeface="Times New Roman" panose="02020603050405020304" pitchFamily="18" charset="0"/>
                    <a:ea typeface="宋体" panose="02010600030101010101" pitchFamily="2" charset="-122"/>
                  </a:endParaRPr>
                </a:p>
              </p:txBody>
            </p:sp>
            <p:sp>
              <p:nvSpPr>
                <p:cNvPr id="69661" name="Oval 61"/>
                <p:cNvSpPr/>
                <p:nvPr/>
              </p:nvSpPr>
              <p:spPr>
                <a:xfrm>
                  <a:off x="777" y="1403"/>
                  <a:ext cx="267" cy="237"/>
                </a:xfrm>
                <a:prstGeom prst="ellipse">
                  <a:avLst/>
                </a:prstGeom>
                <a:noFill/>
                <a:ln w="9525" cap="flat" cmpd="sng">
                  <a:solidFill>
                    <a:schemeClr val="tx1"/>
                  </a:solidFill>
                  <a:prstDash val="solid"/>
                  <a:round/>
                  <a:headEnd type="none" w="med" len="med"/>
                  <a:tailEnd type="none" w="med" len="med"/>
                </a:ln>
              </p:spPr>
              <p:txBody>
                <a:bodyPr wrap="none" anchor="ctr" anchorCtr="0"/>
                <a:p>
                  <a:r>
                    <a:rPr lang="en-US" altLang="zh-CN" sz="2400" dirty="0">
                      <a:latin typeface="Times New Roman" panose="02020603050405020304" pitchFamily="18" charset="0"/>
                      <a:ea typeface="宋体" panose="02010600030101010101" pitchFamily="2" charset="-122"/>
                    </a:rPr>
                    <a:t>H</a:t>
                  </a:r>
                  <a:endParaRPr lang="en-US" altLang="zh-CN" sz="2400" dirty="0">
                    <a:latin typeface="Times New Roman" panose="02020603050405020304" pitchFamily="18" charset="0"/>
                    <a:ea typeface="宋体" panose="02010600030101010101" pitchFamily="2" charset="-122"/>
                  </a:endParaRPr>
                </a:p>
              </p:txBody>
            </p:sp>
            <p:sp>
              <p:nvSpPr>
                <p:cNvPr id="69662" name="Oval 62"/>
                <p:cNvSpPr/>
                <p:nvPr/>
              </p:nvSpPr>
              <p:spPr>
                <a:xfrm>
                  <a:off x="1280" y="1403"/>
                  <a:ext cx="267" cy="237"/>
                </a:xfrm>
                <a:prstGeom prst="ellipse">
                  <a:avLst/>
                </a:prstGeom>
                <a:noFill/>
                <a:ln w="9525" cap="flat" cmpd="sng">
                  <a:solidFill>
                    <a:schemeClr val="tx1"/>
                  </a:solidFill>
                  <a:prstDash val="solid"/>
                  <a:round/>
                  <a:headEnd type="none" w="med" len="med"/>
                  <a:tailEnd type="none" w="med" len="med"/>
                </a:ln>
              </p:spPr>
              <p:txBody>
                <a:bodyPr wrap="none" anchor="ctr" anchorCtr="0"/>
                <a:p>
                  <a:r>
                    <a:rPr lang="en-US" altLang="zh-CN" sz="2400" dirty="0">
                      <a:latin typeface="Times New Roman" panose="02020603050405020304" pitchFamily="18" charset="0"/>
                      <a:ea typeface="宋体" panose="02010600030101010101" pitchFamily="2" charset="-122"/>
                    </a:rPr>
                    <a:t>I</a:t>
                  </a:r>
                  <a:endParaRPr lang="en-US" altLang="zh-CN" sz="2400" dirty="0">
                    <a:latin typeface="Times New Roman" panose="02020603050405020304" pitchFamily="18" charset="0"/>
                    <a:ea typeface="宋体" panose="02010600030101010101" pitchFamily="2" charset="-122"/>
                  </a:endParaRPr>
                </a:p>
              </p:txBody>
            </p:sp>
            <p:sp>
              <p:nvSpPr>
                <p:cNvPr id="69663" name="Line 63"/>
                <p:cNvSpPr/>
                <p:nvPr/>
              </p:nvSpPr>
              <p:spPr>
                <a:xfrm flipH="1">
                  <a:off x="919" y="1145"/>
                  <a:ext cx="157" cy="259"/>
                </a:xfrm>
                <a:prstGeom prst="line">
                  <a:avLst/>
                </a:prstGeom>
                <a:ln w="9525" cap="flat" cmpd="sng">
                  <a:solidFill>
                    <a:schemeClr val="tx1"/>
                  </a:solidFill>
                  <a:prstDash val="solid"/>
                  <a:round/>
                  <a:headEnd type="none" w="med" len="med"/>
                  <a:tailEnd type="none" w="med" len="med"/>
                </a:ln>
              </p:spPr>
            </p:sp>
            <p:sp>
              <p:nvSpPr>
                <p:cNvPr id="69664" name="Oval 64"/>
                <p:cNvSpPr/>
                <p:nvPr/>
              </p:nvSpPr>
              <p:spPr>
                <a:xfrm>
                  <a:off x="541" y="947"/>
                  <a:ext cx="267" cy="237"/>
                </a:xfrm>
                <a:prstGeom prst="ellipse">
                  <a:avLst/>
                </a:prstGeom>
                <a:noFill/>
                <a:ln w="9525" cap="flat" cmpd="sng">
                  <a:solidFill>
                    <a:schemeClr val="tx1"/>
                  </a:solidFill>
                  <a:prstDash val="solid"/>
                  <a:round/>
                  <a:headEnd type="none" w="med" len="med"/>
                  <a:tailEnd type="none" w="med" len="med"/>
                </a:ln>
              </p:spPr>
              <p:txBody>
                <a:bodyPr wrap="none" anchor="ctr" anchorCtr="0"/>
                <a:p>
                  <a:r>
                    <a:rPr lang="en-US" altLang="zh-CN" sz="2400" dirty="0">
                      <a:latin typeface="Times New Roman" panose="02020603050405020304" pitchFamily="18" charset="0"/>
                      <a:ea typeface="宋体" panose="02010600030101010101" pitchFamily="2" charset="-122"/>
                    </a:rPr>
                    <a:t>E</a:t>
                  </a:r>
                  <a:endParaRPr lang="en-US" altLang="zh-CN" sz="2400" dirty="0">
                    <a:latin typeface="Times New Roman" panose="02020603050405020304" pitchFamily="18" charset="0"/>
                    <a:ea typeface="宋体" panose="02010600030101010101" pitchFamily="2" charset="-122"/>
                  </a:endParaRPr>
                </a:p>
              </p:txBody>
            </p:sp>
            <p:sp>
              <p:nvSpPr>
                <p:cNvPr id="69665" name="Oval 65"/>
                <p:cNvSpPr/>
                <p:nvPr/>
              </p:nvSpPr>
              <p:spPr>
                <a:xfrm>
                  <a:off x="290" y="1411"/>
                  <a:ext cx="267" cy="237"/>
                </a:xfrm>
                <a:prstGeom prst="ellipse">
                  <a:avLst/>
                </a:prstGeom>
                <a:noFill/>
                <a:ln w="9525" cap="flat" cmpd="sng">
                  <a:solidFill>
                    <a:schemeClr val="tx1"/>
                  </a:solidFill>
                  <a:prstDash val="solid"/>
                  <a:round/>
                  <a:headEnd type="none" w="med" len="med"/>
                  <a:tailEnd type="none" w="med" len="med"/>
                </a:ln>
              </p:spPr>
              <p:txBody>
                <a:bodyPr wrap="none" anchor="ctr" anchorCtr="0"/>
                <a:p>
                  <a:r>
                    <a:rPr lang="en-US" altLang="zh-CN" sz="2400" dirty="0">
                      <a:latin typeface="Times New Roman" panose="02020603050405020304" pitchFamily="18" charset="0"/>
                      <a:ea typeface="宋体" panose="02010600030101010101" pitchFamily="2" charset="-122"/>
                    </a:rPr>
                    <a:t>G</a:t>
                  </a:r>
                  <a:endParaRPr lang="en-US" altLang="zh-CN" sz="2400" dirty="0">
                    <a:latin typeface="Times New Roman" panose="02020603050405020304" pitchFamily="18" charset="0"/>
                    <a:ea typeface="宋体" panose="02010600030101010101" pitchFamily="2" charset="-122"/>
                  </a:endParaRPr>
                </a:p>
              </p:txBody>
            </p:sp>
            <p:sp>
              <p:nvSpPr>
                <p:cNvPr id="69666" name="Oval 66"/>
                <p:cNvSpPr/>
                <p:nvPr/>
              </p:nvSpPr>
              <p:spPr>
                <a:xfrm>
                  <a:off x="251" y="473"/>
                  <a:ext cx="268" cy="238"/>
                </a:xfrm>
                <a:prstGeom prst="ellipse">
                  <a:avLst/>
                </a:prstGeom>
                <a:noFill/>
                <a:ln w="9525" cap="flat" cmpd="sng">
                  <a:solidFill>
                    <a:schemeClr val="tx1"/>
                  </a:solidFill>
                  <a:prstDash val="solid"/>
                  <a:round/>
                  <a:headEnd type="none" w="med" len="med"/>
                  <a:tailEnd type="none" w="med" len="med"/>
                </a:ln>
              </p:spPr>
              <p:txBody>
                <a:bodyPr wrap="none" anchor="ctr" anchorCtr="0"/>
                <a:p>
                  <a:r>
                    <a:rPr lang="en-US" altLang="zh-CN" sz="2400" dirty="0">
                      <a:latin typeface="Times New Roman" panose="02020603050405020304" pitchFamily="18" charset="0"/>
                      <a:ea typeface="宋体" panose="02010600030101010101" pitchFamily="2" charset="-122"/>
                    </a:rPr>
                    <a:t>B</a:t>
                  </a:r>
                  <a:endParaRPr lang="en-US" altLang="zh-CN" sz="2400" dirty="0">
                    <a:latin typeface="Times New Roman" panose="02020603050405020304" pitchFamily="18" charset="0"/>
                    <a:ea typeface="宋体" panose="02010600030101010101" pitchFamily="2" charset="-122"/>
                  </a:endParaRPr>
                </a:p>
              </p:txBody>
            </p:sp>
            <p:sp>
              <p:nvSpPr>
                <p:cNvPr id="69667" name="Oval 67"/>
                <p:cNvSpPr/>
                <p:nvPr/>
              </p:nvSpPr>
              <p:spPr>
                <a:xfrm>
                  <a:off x="0" y="945"/>
                  <a:ext cx="267" cy="237"/>
                </a:xfrm>
                <a:prstGeom prst="ellipse">
                  <a:avLst/>
                </a:prstGeom>
                <a:noFill/>
                <a:ln w="9525" cap="flat" cmpd="sng">
                  <a:solidFill>
                    <a:schemeClr val="tx1"/>
                  </a:solidFill>
                  <a:prstDash val="solid"/>
                  <a:round/>
                  <a:headEnd type="none" w="med" len="med"/>
                  <a:tailEnd type="none" w="med" len="med"/>
                </a:ln>
              </p:spPr>
              <p:txBody>
                <a:bodyPr wrap="none" anchor="ctr" anchorCtr="0"/>
                <a:p>
                  <a:r>
                    <a:rPr lang="en-US" altLang="zh-CN" sz="2400" dirty="0">
                      <a:latin typeface="Times New Roman" panose="02020603050405020304" pitchFamily="18" charset="0"/>
                      <a:ea typeface="宋体" panose="02010600030101010101" pitchFamily="2" charset="-122"/>
                    </a:rPr>
                    <a:t>D</a:t>
                  </a:r>
                  <a:endParaRPr lang="en-US" altLang="zh-CN" sz="2400" dirty="0">
                    <a:latin typeface="Times New Roman" panose="02020603050405020304" pitchFamily="18" charset="0"/>
                    <a:ea typeface="宋体" panose="02010600030101010101" pitchFamily="2" charset="-122"/>
                  </a:endParaRPr>
                </a:p>
              </p:txBody>
            </p:sp>
            <p:sp>
              <p:nvSpPr>
                <p:cNvPr id="69668" name="Oval 68"/>
                <p:cNvSpPr/>
                <p:nvPr/>
              </p:nvSpPr>
              <p:spPr>
                <a:xfrm>
                  <a:off x="780" y="467"/>
                  <a:ext cx="267" cy="237"/>
                </a:xfrm>
                <a:prstGeom prst="ellipse">
                  <a:avLst/>
                </a:prstGeom>
                <a:noFill/>
                <a:ln w="9525" cap="flat" cmpd="sng">
                  <a:solidFill>
                    <a:schemeClr val="tx1"/>
                  </a:solidFill>
                  <a:prstDash val="solid"/>
                  <a:round/>
                  <a:headEnd type="none" w="med" len="med"/>
                  <a:tailEnd type="none" w="med" len="med"/>
                </a:ln>
              </p:spPr>
              <p:txBody>
                <a:bodyPr wrap="none" anchor="ctr" anchorCtr="0"/>
                <a:p>
                  <a:r>
                    <a:rPr lang="en-US" altLang="zh-CN" sz="2400" dirty="0">
                      <a:latin typeface="Times New Roman" panose="02020603050405020304" pitchFamily="18" charset="0"/>
                      <a:ea typeface="宋体" panose="02010600030101010101" pitchFamily="2" charset="-122"/>
                    </a:rPr>
                    <a:t>C</a:t>
                  </a:r>
                  <a:endParaRPr lang="en-US" altLang="zh-CN" sz="2400" dirty="0">
                    <a:latin typeface="Times New Roman" panose="02020603050405020304" pitchFamily="18" charset="0"/>
                    <a:ea typeface="宋体" panose="02010600030101010101" pitchFamily="2" charset="-122"/>
                  </a:endParaRPr>
                </a:p>
              </p:txBody>
            </p:sp>
            <p:sp>
              <p:nvSpPr>
                <p:cNvPr id="69669" name="Line 69"/>
                <p:cNvSpPr/>
                <p:nvPr/>
              </p:nvSpPr>
              <p:spPr>
                <a:xfrm>
                  <a:off x="992" y="688"/>
                  <a:ext cx="156" cy="259"/>
                </a:xfrm>
                <a:prstGeom prst="line">
                  <a:avLst/>
                </a:prstGeom>
                <a:ln w="9525" cap="flat" cmpd="sng">
                  <a:solidFill>
                    <a:schemeClr val="tx1"/>
                  </a:solidFill>
                  <a:prstDash val="solid"/>
                  <a:round/>
                  <a:headEnd type="none" w="med" len="med"/>
                  <a:tailEnd type="none" w="med" len="med"/>
                </a:ln>
              </p:spPr>
            </p:sp>
            <p:sp>
              <p:nvSpPr>
                <p:cNvPr id="69670" name="Line 70"/>
                <p:cNvSpPr/>
                <p:nvPr/>
              </p:nvSpPr>
              <p:spPr>
                <a:xfrm flipH="1">
                  <a:off x="439" y="1160"/>
                  <a:ext cx="156" cy="259"/>
                </a:xfrm>
                <a:prstGeom prst="line">
                  <a:avLst/>
                </a:prstGeom>
                <a:ln w="9525" cap="flat" cmpd="sng">
                  <a:solidFill>
                    <a:schemeClr val="tx1"/>
                  </a:solidFill>
                  <a:prstDash val="solid"/>
                  <a:round/>
                  <a:headEnd type="none" w="med" len="med"/>
                  <a:tailEnd type="none" w="med" len="med"/>
                </a:ln>
              </p:spPr>
            </p:sp>
            <p:sp>
              <p:nvSpPr>
                <p:cNvPr id="69671" name="Line 71"/>
                <p:cNvSpPr/>
                <p:nvPr/>
              </p:nvSpPr>
              <p:spPr>
                <a:xfrm flipH="1">
                  <a:off x="699" y="688"/>
                  <a:ext cx="156" cy="259"/>
                </a:xfrm>
                <a:prstGeom prst="line">
                  <a:avLst/>
                </a:prstGeom>
                <a:ln w="9525" cap="flat" cmpd="sng">
                  <a:solidFill>
                    <a:schemeClr val="tx1"/>
                  </a:solidFill>
                  <a:prstDash val="solid"/>
                  <a:round/>
                  <a:headEnd type="none" w="med" len="med"/>
                  <a:tailEnd type="none" w="med" len="med"/>
                </a:ln>
              </p:spPr>
            </p:sp>
            <p:sp>
              <p:nvSpPr>
                <p:cNvPr id="69672" name="Line 72"/>
                <p:cNvSpPr/>
                <p:nvPr/>
              </p:nvSpPr>
              <p:spPr>
                <a:xfrm flipH="1">
                  <a:off x="166" y="695"/>
                  <a:ext cx="156" cy="259"/>
                </a:xfrm>
                <a:prstGeom prst="line">
                  <a:avLst/>
                </a:prstGeom>
                <a:ln w="9525" cap="flat" cmpd="sng">
                  <a:solidFill>
                    <a:schemeClr val="tx1"/>
                  </a:solidFill>
                  <a:prstDash val="solid"/>
                  <a:round/>
                  <a:headEnd type="none" w="med" len="med"/>
                  <a:tailEnd type="none" w="med" len="med"/>
                </a:ln>
              </p:spPr>
            </p:sp>
            <p:sp>
              <p:nvSpPr>
                <p:cNvPr id="69673" name="Line 73"/>
                <p:cNvSpPr/>
                <p:nvPr/>
              </p:nvSpPr>
              <p:spPr>
                <a:xfrm flipH="1">
                  <a:off x="410" y="222"/>
                  <a:ext cx="156" cy="259"/>
                </a:xfrm>
                <a:prstGeom prst="line">
                  <a:avLst/>
                </a:prstGeom>
                <a:ln w="9525" cap="flat" cmpd="sng">
                  <a:solidFill>
                    <a:schemeClr val="tx1"/>
                  </a:solidFill>
                  <a:prstDash val="solid"/>
                  <a:round/>
                  <a:headEnd type="none" w="med" len="med"/>
                  <a:tailEnd type="none" w="med" len="med"/>
                </a:ln>
              </p:spPr>
            </p:sp>
            <p:sp>
              <p:nvSpPr>
                <p:cNvPr id="69674" name="Line 74"/>
                <p:cNvSpPr/>
                <p:nvPr/>
              </p:nvSpPr>
              <p:spPr>
                <a:xfrm>
                  <a:off x="1233" y="1153"/>
                  <a:ext cx="156" cy="259"/>
                </a:xfrm>
                <a:prstGeom prst="line">
                  <a:avLst/>
                </a:prstGeom>
                <a:ln w="9525" cap="flat" cmpd="sng">
                  <a:solidFill>
                    <a:schemeClr val="tx1"/>
                  </a:solidFill>
                  <a:prstDash val="solid"/>
                  <a:round/>
                  <a:headEnd type="none" w="med" len="med"/>
                  <a:tailEnd type="none" w="med" len="med"/>
                </a:ln>
              </p:spPr>
            </p:sp>
            <p:sp>
              <p:nvSpPr>
                <p:cNvPr id="69675" name="Line 75"/>
                <p:cNvSpPr/>
                <p:nvPr/>
              </p:nvSpPr>
              <p:spPr>
                <a:xfrm>
                  <a:off x="707" y="215"/>
                  <a:ext cx="156" cy="259"/>
                </a:xfrm>
                <a:prstGeom prst="line">
                  <a:avLst/>
                </a:prstGeom>
                <a:ln w="9525" cap="flat" cmpd="sng">
                  <a:solidFill>
                    <a:schemeClr val="tx1"/>
                  </a:solidFill>
                  <a:prstDash val="solid"/>
                  <a:round/>
                  <a:headEnd type="none" w="med" len="med"/>
                  <a:tailEnd type="none" w="med" len="med"/>
                </a:ln>
              </p:spPr>
            </p:sp>
          </p:grpSp>
          <p:sp>
            <p:nvSpPr>
              <p:cNvPr id="69676" name="未知"/>
              <p:cNvSpPr/>
              <p:nvPr/>
            </p:nvSpPr>
            <p:spPr>
              <a:xfrm>
                <a:off x="672" y="672"/>
                <a:ext cx="91" cy="317"/>
              </a:xfrm>
              <a:custGeom>
                <a:avLst/>
                <a:gdLst/>
                <a:ahLst/>
                <a:cxnLst>
                  <a:cxn ang="0">
                    <a:pos x="0" y="1751"/>
                  </a:cxn>
                  <a:cxn ang="0">
                    <a:pos x="1" y="1751"/>
                  </a:cxn>
                  <a:cxn ang="0">
                    <a:pos x="1" y="0"/>
                  </a:cxn>
                </a:cxnLst>
                <a:pathLst>
                  <a:path w="168" h="280">
                    <a:moveTo>
                      <a:pt x="0" y="240"/>
                    </a:moveTo>
                    <a:cubicBezTo>
                      <a:pt x="60" y="260"/>
                      <a:pt x="120" y="280"/>
                      <a:pt x="144" y="240"/>
                    </a:cubicBezTo>
                    <a:cubicBezTo>
                      <a:pt x="168" y="200"/>
                      <a:pt x="144" y="40"/>
                      <a:pt x="144" y="0"/>
                    </a:cubicBezTo>
                  </a:path>
                </a:pathLst>
              </a:custGeom>
              <a:noFill/>
              <a:ln w="19050" cap="flat" cmpd="sng">
                <a:solidFill>
                  <a:schemeClr val="folHlink"/>
                </a:solidFill>
                <a:prstDash val="dash"/>
                <a:round/>
                <a:headEnd type="none" w="med" len="med"/>
                <a:tailEnd type="triangle" w="med" len="med"/>
              </a:ln>
            </p:spPr>
            <p:txBody>
              <a:bodyPr/>
              <a:p>
                <a:endParaRPr lang="zh-CN" altLang="en-US"/>
              </a:p>
            </p:txBody>
          </p:sp>
          <p:sp>
            <p:nvSpPr>
              <p:cNvPr id="69677" name="未知"/>
              <p:cNvSpPr/>
              <p:nvPr/>
            </p:nvSpPr>
            <p:spPr>
              <a:xfrm>
                <a:off x="960" y="1104"/>
                <a:ext cx="91" cy="317"/>
              </a:xfrm>
              <a:custGeom>
                <a:avLst/>
                <a:gdLst/>
                <a:ahLst/>
                <a:cxnLst>
                  <a:cxn ang="0">
                    <a:pos x="0" y="90"/>
                  </a:cxn>
                  <a:cxn ang="0">
                    <a:pos x="1" y="77"/>
                  </a:cxn>
                  <a:cxn ang="0">
                    <a:pos x="1" y="0"/>
                  </a:cxn>
                </a:cxnLst>
                <a:pathLst>
                  <a:path w="144" h="344">
                    <a:moveTo>
                      <a:pt x="0" y="336"/>
                    </a:moveTo>
                    <a:cubicBezTo>
                      <a:pt x="36" y="340"/>
                      <a:pt x="72" y="344"/>
                      <a:pt x="96" y="288"/>
                    </a:cubicBezTo>
                    <a:cubicBezTo>
                      <a:pt x="120" y="232"/>
                      <a:pt x="136" y="48"/>
                      <a:pt x="144" y="0"/>
                    </a:cubicBezTo>
                  </a:path>
                </a:pathLst>
              </a:custGeom>
              <a:noFill/>
              <a:ln w="19050" cap="flat" cmpd="sng">
                <a:solidFill>
                  <a:schemeClr val="folHlink"/>
                </a:solidFill>
                <a:prstDash val="dash"/>
                <a:round/>
                <a:headEnd type="none" w="med" len="med"/>
                <a:tailEnd type="triangle" w="med" len="med"/>
              </a:ln>
            </p:spPr>
            <p:txBody>
              <a:bodyPr/>
              <a:p>
                <a:endParaRPr lang="zh-CN" altLang="en-US"/>
              </a:p>
            </p:txBody>
          </p:sp>
          <p:sp>
            <p:nvSpPr>
              <p:cNvPr id="69678" name="Rectangle 78"/>
              <p:cNvSpPr/>
              <p:nvPr/>
            </p:nvSpPr>
            <p:spPr>
              <a:xfrm>
                <a:off x="0" y="512"/>
                <a:ext cx="408" cy="227"/>
              </a:xfrm>
              <a:prstGeom prst="rect">
                <a:avLst/>
              </a:prstGeom>
              <a:noFill/>
              <a:ln w="9525">
                <a:noFill/>
              </a:ln>
            </p:spPr>
            <p:txBody>
              <a:bodyPr wrap="none" anchor="ctr" anchorCtr="0"/>
              <a:p>
                <a:r>
                  <a:rPr lang="en-US" altLang="zh-CN" sz="2400" dirty="0">
                    <a:latin typeface="Times New Roman" panose="02020603050405020304" pitchFamily="18" charset="0"/>
                    <a:ea typeface="宋体" panose="02010600030101010101" pitchFamily="2" charset="-122"/>
                  </a:rPr>
                  <a:t>NIL</a:t>
                </a:r>
                <a:endParaRPr lang="en-US" altLang="zh-CN" sz="2400" dirty="0">
                  <a:latin typeface="Times New Roman" panose="02020603050405020304" pitchFamily="18" charset="0"/>
                  <a:ea typeface="宋体" panose="02010600030101010101" pitchFamily="2" charset="-122"/>
                </a:endParaRPr>
              </a:p>
            </p:txBody>
          </p:sp>
          <p:sp>
            <p:nvSpPr>
              <p:cNvPr id="69679" name="未知"/>
              <p:cNvSpPr/>
              <p:nvPr/>
            </p:nvSpPr>
            <p:spPr>
              <a:xfrm>
                <a:off x="240" y="720"/>
                <a:ext cx="192" cy="336"/>
              </a:xfrm>
              <a:custGeom>
                <a:avLst/>
                <a:gdLst/>
                <a:ahLst/>
                <a:cxnLst>
                  <a:cxn ang="0">
                    <a:pos x="192" y="288"/>
                  </a:cxn>
                  <a:cxn ang="0">
                    <a:pos x="48" y="288"/>
                  </a:cxn>
                  <a:cxn ang="0">
                    <a:pos x="0" y="0"/>
                  </a:cxn>
                </a:cxnLst>
                <a:pathLst>
                  <a:path w="192" h="336">
                    <a:moveTo>
                      <a:pt x="192" y="288"/>
                    </a:moveTo>
                    <a:cubicBezTo>
                      <a:pt x="136" y="312"/>
                      <a:pt x="80" y="336"/>
                      <a:pt x="48" y="288"/>
                    </a:cubicBezTo>
                    <a:cubicBezTo>
                      <a:pt x="16" y="240"/>
                      <a:pt x="8" y="48"/>
                      <a:pt x="0" y="0"/>
                    </a:cubicBezTo>
                  </a:path>
                </a:pathLst>
              </a:custGeom>
              <a:noFill/>
              <a:ln w="19050" cap="flat" cmpd="sng">
                <a:solidFill>
                  <a:schemeClr val="hlink"/>
                </a:solidFill>
                <a:prstDash val="dash"/>
                <a:round/>
                <a:headEnd type="none" w="med" len="med"/>
                <a:tailEnd type="triangle" w="med" len="med"/>
              </a:ln>
            </p:spPr>
            <p:txBody>
              <a:bodyPr/>
              <a:p>
                <a:endParaRPr lang="zh-CN" altLang="en-US"/>
              </a:p>
            </p:txBody>
          </p:sp>
          <p:sp>
            <p:nvSpPr>
              <p:cNvPr id="69680" name="未知"/>
              <p:cNvSpPr/>
              <p:nvPr/>
            </p:nvSpPr>
            <p:spPr>
              <a:xfrm>
                <a:off x="584" y="672"/>
                <a:ext cx="304" cy="720"/>
              </a:xfrm>
              <a:custGeom>
                <a:avLst/>
                <a:gdLst/>
                <a:ahLst/>
                <a:cxnLst>
                  <a:cxn ang="0">
                    <a:pos x="120" y="720"/>
                  </a:cxn>
                  <a:cxn ang="0">
                    <a:pos x="24" y="576"/>
                  </a:cxn>
                  <a:cxn ang="0">
                    <a:pos x="264" y="288"/>
                  </a:cxn>
                  <a:cxn ang="0">
                    <a:pos x="264" y="0"/>
                  </a:cxn>
                </a:cxnLst>
                <a:pathLst>
                  <a:path w="304" h="720">
                    <a:moveTo>
                      <a:pt x="120" y="720"/>
                    </a:moveTo>
                    <a:cubicBezTo>
                      <a:pt x="60" y="684"/>
                      <a:pt x="0" y="648"/>
                      <a:pt x="24" y="576"/>
                    </a:cubicBezTo>
                    <a:cubicBezTo>
                      <a:pt x="48" y="504"/>
                      <a:pt x="224" y="384"/>
                      <a:pt x="264" y="288"/>
                    </a:cubicBezTo>
                    <a:cubicBezTo>
                      <a:pt x="304" y="192"/>
                      <a:pt x="264" y="48"/>
                      <a:pt x="264" y="0"/>
                    </a:cubicBezTo>
                  </a:path>
                </a:pathLst>
              </a:custGeom>
              <a:noFill/>
              <a:ln w="19050" cap="flat" cmpd="sng">
                <a:solidFill>
                  <a:schemeClr val="hlink"/>
                </a:solidFill>
                <a:prstDash val="dash"/>
                <a:round/>
                <a:headEnd type="none" w="med" len="med"/>
                <a:tailEnd type="triangle" w="med" len="med"/>
              </a:ln>
            </p:spPr>
            <p:txBody>
              <a:bodyPr/>
              <a:p>
                <a:endParaRPr lang="zh-CN" altLang="en-US"/>
              </a:p>
            </p:txBody>
          </p:sp>
          <p:sp>
            <p:nvSpPr>
              <p:cNvPr id="69681" name="未知"/>
              <p:cNvSpPr/>
              <p:nvPr/>
            </p:nvSpPr>
            <p:spPr>
              <a:xfrm>
                <a:off x="800" y="560"/>
                <a:ext cx="208" cy="768"/>
              </a:xfrm>
              <a:custGeom>
                <a:avLst/>
                <a:gdLst/>
                <a:ahLst/>
                <a:cxnLst>
                  <a:cxn ang="0">
                    <a:pos x="144" y="0"/>
                  </a:cxn>
                  <a:cxn ang="0">
                    <a:pos x="192" y="96"/>
                  </a:cxn>
                  <a:cxn ang="0">
                    <a:pos x="48" y="528"/>
                  </a:cxn>
                  <a:cxn ang="0">
                    <a:pos x="0" y="768"/>
                  </a:cxn>
                </a:cxnLst>
                <a:pathLst>
                  <a:path w="208" h="768">
                    <a:moveTo>
                      <a:pt x="144" y="0"/>
                    </a:moveTo>
                    <a:cubicBezTo>
                      <a:pt x="176" y="4"/>
                      <a:pt x="208" y="8"/>
                      <a:pt x="192" y="96"/>
                    </a:cubicBezTo>
                    <a:cubicBezTo>
                      <a:pt x="176" y="184"/>
                      <a:pt x="80" y="416"/>
                      <a:pt x="48" y="528"/>
                    </a:cubicBezTo>
                    <a:cubicBezTo>
                      <a:pt x="16" y="640"/>
                      <a:pt x="8" y="728"/>
                      <a:pt x="0" y="768"/>
                    </a:cubicBezTo>
                  </a:path>
                </a:pathLst>
              </a:custGeom>
              <a:noFill/>
              <a:ln w="19050" cap="flat" cmpd="sng">
                <a:solidFill>
                  <a:schemeClr val="folHlink"/>
                </a:solidFill>
                <a:prstDash val="dash"/>
                <a:round/>
                <a:headEnd type="none" w="med" len="med"/>
                <a:tailEnd type="triangle" w="med" len="med"/>
              </a:ln>
            </p:spPr>
            <p:txBody>
              <a:bodyPr/>
              <a:p>
                <a:endParaRPr lang="zh-CN" altLang="en-US"/>
              </a:p>
            </p:txBody>
          </p:sp>
          <p:sp>
            <p:nvSpPr>
              <p:cNvPr id="69682" name="未知"/>
              <p:cNvSpPr/>
              <p:nvPr/>
            </p:nvSpPr>
            <p:spPr>
              <a:xfrm>
                <a:off x="1112" y="1104"/>
                <a:ext cx="100" cy="448"/>
              </a:xfrm>
              <a:custGeom>
                <a:avLst/>
                <a:gdLst/>
                <a:ahLst/>
                <a:cxnLst>
                  <a:cxn ang="0">
                    <a:pos x="19" y="384"/>
                  </a:cxn>
                  <a:cxn ang="0">
                    <a:pos x="4" y="384"/>
                  </a:cxn>
                  <a:cxn ang="0">
                    <a:pos x="4" y="0"/>
                  </a:cxn>
                </a:cxnLst>
                <a:pathLst>
                  <a:path w="112" h="448">
                    <a:moveTo>
                      <a:pt x="112" y="384"/>
                    </a:moveTo>
                    <a:cubicBezTo>
                      <a:pt x="72" y="416"/>
                      <a:pt x="32" y="448"/>
                      <a:pt x="16" y="384"/>
                    </a:cubicBezTo>
                    <a:cubicBezTo>
                      <a:pt x="0" y="320"/>
                      <a:pt x="16" y="64"/>
                      <a:pt x="16" y="0"/>
                    </a:cubicBezTo>
                  </a:path>
                </a:pathLst>
              </a:custGeom>
              <a:noFill/>
              <a:ln w="19050" cap="flat" cmpd="sng">
                <a:solidFill>
                  <a:schemeClr val="hlink"/>
                </a:solidFill>
                <a:prstDash val="dash"/>
                <a:round/>
                <a:headEnd type="none" w="med" len="med"/>
                <a:tailEnd type="triangle" w="med" len="med"/>
              </a:ln>
            </p:spPr>
            <p:txBody>
              <a:bodyPr/>
              <a:p>
                <a:endParaRPr lang="zh-CN" altLang="en-US"/>
              </a:p>
            </p:txBody>
          </p:sp>
          <p:sp>
            <p:nvSpPr>
              <p:cNvPr id="69683" name="未知"/>
              <p:cNvSpPr/>
              <p:nvPr/>
            </p:nvSpPr>
            <p:spPr>
              <a:xfrm>
                <a:off x="1224" y="992"/>
                <a:ext cx="91" cy="340"/>
              </a:xfrm>
              <a:custGeom>
                <a:avLst/>
                <a:gdLst/>
                <a:ahLst/>
                <a:cxnLst>
                  <a:cxn ang="0">
                    <a:pos x="0" y="8"/>
                  </a:cxn>
                  <a:cxn ang="0">
                    <a:pos x="42" y="43"/>
                  </a:cxn>
                  <a:cxn ang="0">
                    <a:pos x="0" y="285"/>
                  </a:cxn>
                </a:cxnLst>
                <a:pathLst>
                  <a:path w="96" h="344">
                    <a:moveTo>
                      <a:pt x="0" y="8"/>
                    </a:moveTo>
                    <a:cubicBezTo>
                      <a:pt x="48" y="4"/>
                      <a:pt x="96" y="0"/>
                      <a:pt x="96" y="56"/>
                    </a:cubicBezTo>
                    <a:cubicBezTo>
                      <a:pt x="96" y="112"/>
                      <a:pt x="16" y="296"/>
                      <a:pt x="0" y="344"/>
                    </a:cubicBezTo>
                  </a:path>
                </a:pathLst>
              </a:custGeom>
              <a:noFill/>
              <a:ln w="19050" cap="flat" cmpd="sng">
                <a:solidFill>
                  <a:schemeClr val="folHlink"/>
                </a:solidFill>
                <a:prstDash val="dash"/>
                <a:round/>
                <a:headEnd type="none" w="med" len="med"/>
                <a:tailEnd type="triangle" w="med" len="med"/>
              </a:ln>
            </p:spPr>
            <p:txBody>
              <a:bodyPr/>
              <a:p>
                <a:endParaRPr lang="zh-CN" altLang="en-US"/>
              </a:p>
            </p:txBody>
          </p:sp>
          <p:sp>
            <p:nvSpPr>
              <p:cNvPr id="69684" name="未知"/>
              <p:cNvSpPr/>
              <p:nvPr/>
            </p:nvSpPr>
            <p:spPr>
              <a:xfrm>
                <a:off x="1416" y="1296"/>
                <a:ext cx="295" cy="45"/>
              </a:xfrm>
              <a:custGeom>
                <a:avLst/>
                <a:gdLst/>
                <a:ahLst/>
                <a:cxnLst>
                  <a:cxn ang="0">
                    <a:pos x="0" y="18"/>
                  </a:cxn>
                  <a:cxn ang="0">
                    <a:pos x="2608" y="0"/>
                  </a:cxn>
                  <a:cxn ang="0">
                    <a:pos x="6516" y="18"/>
                  </a:cxn>
                </a:cxnLst>
                <a:pathLst>
                  <a:path w="240" h="48">
                    <a:moveTo>
                      <a:pt x="0" y="48"/>
                    </a:moveTo>
                    <a:cubicBezTo>
                      <a:pt x="28" y="24"/>
                      <a:pt x="56" y="0"/>
                      <a:pt x="96" y="0"/>
                    </a:cubicBezTo>
                    <a:cubicBezTo>
                      <a:pt x="136" y="0"/>
                      <a:pt x="216" y="40"/>
                      <a:pt x="240" y="48"/>
                    </a:cubicBezTo>
                  </a:path>
                </a:pathLst>
              </a:custGeom>
              <a:noFill/>
              <a:ln w="19050" cap="flat" cmpd="sng">
                <a:solidFill>
                  <a:schemeClr val="folHlink"/>
                </a:solidFill>
                <a:prstDash val="dash"/>
                <a:round/>
                <a:headEnd type="none" w="med" len="med"/>
                <a:tailEnd type="triangle" w="med" len="med"/>
              </a:ln>
            </p:spPr>
            <p:txBody>
              <a:bodyPr/>
              <a:p>
                <a:endParaRPr lang="zh-CN" altLang="en-US"/>
              </a:p>
            </p:txBody>
          </p:sp>
          <p:sp>
            <p:nvSpPr>
              <p:cNvPr id="69685" name="未知"/>
              <p:cNvSpPr/>
              <p:nvPr/>
            </p:nvSpPr>
            <p:spPr>
              <a:xfrm>
                <a:off x="1416" y="1488"/>
                <a:ext cx="272" cy="45"/>
              </a:xfrm>
              <a:custGeom>
                <a:avLst/>
                <a:gdLst/>
                <a:ahLst/>
                <a:cxnLst>
                  <a:cxn ang="0">
                    <a:pos x="114" y="0"/>
                  </a:cxn>
                  <a:cxn ang="0">
                    <a:pos x="96" y="18"/>
                  </a:cxn>
                  <a:cxn ang="0">
                    <a:pos x="0" y="0"/>
                  </a:cxn>
                </a:cxnLst>
                <a:pathLst>
                  <a:path w="288" h="48">
                    <a:moveTo>
                      <a:pt x="288" y="0"/>
                    </a:moveTo>
                    <a:cubicBezTo>
                      <a:pt x="288" y="24"/>
                      <a:pt x="288" y="48"/>
                      <a:pt x="240" y="48"/>
                    </a:cubicBezTo>
                    <a:cubicBezTo>
                      <a:pt x="192" y="48"/>
                      <a:pt x="40" y="8"/>
                      <a:pt x="0" y="0"/>
                    </a:cubicBezTo>
                  </a:path>
                </a:pathLst>
              </a:custGeom>
              <a:noFill/>
              <a:ln w="19050" cap="flat" cmpd="sng">
                <a:solidFill>
                  <a:schemeClr val="hlink"/>
                </a:solidFill>
                <a:prstDash val="dash"/>
                <a:round/>
                <a:headEnd type="none" w="med" len="med"/>
                <a:tailEnd type="triangle" w="med" len="med"/>
              </a:ln>
            </p:spPr>
            <p:txBody>
              <a:bodyPr/>
              <a:p>
                <a:endParaRPr lang="zh-CN" altLang="en-US"/>
              </a:p>
            </p:txBody>
          </p:sp>
          <p:sp>
            <p:nvSpPr>
              <p:cNvPr id="69686" name="未知"/>
              <p:cNvSpPr/>
              <p:nvPr/>
            </p:nvSpPr>
            <p:spPr>
              <a:xfrm>
                <a:off x="1672" y="1024"/>
                <a:ext cx="328" cy="344"/>
              </a:xfrm>
              <a:custGeom>
                <a:avLst/>
                <a:gdLst/>
                <a:ahLst/>
                <a:cxnLst>
                  <a:cxn ang="0">
                    <a:pos x="240" y="336"/>
                  </a:cxn>
                  <a:cxn ang="0">
                    <a:pos x="288" y="288"/>
                  </a:cxn>
                  <a:cxn ang="0">
                    <a:pos x="0" y="0"/>
                  </a:cxn>
                </a:cxnLst>
                <a:pathLst>
                  <a:path w="328" h="344">
                    <a:moveTo>
                      <a:pt x="240" y="336"/>
                    </a:moveTo>
                    <a:cubicBezTo>
                      <a:pt x="284" y="340"/>
                      <a:pt x="328" y="344"/>
                      <a:pt x="288" y="288"/>
                    </a:cubicBezTo>
                    <a:cubicBezTo>
                      <a:pt x="248" y="232"/>
                      <a:pt x="48" y="48"/>
                      <a:pt x="0" y="0"/>
                    </a:cubicBezTo>
                  </a:path>
                </a:pathLst>
              </a:custGeom>
              <a:noFill/>
              <a:ln w="19050" cap="flat" cmpd="sng">
                <a:solidFill>
                  <a:schemeClr val="folHlink"/>
                </a:solidFill>
                <a:prstDash val="dash"/>
                <a:round/>
                <a:headEnd type="none" w="med" len="med"/>
                <a:tailEnd type="triangle" w="med" len="med"/>
              </a:ln>
            </p:spPr>
            <p:txBody>
              <a:bodyPr/>
              <a:p>
                <a:endParaRPr lang="zh-CN" altLang="en-US"/>
              </a:p>
            </p:txBody>
          </p:sp>
        </p:grpSp>
        <p:sp>
          <p:nvSpPr>
            <p:cNvPr id="69687" name="Rectangle 87"/>
            <p:cNvSpPr/>
            <p:nvPr/>
          </p:nvSpPr>
          <p:spPr>
            <a:xfrm>
              <a:off x="3016" y="3158"/>
              <a:ext cx="2131" cy="363"/>
            </a:xfrm>
            <a:prstGeom prst="rect">
              <a:avLst/>
            </a:prstGeom>
            <a:noFill/>
            <a:ln w="9525">
              <a:noFill/>
            </a:ln>
          </p:spPr>
          <p:txBody>
            <a:bodyPr wrap="none" anchor="ctr" anchorCtr="0"/>
            <a:p>
              <a:pPr marL="457200" indent="-457200"/>
              <a:r>
                <a:rPr lang="en-US" altLang="zh-CN" sz="2000" b="1" dirty="0">
                  <a:latin typeface="Times New Roman" panose="02020603050405020304" pitchFamily="18" charset="0"/>
                  <a:ea typeface="宋体" panose="02010600030101010101" pitchFamily="2" charset="-122"/>
                </a:rPr>
                <a:t>(d)   </a:t>
              </a:r>
              <a:r>
                <a:rPr lang="zh-CN" altLang="en-US" sz="2000" b="1" dirty="0">
                  <a:latin typeface="Times New Roman" panose="02020603050405020304" pitchFamily="18" charset="0"/>
                  <a:ea typeface="宋体" panose="02010600030101010101" pitchFamily="2" charset="-122"/>
                </a:rPr>
                <a:t>后序线索树的逻辑形式</a:t>
              </a:r>
              <a:endParaRPr lang="zh-CN" altLang="en-US" sz="2000" b="1" dirty="0">
                <a:latin typeface="Times New Roman" panose="02020603050405020304" pitchFamily="18" charset="0"/>
                <a:ea typeface="宋体" panose="02010600030101010101" pitchFamily="2" charset="-122"/>
              </a:endParaRPr>
            </a:p>
            <a:p>
              <a:pPr marL="457200" indent="-457200"/>
              <a:r>
                <a:rPr lang="zh-CN" altLang="en-US" sz="2000" b="1" dirty="0">
                  <a:latin typeface="Times New Roman" panose="02020603050405020304" pitchFamily="18" charset="0"/>
                  <a:ea typeface="宋体" panose="02010600030101010101" pitchFamily="2" charset="-122"/>
                </a:rPr>
                <a:t>        结点序列：</a:t>
              </a:r>
              <a:r>
                <a:rPr lang="en-US" altLang="zh-CN" sz="2000" b="1" dirty="0">
                  <a:latin typeface="Times New Roman" panose="02020603050405020304" pitchFamily="18" charset="0"/>
                  <a:ea typeface="宋体" panose="02010600030101010101" pitchFamily="2" charset="-122"/>
                </a:rPr>
                <a:t>DBGEHIFCA</a:t>
              </a:r>
              <a:endParaRPr lang="en-US" altLang="zh-CN" sz="2000" b="1" dirty="0">
                <a:latin typeface="Times New Roman" panose="02020603050405020304" pitchFamily="18" charset="0"/>
                <a:ea typeface="宋体" panose="02010600030101010101" pitchFamily="2" charset="-122"/>
              </a:endParaRPr>
            </a:p>
          </p:txBody>
        </p:sp>
      </p:gr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pPr marL="457200" marR="0" lvl="1" indent="-457200" algn="l" defTabSz="1219200" rtl="0" eaLnBrk="1" fontAlgn="base" latinLnBrk="0" hangingPunct="1">
              <a:lnSpc>
                <a:spcPct val="100000"/>
              </a:lnSpc>
              <a:spcBef>
                <a:spcPct val="20000"/>
              </a:spcBef>
              <a:buClrTx/>
              <a:buSzTx/>
              <a:buFont typeface="Wingdings" panose="05000000000000000000" charset="0"/>
              <a:buChar char="l"/>
            </a:pP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线索二叉树的优点</a:t>
            </a:r>
            <a:endParaRPr kumimoji="0" lang="zh-CN" altLang="en-US" sz="2800" b="0" i="0" u="none" strike="noStrike" kern="0" cap="none" spc="0" normalizeH="0" baseline="0" dirty="0">
              <a:solidFill>
                <a:schemeClr val="tx1"/>
              </a:solidFill>
              <a:latin typeface="黑体" panose="02010609060101010101" pitchFamily="2" charset="-122"/>
              <a:ea typeface="黑体" panose="02010609060101010101" pitchFamily="2" charset="-122"/>
              <a:cs typeface="黑体" panose="02010609060101010101" pitchFamily="2" charset="-122"/>
            </a:endParaRPr>
          </a:p>
          <a:p>
            <a:pPr marR="0" lvl="1" algn="l" defTabSz="1219200" rtl="0" eaLnBrk="1" fontAlgn="base" latinLnBrk="0" hangingPunct="1">
              <a:lnSpc>
                <a:spcPct val="100000"/>
              </a:lnSpc>
              <a:spcBef>
                <a:spcPct val="20000"/>
              </a:spcBef>
              <a:buClrTx/>
              <a:buSzTx/>
              <a:buChar char="•"/>
            </a:pPr>
            <a:r>
              <a:rPr lang="zh-CN" altLang="en-US" sz="2400" dirty="0">
                <a:latin typeface="黑体" panose="02010609060101010101" pitchFamily="2" charset="-122"/>
                <a:ea typeface="黑体" panose="02010609060101010101" pitchFamily="2" charset="-122"/>
                <a:cs typeface="黑体" panose="02010609060101010101" pitchFamily="2" charset="-122"/>
                <a:sym typeface="+mn-ea"/>
              </a:rPr>
              <a:t>充分利用多余的指针域</a:t>
            </a:r>
            <a:endParaRPr kumimoji="0" lang="zh-CN" altLang="en-US" sz="2400" b="0" i="0" u="none" strike="noStrike" kern="0" cap="none" spc="0" normalizeH="0" baseline="0" dirty="0">
              <a:solidFill>
                <a:schemeClr val="tx1"/>
              </a:solidFill>
              <a:latin typeface="黑体" panose="02010609060101010101" pitchFamily="2" charset="-122"/>
              <a:ea typeface="黑体" panose="02010609060101010101" pitchFamily="2" charset="-122"/>
              <a:cs typeface="黑体" panose="02010609060101010101" pitchFamily="2" charset="-122"/>
            </a:endParaRPr>
          </a:p>
          <a:p>
            <a:pPr marR="0" lvl="1" algn="l" defTabSz="1219200" rtl="0" eaLnBrk="1" fontAlgn="base" latinLnBrk="0" hangingPunct="1">
              <a:lnSpc>
                <a:spcPct val="100000"/>
              </a:lnSpc>
              <a:spcBef>
                <a:spcPct val="20000"/>
              </a:spcBef>
              <a:buClrTx/>
              <a:buSzTx/>
              <a:buChar char="•"/>
            </a:pPr>
            <a:r>
              <a:rPr lang="zh-CN" altLang="en-US" sz="2400" dirty="0">
                <a:latin typeface="黑体" panose="02010609060101010101" pitchFamily="2" charset="-122"/>
                <a:ea typeface="黑体" panose="02010609060101010101" pitchFamily="2" charset="-122"/>
                <a:cs typeface="黑体" panose="02010609060101010101" pitchFamily="2" charset="-122"/>
                <a:sym typeface="+mn-ea"/>
              </a:rPr>
              <a:t>可以通过线索使用非递归方法实现遍历 </a:t>
            </a:r>
            <a:endParaRPr kumimoji="0" lang="zh-CN" altLang="en-US" sz="2400" i="0" u="none" strike="noStrike" kern="0" cap="none" spc="0" normalizeH="0" baseline="0" dirty="0">
              <a:solidFill>
                <a:schemeClr val="tx1"/>
              </a:solidFill>
              <a:latin typeface="黑体" panose="02010609060101010101" pitchFamily="2" charset="-122"/>
              <a:ea typeface="黑体" panose="02010609060101010101" pitchFamily="2" charset="-122"/>
              <a:cs typeface="黑体" panose="02010609060101010101" pitchFamily="2" charset="-122"/>
            </a:endParaRPr>
          </a:p>
          <a:p>
            <a:pPr marR="0" lvl="1" algn="l" defTabSz="1219200" rtl="0" eaLnBrk="1" fontAlgn="base" latinLnBrk="0" hangingPunct="1">
              <a:lnSpc>
                <a:spcPct val="100000"/>
              </a:lnSpc>
              <a:spcBef>
                <a:spcPct val="20000"/>
              </a:spcBef>
              <a:buClrTx/>
              <a:buSzTx/>
              <a:buChar char="•"/>
            </a:pPr>
            <a:endParaRPr lang="zh-CN" altLang="en-US" sz="2400" dirty="0">
              <a:latin typeface="黑体" panose="02010609060101010101" pitchFamily="2" charset="-122"/>
              <a:ea typeface="黑体" panose="02010609060101010101" pitchFamily="2" charset="-122"/>
              <a:cs typeface="黑体" panose="02010609060101010101" pitchFamily="2" charset="-122"/>
              <a:sym typeface="+mn-ea"/>
            </a:endParaRPr>
          </a:p>
        </p:txBody>
      </p:sp>
      <p:sp>
        <p:nvSpPr>
          <p:cNvPr id="4" name="标题 3"/>
          <p:cNvSpPr>
            <a:spLocks noGrp="1"/>
          </p:cNvSpPr>
          <p:nvPr>
            <p:ph type="title"/>
          </p:nvPr>
        </p:nvSpPr>
        <p:spPr>
          <a:xfrm>
            <a:off x="752475" y="222568"/>
            <a:ext cx="10972800" cy="796908"/>
          </a:xfrm>
        </p:spPr>
        <p:txBody>
          <a:bodyPr/>
          <a:p>
            <a:r>
              <a:rPr lang="en-US" altLang="zh-CN">
                <a:latin typeface="楷体" panose="02010609060101010101" charset="-122"/>
                <a:ea typeface="楷体" panose="02010609060101010101" charset="-122"/>
                <a:cs typeface="楷体" panose="02010609060101010101" charset="-122"/>
                <a:sym typeface="+mn-ea"/>
              </a:rPr>
              <a:t>6.3 </a:t>
            </a:r>
            <a:r>
              <a:rPr lang="zh-CN" altLang="en-US">
                <a:latin typeface="楷体" panose="02010609060101010101" charset="-122"/>
                <a:ea typeface="楷体" panose="02010609060101010101" charset="-122"/>
                <a:cs typeface="楷体" panose="02010609060101010101" charset="-122"/>
                <a:sym typeface="+mn-ea"/>
              </a:rPr>
              <a:t>遍历二叉</a:t>
            </a:r>
            <a:r>
              <a:rPr lang="zh-CN" altLang="en-US" dirty="0">
                <a:latin typeface="楷体" panose="02010609060101010101" charset="-122"/>
                <a:ea typeface="楷体" panose="02010609060101010101" charset="-122"/>
                <a:sym typeface="+mn-ea"/>
              </a:rPr>
              <a:t>树和线索二叉树</a:t>
            </a:r>
            <a:endParaRPr lang="en-US" altLang="zh-CN">
              <a:latin typeface="楷体" panose="02010609060101010101" charset="-122"/>
              <a:ea typeface="楷体" panose="02010609060101010101" charset="-122"/>
              <a:cs typeface="楷体" panose="02010609060101010101" charset="-122"/>
            </a:endParaRPr>
          </a:p>
        </p:txBody>
      </p:sp>
      <p:sp>
        <p:nvSpPr>
          <p:cNvPr id="2" name="灯片编号占位符 1"/>
          <p:cNvSpPr>
            <a:spLocks noGrp="1"/>
          </p:cNvSpPr>
          <p:nvPr>
            <p:ph type="sldNum" sz="quarter" idx="4"/>
          </p:nvPr>
        </p:nvSpPr>
        <p:spPr/>
        <p:txBody>
          <a:bodyPr/>
          <a:p>
            <a:fld id="{F18B4237-A20D-4DE2-ADD8-75BCC50A7656}" type="slidenum">
              <a:rPr lang="zh-CN" altLang="en-US"/>
            </a:fld>
            <a:endParaRPr lang="zh-CN" altLang="en-US"/>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内容占位符 1"/>
          <p:cNvSpPr>
            <a:spLocks noGrp="1"/>
          </p:cNvSpPr>
          <p:nvPr>
            <p:ph idx="1"/>
          </p:nvPr>
        </p:nvSpPr>
        <p:spPr/>
        <p:txBody>
          <a:bodyPr/>
          <a:p>
            <a:pPr marR="0" lvl="0" algn="l" defTabSz="1219200" rtl="0" eaLnBrk="1" fontAlgn="base" latinLnBrk="0" hangingPunct="1">
              <a:lnSpc>
                <a:spcPct val="100000"/>
              </a:lnSpc>
              <a:spcBef>
                <a:spcPct val="20000"/>
              </a:spcBef>
              <a:buClrTx/>
              <a:buSzTx/>
              <a:buChar char="l"/>
            </a:pP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画出以下二叉树的先序线索二叉树</a:t>
            </a:r>
            <a:endParaRPr kumimoji="0" lang="zh-CN" altLang="en-US" sz="2800" i="0" u="none" strike="noStrike" kern="0" cap="none" spc="0" normalizeH="0" baseline="0" dirty="0">
              <a:solidFill>
                <a:schemeClr val="tx1"/>
              </a:solidFill>
              <a:latin typeface="黑体" panose="02010609060101010101" pitchFamily="2" charset="-122"/>
              <a:ea typeface="黑体" panose="02010609060101010101" pitchFamily="2" charset="-122"/>
              <a:cs typeface="黑体" panose="02010609060101010101" pitchFamily="2" charset="-122"/>
            </a:endParaRPr>
          </a:p>
          <a:p>
            <a:pPr marR="0" lvl="0" algn="l" defTabSz="1219200" rtl="0" eaLnBrk="1" fontAlgn="base" latinLnBrk="0" hangingPunct="1">
              <a:lnSpc>
                <a:spcPct val="100000"/>
              </a:lnSpc>
              <a:spcBef>
                <a:spcPct val="20000"/>
              </a:spcBef>
              <a:buClrTx/>
              <a:buSzTx/>
              <a:buChar char="l"/>
            </a:pP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假定线索二叉树结点的存储结构如下图，请画出中序线索树的存储结构图</a:t>
            </a:r>
            <a:endParaRPr kumimoji="0" lang="zh-CN" altLang="en-US" sz="2800" i="0" u="none" strike="noStrike" kern="0" cap="none" spc="0" normalizeH="0" baseline="0" dirty="0">
              <a:solidFill>
                <a:schemeClr val="tx1"/>
              </a:solidFill>
              <a:latin typeface="黑体" panose="02010609060101010101" pitchFamily="2" charset="-122"/>
              <a:ea typeface="黑体" panose="02010609060101010101" pitchFamily="2" charset="-122"/>
              <a:cs typeface="黑体" panose="02010609060101010101" pitchFamily="2" charset="-122"/>
            </a:endParaRPr>
          </a:p>
          <a:p>
            <a:pPr marR="0" lvl="1" algn="l" defTabSz="1219200" rtl="0" eaLnBrk="1" fontAlgn="base" latinLnBrk="0" hangingPunct="1">
              <a:lnSpc>
                <a:spcPct val="100000"/>
              </a:lnSpc>
              <a:spcBef>
                <a:spcPct val="20000"/>
              </a:spcBef>
              <a:buClrTx/>
              <a:buSzTx/>
              <a:buChar char="•"/>
            </a:pPr>
            <a:r>
              <a:rPr lang="en-US" altLang="zh-CN" sz="2400" dirty="0">
                <a:latin typeface="黑体" panose="02010609060101010101" pitchFamily="2" charset="-122"/>
                <a:ea typeface="黑体" panose="02010609060101010101" pitchFamily="2" charset="-122"/>
                <a:cs typeface="黑体" panose="02010609060101010101" pitchFamily="2" charset="-122"/>
                <a:sym typeface="+mn-ea"/>
              </a:rPr>
              <a:t>LTag/RTag为0，表示指针指向是孩子结点</a:t>
            </a:r>
            <a:endParaRPr kumimoji="0" lang="en-US" altLang="zh-CN" sz="2400" i="0" u="none" strike="noStrike" kern="0" cap="none" spc="0" normalizeH="0" baseline="0" dirty="0">
              <a:solidFill>
                <a:schemeClr val="tx1"/>
              </a:solidFill>
              <a:latin typeface="黑体" panose="02010609060101010101" pitchFamily="2" charset="-122"/>
              <a:ea typeface="黑体" panose="02010609060101010101" pitchFamily="2" charset="-122"/>
              <a:cs typeface="黑体" panose="02010609060101010101" pitchFamily="2" charset="-122"/>
            </a:endParaRPr>
          </a:p>
          <a:p>
            <a:pPr marR="0" lvl="1" algn="l" defTabSz="1219200" rtl="0" eaLnBrk="1" fontAlgn="base" latinLnBrk="0" hangingPunct="1">
              <a:lnSpc>
                <a:spcPct val="100000"/>
              </a:lnSpc>
              <a:spcBef>
                <a:spcPct val="20000"/>
              </a:spcBef>
              <a:buClrTx/>
              <a:buSzTx/>
              <a:buChar char="•"/>
            </a:pPr>
            <a:r>
              <a:rPr lang="en-US" altLang="zh-CN" sz="2400" dirty="0">
                <a:latin typeface="黑体" panose="02010609060101010101" pitchFamily="2" charset="-122"/>
                <a:ea typeface="黑体" panose="02010609060101010101" pitchFamily="2" charset="-122"/>
                <a:cs typeface="黑体" panose="02010609060101010101" pitchFamily="2" charset="-122"/>
                <a:sym typeface="+mn-ea"/>
              </a:rPr>
              <a:t>LTag/Rtag为1，表示指针指向是某种遍历的前驱或后继</a:t>
            </a:r>
            <a:endParaRPr lang="en-US" altLang="zh-CN" dirty="0">
              <a:latin typeface="黑体" panose="02010609060101010101" pitchFamily="2" charset="-122"/>
              <a:ea typeface="黑体" panose="02010609060101010101" pitchFamily="2" charset="-122"/>
              <a:cs typeface="黑体" panose="02010609060101010101" pitchFamily="2" charset="-122"/>
            </a:endParaRPr>
          </a:p>
        </p:txBody>
      </p:sp>
      <p:sp>
        <p:nvSpPr>
          <p:cNvPr id="3" name="标题 2"/>
          <p:cNvSpPr>
            <a:spLocks noGrp="1"/>
          </p:cNvSpPr>
          <p:nvPr>
            <p:ph type="title"/>
          </p:nvPr>
        </p:nvSpPr>
        <p:spPr/>
        <p:txBody>
          <a:bodyPr/>
          <a:p>
            <a:pPr algn="l">
              <a:buClrTx/>
              <a:buSzTx/>
              <a:buFontTx/>
            </a:pPr>
            <a:r>
              <a:rPr lang="zh-CN" altLang="en-US" sz="4000">
                <a:solidFill>
                  <a:srgbClr val="FF0000"/>
                </a:solidFill>
                <a:latin typeface="楷体" panose="02010609060101010101" charset="-122"/>
                <a:ea typeface="楷体" panose="02010609060101010101" charset="-122"/>
              </a:rPr>
              <a:t>练习</a:t>
            </a:r>
            <a:endParaRPr lang="zh-CN" altLang="en-US" sz="4000">
              <a:solidFill>
                <a:srgbClr val="FF0000"/>
              </a:solidFill>
              <a:latin typeface="楷体" panose="02010609060101010101" charset="-122"/>
              <a:ea typeface="楷体" panose="02010609060101010101" charset="-122"/>
            </a:endParaRPr>
          </a:p>
        </p:txBody>
      </p:sp>
      <p:sp>
        <p:nvSpPr>
          <p:cNvPr id="4" name="灯片编号占位符 3"/>
          <p:cNvSpPr>
            <a:spLocks noGrp="1"/>
          </p:cNvSpPr>
          <p:nvPr>
            <p:ph type="sldNum" sz="quarter" idx="4"/>
          </p:nvPr>
        </p:nvSpPr>
        <p:spPr/>
        <p:txBody>
          <a:bodyPr/>
          <a:p>
            <a:fld id="{F18B4237-A20D-4DE2-ADD8-75BCC50A7656}" type="slidenum">
              <a:rPr lang="zh-CN" altLang="en-US"/>
            </a:fld>
            <a:endParaRPr lang="zh-CN" altLang="en-US"/>
          </a:p>
        </p:txBody>
      </p:sp>
      <p:grpSp>
        <p:nvGrpSpPr>
          <p:cNvPr id="72739" name="Group 4"/>
          <p:cNvGrpSpPr/>
          <p:nvPr/>
        </p:nvGrpSpPr>
        <p:grpSpPr>
          <a:xfrm>
            <a:off x="1496378" y="3429000"/>
            <a:ext cx="5143500" cy="398834"/>
            <a:chOff x="960" y="2928"/>
            <a:chExt cx="2928" cy="328"/>
          </a:xfrm>
        </p:grpSpPr>
        <p:sp>
          <p:nvSpPr>
            <p:cNvPr id="72740" name="Text Box 5"/>
            <p:cNvSpPr txBox="1"/>
            <p:nvPr/>
          </p:nvSpPr>
          <p:spPr>
            <a:xfrm>
              <a:off x="960" y="2928"/>
              <a:ext cx="528" cy="328"/>
            </a:xfrm>
            <a:prstGeom prst="rect">
              <a:avLst/>
            </a:prstGeom>
            <a:noFill/>
            <a:ln w="9525" cap="flat" cmpd="sng">
              <a:solidFill>
                <a:schemeClr val="tx1"/>
              </a:solidFill>
              <a:prstDash val="solid"/>
              <a:miter/>
              <a:headEnd type="none" w="med" len="med"/>
              <a:tailEnd type="none" w="med" len="med"/>
            </a:ln>
          </p:spPr>
          <p:txBody>
            <a:bodyPr anchor="t" anchorCtr="0">
              <a:spAutoFit/>
            </a:bodyPr>
            <a:p>
              <a:pPr algn="ctr">
                <a:spcBef>
                  <a:spcPct val="50000"/>
                </a:spcBef>
              </a:pPr>
              <a:r>
                <a:rPr lang="en-US" altLang="zh-CN" sz="2000" dirty="0">
                  <a:latin typeface="Tahoma" panose="020B0604030504040204" charset="0"/>
                  <a:ea typeface="宋体" panose="02010600030101010101" pitchFamily="2" charset="-122"/>
                </a:rPr>
                <a:t>LTag</a:t>
              </a:r>
              <a:endParaRPr lang="en-US" altLang="zh-CN" sz="2000" dirty="0">
                <a:latin typeface="Tahoma" panose="020B0604030504040204" charset="0"/>
                <a:ea typeface="宋体" panose="02010600030101010101" pitchFamily="2" charset="-122"/>
              </a:endParaRPr>
            </a:p>
          </p:txBody>
        </p:sp>
        <p:sp>
          <p:nvSpPr>
            <p:cNvPr id="72741" name="Text Box 6"/>
            <p:cNvSpPr txBox="1"/>
            <p:nvPr/>
          </p:nvSpPr>
          <p:spPr>
            <a:xfrm>
              <a:off x="1488" y="2928"/>
              <a:ext cx="672" cy="328"/>
            </a:xfrm>
            <a:prstGeom prst="rect">
              <a:avLst/>
            </a:prstGeom>
            <a:noFill/>
            <a:ln w="9525" cap="flat" cmpd="sng">
              <a:solidFill>
                <a:schemeClr val="tx1"/>
              </a:solidFill>
              <a:prstDash val="solid"/>
              <a:miter/>
              <a:headEnd type="none" w="med" len="med"/>
              <a:tailEnd type="none" w="med" len="med"/>
            </a:ln>
          </p:spPr>
          <p:txBody>
            <a:bodyPr anchor="t" anchorCtr="0">
              <a:spAutoFit/>
            </a:bodyPr>
            <a:p>
              <a:pPr algn="ctr">
                <a:spcBef>
                  <a:spcPct val="50000"/>
                </a:spcBef>
              </a:pPr>
              <a:r>
                <a:rPr lang="en-US" altLang="zh-CN" sz="2000" dirty="0">
                  <a:latin typeface="Tahoma" panose="020B0604030504040204" charset="0"/>
                  <a:ea typeface="宋体" panose="02010600030101010101" pitchFamily="2" charset="-122"/>
                </a:rPr>
                <a:t>lChild</a:t>
              </a:r>
              <a:endParaRPr lang="en-US" altLang="zh-CN" sz="2000" dirty="0">
                <a:latin typeface="Tahoma" panose="020B0604030504040204" charset="0"/>
                <a:ea typeface="宋体" panose="02010600030101010101" pitchFamily="2" charset="-122"/>
              </a:endParaRPr>
            </a:p>
          </p:txBody>
        </p:sp>
        <p:sp>
          <p:nvSpPr>
            <p:cNvPr id="72742" name="Text Box 7"/>
            <p:cNvSpPr txBox="1"/>
            <p:nvPr/>
          </p:nvSpPr>
          <p:spPr>
            <a:xfrm>
              <a:off x="2160" y="2928"/>
              <a:ext cx="528" cy="328"/>
            </a:xfrm>
            <a:prstGeom prst="rect">
              <a:avLst/>
            </a:prstGeom>
            <a:noFill/>
            <a:ln w="9525" cap="flat" cmpd="sng">
              <a:solidFill>
                <a:schemeClr val="tx1"/>
              </a:solidFill>
              <a:prstDash val="solid"/>
              <a:miter/>
              <a:headEnd type="none" w="med" len="med"/>
              <a:tailEnd type="none" w="med" len="med"/>
            </a:ln>
          </p:spPr>
          <p:txBody>
            <a:bodyPr anchor="t" anchorCtr="0">
              <a:spAutoFit/>
            </a:bodyPr>
            <a:p>
              <a:pPr algn="ctr">
                <a:spcBef>
                  <a:spcPct val="50000"/>
                </a:spcBef>
              </a:pPr>
              <a:r>
                <a:rPr lang="en-US" altLang="zh-CN" sz="2000" dirty="0">
                  <a:latin typeface="Tahoma" panose="020B0604030504040204" charset="0"/>
                  <a:ea typeface="宋体" panose="02010600030101010101" pitchFamily="2" charset="-122"/>
                </a:rPr>
                <a:t>data</a:t>
              </a:r>
              <a:endParaRPr lang="en-US" altLang="zh-CN" sz="2000" dirty="0">
                <a:latin typeface="Tahoma" panose="020B0604030504040204" charset="0"/>
                <a:ea typeface="宋体" panose="02010600030101010101" pitchFamily="2" charset="-122"/>
              </a:endParaRPr>
            </a:p>
          </p:txBody>
        </p:sp>
        <p:sp>
          <p:nvSpPr>
            <p:cNvPr id="72743" name="Text Box 8"/>
            <p:cNvSpPr txBox="1"/>
            <p:nvPr/>
          </p:nvSpPr>
          <p:spPr>
            <a:xfrm>
              <a:off x="2688" y="2928"/>
              <a:ext cx="672" cy="328"/>
            </a:xfrm>
            <a:prstGeom prst="rect">
              <a:avLst/>
            </a:prstGeom>
            <a:noFill/>
            <a:ln w="9525" cap="flat" cmpd="sng">
              <a:solidFill>
                <a:schemeClr val="tx1"/>
              </a:solidFill>
              <a:prstDash val="solid"/>
              <a:miter/>
              <a:headEnd type="none" w="med" len="med"/>
              <a:tailEnd type="none" w="med" len="med"/>
            </a:ln>
          </p:spPr>
          <p:txBody>
            <a:bodyPr anchor="t" anchorCtr="0">
              <a:spAutoFit/>
            </a:bodyPr>
            <a:p>
              <a:pPr algn="ctr">
                <a:spcBef>
                  <a:spcPct val="50000"/>
                </a:spcBef>
              </a:pPr>
              <a:r>
                <a:rPr lang="en-US" altLang="zh-CN" sz="2000" dirty="0">
                  <a:latin typeface="Tahoma" panose="020B0604030504040204" charset="0"/>
                  <a:ea typeface="宋体" panose="02010600030101010101" pitchFamily="2" charset="-122"/>
                </a:rPr>
                <a:t>rChild</a:t>
              </a:r>
              <a:endParaRPr lang="en-US" altLang="zh-CN" sz="2000" dirty="0">
                <a:latin typeface="Tahoma" panose="020B0604030504040204" charset="0"/>
                <a:ea typeface="宋体" panose="02010600030101010101" pitchFamily="2" charset="-122"/>
              </a:endParaRPr>
            </a:p>
          </p:txBody>
        </p:sp>
        <p:sp>
          <p:nvSpPr>
            <p:cNvPr id="72744" name="Text Box 9"/>
            <p:cNvSpPr txBox="1"/>
            <p:nvPr/>
          </p:nvSpPr>
          <p:spPr>
            <a:xfrm>
              <a:off x="3360" y="2928"/>
              <a:ext cx="528" cy="328"/>
            </a:xfrm>
            <a:prstGeom prst="rect">
              <a:avLst/>
            </a:prstGeom>
            <a:noFill/>
            <a:ln w="9525" cap="flat" cmpd="sng">
              <a:solidFill>
                <a:schemeClr val="tx1"/>
              </a:solidFill>
              <a:prstDash val="solid"/>
              <a:miter/>
              <a:headEnd type="none" w="med" len="med"/>
              <a:tailEnd type="none" w="med" len="med"/>
            </a:ln>
          </p:spPr>
          <p:txBody>
            <a:bodyPr anchor="t" anchorCtr="0">
              <a:spAutoFit/>
            </a:bodyPr>
            <a:p>
              <a:pPr algn="ctr">
                <a:spcBef>
                  <a:spcPct val="50000"/>
                </a:spcBef>
              </a:pPr>
              <a:r>
                <a:rPr lang="en-US" altLang="zh-CN" sz="2000" dirty="0">
                  <a:latin typeface="Tahoma" panose="020B0604030504040204" charset="0"/>
                  <a:ea typeface="宋体" panose="02010600030101010101" pitchFamily="2" charset="-122"/>
                </a:rPr>
                <a:t>RTag</a:t>
              </a:r>
              <a:endParaRPr lang="en-US" altLang="zh-CN" sz="2000" dirty="0">
                <a:latin typeface="Tahoma" panose="020B0604030504040204" charset="0"/>
                <a:ea typeface="宋体" panose="02010600030101010101" pitchFamily="2" charset="-122"/>
              </a:endParaRPr>
            </a:p>
          </p:txBody>
        </p:sp>
      </p:grpSp>
      <p:grpSp>
        <p:nvGrpSpPr>
          <p:cNvPr id="72708" name="Group 76"/>
          <p:cNvGrpSpPr/>
          <p:nvPr/>
        </p:nvGrpSpPr>
        <p:grpSpPr>
          <a:xfrm>
            <a:off x="7247573" y="3428683"/>
            <a:ext cx="3602037" cy="2424113"/>
            <a:chOff x="3024" y="2113"/>
            <a:chExt cx="2269" cy="1527"/>
          </a:xfrm>
        </p:grpSpPr>
        <p:sp>
          <p:nvSpPr>
            <p:cNvPr id="72709" name="Line 77"/>
            <p:cNvSpPr/>
            <p:nvPr/>
          </p:nvSpPr>
          <p:spPr>
            <a:xfrm>
              <a:off x="4896" y="2727"/>
              <a:ext cx="192" cy="240"/>
            </a:xfrm>
            <a:prstGeom prst="line">
              <a:avLst/>
            </a:prstGeom>
            <a:ln w="38100" cap="flat" cmpd="sng">
              <a:solidFill>
                <a:srgbClr val="009900"/>
              </a:solidFill>
              <a:prstDash val="solid"/>
              <a:round/>
              <a:headEnd type="none" w="med" len="med"/>
              <a:tailEnd type="none" w="med" len="med"/>
            </a:ln>
          </p:spPr>
        </p:sp>
        <p:sp>
          <p:nvSpPr>
            <p:cNvPr id="72710" name="Line 78"/>
            <p:cNvSpPr/>
            <p:nvPr/>
          </p:nvSpPr>
          <p:spPr>
            <a:xfrm flipH="1">
              <a:off x="4608" y="2700"/>
              <a:ext cx="223" cy="267"/>
            </a:xfrm>
            <a:prstGeom prst="line">
              <a:avLst/>
            </a:prstGeom>
            <a:ln w="38100" cap="flat" cmpd="sng">
              <a:solidFill>
                <a:srgbClr val="009900"/>
              </a:solidFill>
              <a:prstDash val="solid"/>
              <a:round/>
              <a:headEnd type="none" w="med" len="med"/>
              <a:tailEnd type="none" w="med" len="med"/>
            </a:ln>
          </p:spPr>
        </p:sp>
        <p:sp>
          <p:nvSpPr>
            <p:cNvPr id="72711" name="Line 79"/>
            <p:cNvSpPr/>
            <p:nvPr/>
          </p:nvSpPr>
          <p:spPr>
            <a:xfrm flipH="1">
              <a:off x="3168" y="3063"/>
              <a:ext cx="192" cy="336"/>
            </a:xfrm>
            <a:prstGeom prst="line">
              <a:avLst/>
            </a:prstGeom>
            <a:ln w="38100" cap="flat" cmpd="sng">
              <a:solidFill>
                <a:srgbClr val="009900"/>
              </a:solidFill>
              <a:prstDash val="solid"/>
              <a:round/>
              <a:headEnd type="none" w="med" len="med"/>
              <a:tailEnd type="none" w="med" len="med"/>
            </a:ln>
          </p:spPr>
        </p:sp>
        <p:sp>
          <p:nvSpPr>
            <p:cNvPr id="72712" name="Line 80"/>
            <p:cNvSpPr/>
            <p:nvPr/>
          </p:nvSpPr>
          <p:spPr>
            <a:xfrm flipH="1">
              <a:off x="3408" y="2727"/>
              <a:ext cx="240" cy="288"/>
            </a:xfrm>
            <a:prstGeom prst="line">
              <a:avLst/>
            </a:prstGeom>
            <a:ln w="38100" cap="flat" cmpd="sng">
              <a:solidFill>
                <a:srgbClr val="009900"/>
              </a:solidFill>
              <a:prstDash val="solid"/>
              <a:round/>
              <a:headEnd type="none" w="med" len="med"/>
              <a:tailEnd type="none" w="med" len="med"/>
            </a:ln>
          </p:spPr>
        </p:sp>
        <p:sp>
          <p:nvSpPr>
            <p:cNvPr id="72713" name="Line 81"/>
            <p:cNvSpPr/>
            <p:nvPr/>
          </p:nvSpPr>
          <p:spPr>
            <a:xfrm>
              <a:off x="4368" y="2343"/>
              <a:ext cx="456" cy="274"/>
            </a:xfrm>
            <a:prstGeom prst="line">
              <a:avLst/>
            </a:prstGeom>
            <a:ln w="38100" cap="flat" cmpd="sng">
              <a:solidFill>
                <a:srgbClr val="009900"/>
              </a:solidFill>
              <a:prstDash val="solid"/>
              <a:round/>
              <a:headEnd type="none" w="med" len="med"/>
              <a:tailEnd type="none" w="med" len="med"/>
            </a:ln>
          </p:spPr>
        </p:sp>
        <p:sp>
          <p:nvSpPr>
            <p:cNvPr id="72714" name="Line 82"/>
            <p:cNvSpPr/>
            <p:nvPr/>
          </p:nvSpPr>
          <p:spPr>
            <a:xfrm flipH="1">
              <a:off x="3744" y="2343"/>
              <a:ext cx="480" cy="288"/>
            </a:xfrm>
            <a:prstGeom prst="line">
              <a:avLst/>
            </a:prstGeom>
            <a:ln w="38100" cap="flat" cmpd="sng">
              <a:solidFill>
                <a:srgbClr val="009900"/>
              </a:solidFill>
              <a:prstDash val="solid"/>
              <a:round/>
              <a:headEnd type="none" w="med" len="med"/>
              <a:tailEnd type="none" w="med" len="med"/>
            </a:ln>
          </p:spPr>
        </p:sp>
        <p:sp>
          <p:nvSpPr>
            <p:cNvPr id="72715" name="Line 83"/>
            <p:cNvSpPr/>
            <p:nvPr/>
          </p:nvSpPr>
          <p:spPr>
            <a:xfrm>
              <a:off x="3456" y="3111"/>
              <a:ext cx="87" cy="261"/>
            </a:xfrm>
            <a:prstGeom prst="line">
              <a:avLst/>
            </a:prstGeom>
            <a:ln w="38100" cap="flat" cmpd="sng">
              <a:solidFill>
                <a:srgbClr val="009900"/>
              </a:solidFill>
              <a:prstDash val="solid"/>
              <a:round/>
              <a:headEnd type="none" w="med" len="med"/>
              <a:tailEnd type="none" w="med" len="med"/>
            </a:ln>
          </p:spPr>
        </p:sp>
        <p:sp>
          <p:nvSpPr>
            <p:cNvPr id="72716" name="Line 84"/>
            <p:cNvSpPr/>
            <p:nvPr/>
          </p:nvSpPr>
          <p:spPr>
            <a:xfrm flipH="1">
              <a:off x="4404" y="3072"/>
              <a:ext cx="144" cy="336"/>
            </a:xfrm>
            <a:prstGeom prst="line">
              <a:avLst/>
            </a:prstGeom>
            <a:ln w="38100" cap="flat" cmpd="sng">
              <a:solidFill>
                <a:srgbClr val="009900"/>
              </a:solidFill>
              <a:prstDash val="solid"/>
              <a:round/>
              <a:headEnd type="none" w="med" len="med"/>
              <a:tailEnd type="none" w="med" len="med"/>
            </a:ln>
          </p:spPr>
        </p:sp>
        <p:sp>
          <p:nvSpPr>
            <p:cNvPr id="72717" name="Oval 85"/>
            <p:cNvSpPr/>
            <p:nvPr/>
          </p:nvSpPr>
          <p:spPr>
            <a:xfrm>
              <a:off x="4260" y="3312"/>
              <a:ext cx="288" cy="288"/>
            </a:xfrm>
            <a:prstGeom prst="ellipse">
              <a:avLst/>
            </a:prstGeom>
            <a:gradFill rotWithShape="0">
              <a:gsLst>
                <a:gs pos="0">
                  <a:srgbClr val="FF6600"/>
                </a:gs>
                <a:gs pos="100000">
                  <a:srgbClr val="762F00"/>
                </a:gs>
              </a:gsLst>
              <a:lin ang="2700000" scaled="1"/>
              <a:tileRect/>
            </a:gradFill>
            <a:ln w="38100">
              <a:noFill/>
            </a:ln>
          </p:spPr>
          <p:txBody>
            <a:bodyPr wrap="none" anchor="ctr" anchorCtr="0"/>
            <a:p>
              <a:endParaRPr lang="zh-CN" altLang="en-US" dirty="0">
                <a:latin typeface="Arial" panose="020B0604020202020204" pitchFamily="34" charset="0"/>
                <a:ea typeface="宋体" panose="02010600030101010101" pitchFamily="2" charset="-122"/>
              </a:endParaRPr>
            </a:p>
          </p:txBody>
        </p:sp>
        <p:sp>
          <p:nvSpPr>
            <p:cNvPr id="72718" name="Text Box 86"/>
            <p:cNvSpPr txBox="1"/>
            <p:nvPr/>
          </p:nvSpPr>
          <p:spPr>
            <a:xfrm>
              <a:off x="4273" y="3265"/>
              <a:ext cx="202" cy="329"/>
            </a:xfrm>
            <a:prstGeom prst="rect">
              <a:avLst/>
            </a:prstGeom>
            <a:noFill/>
            <a:ln w="38100">
              <a:noFill/>
            </a:ln>
          </p:spPr>
          <p:txBody>
            <a:bodyPr wrap="none" anchor="ctr" anchorCtr="0">
              <a:spAutoFit/>
            </a:bodyPr>
            <a:p>
              <a:pPr algn="ctr"/>
              <a:r>
                <a:rPr lang="en-US" altLang="zh-CN" sz="2800" b="1" dirty="0">
                  <a:solidFill>
                    <a:schemeClr val="bg1"/>
                  </a:solidFill>
                  <a:latin typeface="Times New Roman" panose="02020603050405020304" pitchFamily="18" charset="0"/>
                  <a:ea typeface="宋体" panose="02010600030101010101" pitchFamily="2" charset="-122"/>
                </a:rPr>
                <a:t>I</a:t>
              </a:r>
              <a:endParaRPr lang="en-US" altLang="zh-CN" sz="2400" dirty="0">
                <a:latin typeface="Times New Roman" panose="02020603050405020304" pitchFamily="18" charset="0"/>
                <a:ea typeface="宋体" panose="02010600030101010101" pitchFamily="2" charset="-122"/>
              </a:endParaRPr>
            </a:p>
          </p:txBody>
        </p:sp>
        <p:sp>
          <p:nvSpPr>
            <p:cNvPr id="72719" name="Oval 87"/>
            <p:cNvSpPr/>
            <p:nvPr/>
          </p:nvSpPr>
          <p:spPr>
            <a:xfrm>
              <a:off x="4176" y="2151"/>
              <a:ext cx="288" cy="288"/>
            </a:xfrm>
            <a:prstGeom prst="ellipse">
              <a:avLst/>
            </a:prstGeom>
            <a:gradFill rotWithShape="0">
              <a:gsLst>
                <a:gs pos="0">
                  <a:srgbClr val="FF6600"/>
                </a:gs>
                <a:gs pos="100000">
                  <a:srgbClr val="762F00"/>
                </a:gs>
              </a:gsLst>
              <a:lin ang="2700000" scaled="1"/>
              <a:tileRect/>
            </a:gradFill>
            <a:ln w="38100">
              <a:noFill/>
            </a:ln>
          </p:spPr>
          <p:txBody>
            <a:bodyPr wrap="none" anchor="ctr" anchorCtr="0"/>
            <a:p>
              <a:endParaRPr lang="zh-CN" altLang="en-US" dirty="0">
                <a:latin typeface="Arial" panose="020B0604020202020204" pitchFamily="34" charset="0"/>
                <a:ea typeface="宋体" panose="02010600030101010101" pitchFamily="2" charset="-122"/>
              </a:endParaRPr>
            </a:p>
          </p:txBody>
        </p:sp>
        <p:sp>
          <p:nvSpPr>
            <p:cNvPr id="72720" name="Oval 88"/>
            <p:cNvSpPr/>
            <p:nvPr/>
          </p:nvSpPr>
          <p:spPr>
            <a:xfrm>
              <a:off x="3600" y="2487"/>
              <a:ext cx="288" cy="288"/>
            </a:xfrm>
            <a:prstGeom prst="ellipse">
              <a:avLst/>
            </a:prstGeom>
            <a:gradFill rotWithShape="0">
              <a:gsLst>
                <a:gs pos="0">
                  <a:srgbClr val="FF6600"/>
                </a:gs>
                <a:gs pos="100000">
                  <a:srgbClr val="762F00"/>
                </a:gs>
              </a:gsLst>
              <a:lin ang="2700000" scaled="1"/>
              <a:tileRect/>
            </a:gradFill>
            <a:ln w="38100">
              <a:noFill/>
            </a:ln>
          </p:spPr>
          <p:txBody>
            <a:bodyPr wrap="none" anchor="ctr" anchorCtr="0"/>
            <a:p>
              <a:endParaRPr lang="zh-CN" altLang="en-US" dirty="0">
                <a:latin typeface="Arial" panose="020B0604020202020204" pitchFamily="34" charset="0"/>
                <a:ea typeface="宋体" panose="02010600030101010101" pitchFamily="2" charset="-122"/>
              </a:endParaRPr>
            </a:p>
          </p:txBody>
        </p:sp>
        <p:sp>
          <p:nvSpPr>
            <p:cNvPr id="72721" name="Oval 89"/>
            <p:cNvSpPr/>
            <p:nvPr/>
          </p:nvSpPr>
          <p:spPr>
            <a:xfrm>
              <a:off x="4704" y="2487"/>
              <a:ext cx="288" cy="288"/>
            </a:xfrm>
            <a:prstGeom prst="ellipse">
              <a:avLst/>
            </a:prstGeom>
            <a:gradFill rotWithShape="0">
              <a:gsLst>
                <a:gs pos="0">
                  <a:srgbClr val="FF6600"/>
                </a:gs>
                <a:gs pos="100000">
                  <a:srgbClr val="762F00"/>
                </a:gs>
              </a:gsLst>
              <a:lin ang="2700000" scaled="1"/>
              <a:tileRect/>
            </a:gradFill>
            <a:ln w="38100">
              <a:noFill/>
            </a:ln>
          </p:spPr>
          <p:txBody>
            <a:bodyPr wrap="none" anchor="ctr" anchorCtr="0"/>
            <a:p>
              <a:endParaRPr lang="zh-CN" altLang="en-US" dirty="0">
                <a:latin typeface="Arial" panose="020B0604020202020204" pitchFamily="34" charset="0"/>
                <a:ea typeface="宋体" panose="02010600030101010101" pitchFamily="2" charset="-122"/>
              </a:endParaRPr>
            </a:p>
          </p:txBody>
        </p:sp>
        <p:sp>
          <p:nvSpPr>
            <p:cNvPr id="72722" name="Text Box 90"/>
            <p:cNvSpPr txBox="1"/>
            <p:nvPr/>
          </p:nvSpPr>
          <p:spPr>
            <a:xfrm>
              <a:off x="4190" y="2113"/>
              <a:ext cx="277" cy="329"/>
            </a:xfrm>
            <a:prstGeom prst="rect">
              <a:avLst/>
            </a:prstGeom>
            <a:noFill/>
            <a:ln w="38100">
              <a:noFill/>
            </a:ln>
          </p:spPr>
          <p:txBody>
            <a:bodyPr wrap="none" anchor="ctr" anchorCtr="0">
              <a:spAutoFit/>
            </a:bodyPr>
            <a:p>
              <a:pPr algn="ctr"/>
              <a:r>
                <a:rPr lang="en-US" altLang="zh-CN" sz="2800" b="1" dirty="0">
                  <a:solidFill>
                    <a:schemeClr val="bg1"/>
                  </a:solidFill>
                  <a:latin typeface="Times New Roman" panose="02020603050405020304" pitchFamily="18" charset="0"/>
                  <a:ea typeface="宋体" panose="02010600030101010101" pitchFamily="2" charset="-122"/>
                </a:rPr>
                <a:t>A</a:t>
              </a:r>
              <a:endParaRPr lang="en-US" altLang="zh-CN" sz="2400" dirty="0">
                <a:latin typeface="Times New Roman" panose="02020603050405020304" pitchFamily="18" charset="0"/>
                <a:ea typeface="宋体" panose="02010600030101010101" pitchFamily="2" charset="-122"/>
              </a:endParaRPr>
            </a:p>
          </p:txBody>
        </p:sp>
        <p:sp>
          <p:nvSpPr>
            <p:cNvPr id="72723" name="Text Box 91"/>
            <p:cNvSpPr txBox="1"/>
            <p:nvPr/>
          </p:nvSpPr>
          <p:spPr>
            <a:xfrm>
              <a:off x="3613" y="2449"/>
              <a:ext cx="265" cy="329"/>
            </a:xfrm>
            <a:prstGeom prst="rect">
              <a:avLst/>
            </a:prstGeom>
            <a:noFill/>
            <a:ln w="38100">
              <a:noFill/>
            </a:ln>
          </p:spPr>
          <p:txBody>
            <a:bodyPr wrap="none" anchor="ctr" anchorCtr="0">
              <a:spAutoFit/>
            </a:bodyPr>
            <a:p>
              <a:pPr algn="ctr"/>
              <a:r>
                <a:rPr lang="en-US" altLang="zh-CN" sz="2800" b="1" dirty="0">
                  <a:solidFill>
                    <a:schemeClr val="bg1"/>
                  </a:solidFill>
                  <a:latin typeface="Times New Roman" panose="02020603050405020304" pitchFamily="18" charset="0"/>
                  <a:ea typeface="宋体" panose="02010600030101010101" pitchFamily="2" charset="-122"/>
                </a:rPr>
                <a:t>B</a:t>
              </a:r>
              <a:endParaRPr lang="en-US" altLang="zh-CN" sz="2400" dirty="0">
                <a:latin typeface="Times New Roman" panose="02020603050405020304" pitchFamily="18" charset="0"/>
                <a:ea typeface="宋体" panose="02010600030101010101" pitchFamily="2" charset="-122"/>
              </a:endParaRPr>
            </a:p>
          </p:txBody>
        </p:sp>
        <p:sp>
          <p:nvSpPr>
            <p:cNvPr id="72724" name="Text Box 92"/>
            <p:cNvSpPr txBox="1"/>
            <p:nvPr/>
          </p:nvSpPr>
          <p:spPr>
            <a:xfrm>
              <a:off x="4718" y="2449"/>
              <a:ext cx="277" cy="329"/>
            </a:xfrm>
            <a:prstGeom prst="rect">
              <a:avLst/>
            </a:prstGeom>
            <a:noFill/>
            <a:ln w="38100">
              <a:noFill/>
            </a:ln>
          </p:spPr>
          <p:txBody>
            <a:bodyPr wrap="none" anchor="ctr" anchorCtr="0">
              <a:spAutoFit/>
            </a:bodyPr>
            <a:p>
              <a:pPr algn="ctr"/>
              <a:r>
                <a:rPr lang="en-US" altLang="zh-CN" sz="2800" b="1" dirty="0">
                  <a:solidFill>
                    <a:schemeClr val="bg1"/>
                  </a:solidFill>
                  <a:latin typeface="Times New Roman" panose="02020603050405020304" pitchFamily="18" charset="0"/>
                  <a:ea typeface="宋体" panose="02010600030101010101" pitchFamily="2" charset="-122"/>
                </a:rPr>
                <a:t>C</a:t>
              </a:r>
              <a:endParaRPr lang="en-US" altLang="zh-CN" sz="2400" dirty="0">
                <a:latin typeface="Times New Roman" panose="02020603050405020304" pitchFamily="18" charset="0"/>
                <a:ea typeface="宋体" panose="02010600030101010101" pitchFamily="2" charset="-122"/>
              </a:endParaRPr>
            </a:p>
          </p:txBody>
        </p:sp>
        <p:sp>
          <p:nvSpPr>
            <p:cNvPr id="72725" name="Oval 93"/>
            <p:cNvSpPr/>
            <p:nvPr/>
          </p:nvSpPr>
          <p:spPr>
            <a:xfrm>
              <a:off x="4992" y="2871"/>
              <a:ext cx="288" cy="288"/>
            </a:xfrm>
            <a:prstGeom prst="ellipse">
              <a:avLst/>
            </a:prstGeom>
            <a:gradFill rotWithShape="0">
              <a:gsLst>
                <a:gs pos="0">
                  <a:srgbClr val="FF6600"/>
                </a:gs>
                <a:gs pos="100000">
                  <a:srgbClr val="762F00"/>
                </a:gs>
              </a:gsLst>
              <a:lin ang="2700000" scaled="1"/>
              <a:tileRect/>
            </a:gradFill>
            <a:ln w="38100">
              <a:noFill/>
            </a:ln>
          </p:spPr>
          <p:txBody>
            <a:bodyPr wrap="none" anchor="ctr" anchorCtr="0"/>
            <a:p>
              <a:endParaRPr lang="zh-CN" altLang="en-US" dirty="0">
                <a:latin typeface="Arial" panose="020B0604020202020204" pitchFamily="34" charset="0"/>
                <a:ea typeface="宋体" panose="02010600030101010101" pitchFamily="2" charset="-122"/>
              </a:endParaRPr>
            </a:p>
          </p:txBody>
        </p:sp>
        <p:sp>
          <p:nvSpPr>
            <p:cNvPr id="72726" name="Text Box 94"/>
            <p:cNvSpPr txBox="1"/>
            <p:nvPr/>
          </p:nvSpPr>
          <p:spPr>
            <a:xfrm>
              <a:off x="5041" y="2833"/>
              <a:ext cx="252" cy="329"/>
            </a:xfrm>
            <a:prstGeom prst="rect">
              <a:avLst/>
            </a:prstGeom>
            <a:noFill/>
            <a:ln w="38100">
              <a:noFill/>
            </a:ln>
          </p:spPr>
          <p:txBody>
            <a:bodyPr wrap="none" anchor="ctr" anchorCtr="0">
              <a:spAutoFit/>
            </a:bodyPr>
            <a:p>
              <a:pPr algn="ctr"/>
              <a:r>
                <a:rPr lang="en-US" altLang="zh-CN" sz="2800" b="1" dirty="0">
                  <a:solidFill>
                    <a:schemeClr val="bg1"/>
                  </a:solidFill>
                  <a:latin typeface="Times New Roman" panose="02020603050405020304" pitchFamily="18" charset="0"/>
                  <a:ea typeface="宋体" panose="02010600030101010101" pitchFamily="2" charset="-122"/>
                </a:rPr>
                <a:t>F</a:t>
              </a:r>
              <a:endParaRPr lang="en-US" altLang="zh-CN" sz="2400" dirty="0">
                <a:latin typeface="Times New Roman" panose="02020603050405020304" pitchFamily="18" charset="0"/>
                <a:ea typeface="宋体" panose="02010600030101010101" pitchFamily="2" charset="-122"/>
              </a:endParaRPr>
            </a:p>
          </p:txBody>
        </p:sp>
        <p:sp>
          <p:nvSpPr>
            <p:cNvPr id="72727" name="Oval 95"/>
            <p:cNvSpPr/>
            <p:nvPr/>
          </p:nvSpPr>
          <p:spPr>
            <a:xfrm>
              <a:off x="3264" y="2871"/>
              <a:ext cx="288" cy="288"/>
            </a:xfrm>
            <a:prstGeom prst="ellipse">
              <a:avLst/>
            </a:prstGeom>
            <a:gradFill rotWithShape="0">
              <a:gsLst>
                <a:gs pos="0">
                  <a:srgbClr val="FF6600"/>
                </a:gs>
                <a:gs pos="100000">
                  <a:srgbClr val="762F00"/>
                </a:gs>
              </a:gsLst>
              <a:lin ang="2700000" scaled="1"/>
              <a:tileRect/>
            </a:gradFill>
            <a:ln w="38100">
              <a:noFill/>
            </a:ln>
          </p:spPr>
          <p:txBody>
            <a:bodyPr wrap="none" anchor="ctr" anchorCtr="0"/>
            <a:p>
              <a:endParaRPr lang="zh-CN" altLang="en-US" dirty="0">
                <a:latin typeface="Arial" panose="020B0604020202020204" pitchFamily="34" charset="0"/>
                <a:ea typeface="宋体" panose="02010600030101010101" pitchFamily="2" charset="-122"/>
              </a:endParaRPr>
            </a:p>
          </p:txBody>
        </p:sp>
        <p:sp>
          <p:nvSpPr>
            <p:cNvPr id="72728" name="Text Box 96"/>
            <p:cNvSpPr txBox="1"/>
            <p:nvPr/>
          </p:nvSpPr>
          <p:spPr>
            <a:xfrm>
              <a:off x="3278" y="2833"/>
              <a:ext cx="277" cy="329"/>
            </a:xfrm>
            <a:prstGeom prst="rect">
              <a:avLst/>
            </a:prstGeom>
            <a:noFill/>
            <a:ln w="38100">
              <a:noFill/>
            </a:ln>
          </p:spPr>
          <p:txBody>
            <a:bodyPr wrap="none" anchor="ctr" anchorCtr="0">
              <a:spAutoFit/>
            </a:bodyPr>
            <a:p>
              <a:pPr algn="ctr"/>
              <a:r>
                <a:rPr lang="en-US" altLang="zh-CN" sz="2800" b="1" dirty="0">
                  <a:solidFill>
                    <a:schemeClr val="bg1"/>
                  </a:solidFill>
                  <a:latin typeface="Times New Roman" panose="02020603050405020304" pitchFamily="18" charset="0"/>
                  <a:ea typeface="宋体" panose="02010600030101010101" pitchFamily="2" charset="-122"/>
                </a:rPr>
                <a:t>D</a:t>
              </a:r>
              <a:endParaRPr lang="en-US" altLang="zh-CN" sz="2400" dirty="0">
                <a:latin typeface="Times New Roman" panose="02020603050405020304" pitchFamily="18" charset="0"/>
                <a:ea typeface="宋体" panose="02010600030101010101" pitchFamily="2" charset="-122"/>
              </a:endParaRPr>
            </a:p>
          </p:txBody>
        </p:sp>
        <p:sp>
          <p:nvSpPr>
            <p:cNvPr id="72729" name="Oval 97"/>
            <p:cNvSpPr/>
            <p:nvPr/>
          </p:nvSpPr>
          <p:spPr>
            <a:xfrm>
              <a:off x="3024" y="3303"/>
              <a:ext cx="288" cy="288"/>
            </a:xfrm>
            <a:prstGeom prst="ellipse">
              <a:avLst/>
            </a:prstGeom>
            <a:gradFill rotWithShape="0">
              <a:gsLst>
                <a:gs pos="0">
                  <a:srgbClr val="FF6600"/>
                </a:gs>
                <a:gs pos="100000">
                  <a:srgbClr val="762F00"/>
                </a:gs>
              </a:gsLst>
              <a:lin ang="2700000" scaled="1"/>
              <a:tileRect/>
            </a:gradFill>
            <a:ln w="38100">
              <a:noFill/>
            </a:ln>
          </p:spPr>
          <p:txBody>
            <a:bodyPr wrap="none" anchor="ctr" anchorCtr="0"/>
            <a:p>
              <a:endParaRPr lang="zh-CN" altLang="en-US" dirty="0">
                <a:latin typeface="Arial" panose="020B0604020202020204" pitchFamily="34" charset="0"/>
                <a:ea typeface="宋体" panose="02010600030101010101" pitchFamily="2" charset="-122"/>
              </a:endParaRPr>
            </a:p>
          </p:txBody>
        </p:sp>
        <p:sp>
          <p:nvSpPr>
            <p:cNvPr id="72730" name="Text Box 98"/>
            <p:cNvSpPr txBox="1"/>
            <p:nvPr/>
          </p:nvSpPr>
          <p:spPr>
            <a:xfrm>
              <a:off x="3037" y="3265"/>
              <a:ext cx="290" cy="329"/>
            </a:xfrm>
            <a:prstGeom prst="rect">
              <a:avLst/>
            </a:prstGeom>
            <a:noFill/>
            <a:ln w="38100">
              <a:noFill/>
            </a:ln>
          </p:spPr>
          <p:txBody>
            <a:bodyPr wrap="none" anchor="ctr" anchorCtr="0">
              <a:spAutoFit/>
            </a:bodyPr>
            <a:p>
              <a:pPr algn="ctr"/>
              <a:r>
                <a:rPr lang="en-US" altLang="zh-CN" sz="2800" b="1" dirty="0">
                  <a:solidFill>
                    <a:schemeClr val="bg1"/>
                  </a:solidFill>
                  <a:latin typeface="Times New Roman" panose="02020603050405020304" pitchFamily="18" charset="0"/>
                  <a:ea typeface="宋体" panose="02010600030101010101" pitchFamily="2" charset="-122"/>
                </a:rPr>
                <a:t>G</a:t>
              </a:r>
              <a:endParaRPr lang="en-US" altLang="zh-CN" sz="2400" dirty="0">
                <a:latin typeface="Times New Roman" panose="02020603050405020304" pitchFamily="18" charset="0"/>
                <a:ea typeface="宋体" panose="02010600030101010101" pitchFamily="2" charset="-122"/>
              </a:endParaRPr>
            </a:p>
          </p:txBody>
        </p:sp>
        <p:sp>
          <p:nvSpPr>
            <p:cNvPr id="72731" name="Oval 99"/>
            <p:cNvSpPr/>
            <p:nvPr/>
          </p:nvSpPr>
          <p:spPr>
            <a:xfrm>
              <a:off x="3408" y="3303"/>
              <a:ext cx="288" cy="288"/>
            </a:xfrm>
            <a:prstGeom prst="ellipse">
              <a:avLst/>
            </a:prstGeom>
            <a:gradFill rotWithShape="0">
              <a:gsLst>
                <a:gs pos="0">
                  <a:srgbClr val="FF6600"/>
                </a:gs>
                <a:gs pos="100000">
                  <a:srgbClr val="762F00"/>
                </a:gs>
              </a:gsLst>
              <a:lin ang="2700000" scaled="1"/>
              <a:tileRect/>
            </a:gradFill>
            <a:ln w="38100">
              <a:noFill/>
            </a:ln>
          </p:spPr>
          <p:txBody>
            <a:bodyPr wrap="none" anchor="ctr" anchorCtr="0"/>
            <a:p>
              <a:endParaRPr lang="zh-CN" altLang="en-US" dirty="0">
                <a:latin typeface="Arial" panose="020B0604020202020204" pitchFamily="34" charset="0"/>
                <a:ea typeface="宋体" panose="02010600030101010101" pitchFamily="2" charset="-122"/>
              </a:endParaRPr>
            </a:p>
          </p:txBody>
        </p:sp>
        <p:sp>
          <p:nvSpPr>
            <p:cNvPr id="72732" name="Text Box 100"/>
            <p:cNvSpPr txBox="1"/>
            <p:nvPr/>
          </p:nvSpPr>
          <p:spPr>
            <a:xfrm>
              <a:off x="3421" y="3256"/>
              <a:ext cx="290" cy="329"/>
            </a:xfrm>
            <a:prstGeom prst="rect">
              <a:avLst/>
            </a:prstGeom>
            <a:noFill/>
            <a:ln w="38100">
              <a:noFill/>
            </a:ln>
          </p:spPr>
          <p:txBody>
            <a:bodyPr wrap="none" anchor="ctr" anchorCtr="0">
              <a:spAutoFit/>
            </a:bodyPr>
            <a:p>
              <a:pPr algn="ctr"/>
              <a:r>
                <a:rPr lang="en-US" altLang="zh-CN" sz="2800" b="1" dirty="0">
                  <a:solidFill>
                    <a:schemeClr val="bg1"/>
                  </a:solidFill>
                  <a:latin typeface="Times New Roman" panose="02020603050405020304" pitchFamily="18" charset="0"/>
                  <a:ea typeface="宋体" panose="02010600030101010101" pitchFamily="2" charset="-122"/>
                </a:rPr>
                <a:t>H</a:t>
              </a:r>
              <a:endParaRPr lang="en-US" altLang="zh-CN" sz="2400" dirty="0">
                <a:latin typeface="Times New Roman" panose="02020603050405020304" pitchFamily="18" charset="0"/>
                <a:ea typeface="宋体" panose="02010600030101010101" pitchFamily="2" charset="-122"/>
              </a:endParaRPr>
            </a:p>
          </p:txBody>
        </p:sp>
        <p:sp>
          <p:nvSpPr>
            <p:cNvPr id="72733" name="Text Box 101"/>
            <p:cNvSpPr txBox="1"/>
            <p:nvPr/>
          </p:nvSpPr>
          <p:spPr>
            <a:xfrm>
              <a:off x="4608" y="3311"/>
              <a:ext cx="227" cy="329"/>
            </a:xfrm>
            <a:prstGeom prst="rect">
              <a:avLst/>
            </a:prstGeom>
            <a:noFill/>
            <a:ln w="38100">
              <a:noFill/>
            </a:ln>
          </p:spPr>
          <p:txBody>
            <a:bodyPr wrap="none" anchor="ctr" anchorCtr="0">
              <a:spAutoFit/>
            </a:bodyPr>
            <a:p>
              <a:pPr algn="ctr"/>
              <a:r>
                <a:rPr lang="en-US" altLang="zh-CN" sz="2800" b="1" dirty="0">
                  <a:solidFill>
                    <a:schemeClr val="bg1"/>
                  </a:solidFill>
                  <a:latin typeface="Times New Roman" panose="02020603050405020304" pitchFamily="18" charset="0"/>
                  <a:ea typeface="宋体" panose="02010600030101010101" pitchFamily="2" charset="-122"/>
                </a:rPr>
                <a:t>9</a:t>
              </a:r>
              <a:endParaRPr lang="en-US" altLang="zh-CN" sz="2400" dirty="0">
                <a:latin typeface="Times New Roman" panose="02020603050405020304" pitchFamily="18" charset="0"/>
                <a:ea typeface="宋体" panose="02010600030101010101" pitchFamily="2" charset="-122"/>
              </a:endParaRPr>
            </a:p>
          </p:txBody>
        </p:sp>
        <p:sp>
          <p:nvSpPr>
            <p:cNvPr id="72734" name="Oval 102"/>
            <p:cNvSpPr/>
            <p:nvPr/>
          </p:nvSpPr>
          <p:spPr>
            <a:xfrm>
              <a:off x="4608" y="3312"/>
              <a:ext cx="288" cy="288"/>
            </a:xfrm>
            <a:prstGeom prst="ellipse">
              <a:avLst/>
            </a:prstGeom>
            <a:gradFill rotWithShape="0">
              <a:gsLst>
                <a:gs pos="0">
                  <a:srgbClr val="FF6600"/>
                </a:gs>
                <a:gs pos="100000">
                  <a:srgbClr val="762F00"/>
                </a:gs>
              </a:gsLst>
              <a:lin ang="2700000" scaled="1"/>
              <a:tileRect/>
            </a:gradFill>
            <a:ln w="38100">
              <a:noFill/>
            </a:ln>
          </p:spPr>
          <p:txBody>
            <a:bodyPr wrap="none" anchor="ctr" anchorCtr="0"/>
            <a:p>
              <a:endParaRPr lang="zh-CN" altLang="en-US" dirty="0">
                <a:latin typeface="Arial" panose="020B0604020202020204" pitchFamily="34" charset="0"/>
                <a:ea typeface="宋体" panose="02010600030101010101" pitchFamily="2" charset="-122"/>
              </a:endParaRPr>
            </a:p>
          </p:txBody>
        </p:sp>
        <p:sp>
          <p:nvSpPr>
            <p:cNvPr id="72735" name="Text Box 103"/>
            <p:cNvSpPr txBox="1"/>
            <p:nvPr/>
          </p:nvSpPr>
          <p:spPr>
            <a:xfrm>
              <a:off x="4645" y="3283"/>
              <a:ext cx="227" cy="329"/>
            </a:xfrm>
            <a:prstGeom prst="rect">
              <a:avLst/>
            </a:prstGeom>
            <a:noFill/>
            <a:ln w="38100">
              <a:noFill/>
            </a:ln>
          </p:spPr>
          <p:txBody>
            <a:bodyPr wrap="none" anchor="ctr" anchorCtr="0">
              <a:spAutoFit/>
            </a:bodyPr>
            <a:p>
              <a:pPr algn="ctr"/>
              <a:r>
                <a:rPr lang="en-US" altLang="zh-CN" sz="2800" b="1" dirty="0">
                  <a:solidFill>
                    <a:schemeClr val="bg1"/>
                  </a:solidFill>
                  <a:latin typeface="Times New Roman" panose="02020603050405020304" pitchFamily="18" charset="0"/>
                  <a:ea typeface="宋体" panose="02010600030101010101" pitchFamily="2" charset="-122"/>
                </a:rPr>
                <a:t>J</a:t>
              </a:r>
              <a:endParaRPr lang="en-US" altLang="zh-CN" sz="2400" dirty="0">
                <a:latin typeface="Times New Roman" panose="02020603050405020304" pitchFamily="18" charset="0"/>
                <a:ea typeface="宋体" panose="02010600030101010101" pitchFamily="2" charset="-122"/>
              </a:endParaRPr>
            </a:p>
          </p:txBody>
        </p:sp>
        <p:sp>
          <p:nvSpPr>
            <p:cNvPr id="72736" name="Line 104"/>
            <p:cNvSpPr/>
            <p:nvPr/>
          </p:nvSpPr>
          <p:spPr>
            <a:xfrm>
              <a:off x="4608" y="3120"/>
              <a:ext cx="96" cy="192"/>
            </a:xfrm>
            <a:prstGeom prst="line">
              <a:avLst/>
            </a:prstGeom>
            <a:ln w="38100" cap="flat" cmpd="sng">
              <a:solidFill>
                <a:srgbClr val="009900"/>
              </a:solidFill>
              <a:prstDash val="solid"/>
              <a:round/>
              <a:headEnd type="none" w="med" len="med"/>
              <a:tailEnd type="none" w="med" len="med"/>
            </a:ln>
          </p:spPr>
        </p:sp>
        <p:sp>
          <p:nvSpPr>
            <p:cNvPr id="72737" name="Oval 105"/>
            <p:cNvSpPr/>
            <p:nvPr/>
          </p:nvSpPr>
          <p:spPr>
            <a:xfrm>
              <a:off x="4464" y="2871"/>
              <a:ext cx="288" cy="288"/>
            </a:xfrm>
            <a:prstGeom prst="ellipse">
              <a:avLst/>
            </a:prstGeom>
            <a:gradFill rotWithShape="0">
              <a:gsLst>
                <a:gs pos="0">
                  <a:srgbClr val="FF6600"/>
                </a:gs>
                <a:gs pos="100000">
                  <a:srgbClr val="762F00"/>
                </a:gs>
              </a:gsLst>
              <a:lin ang="2700000" scaled="1"/>
              <a:tileRect/>
            </a:gradFill>
            <a:ln w="38100">
              <a:noFill/>
            </a:ln>
          </p:spPr>
          <p:txBody>
            <a:bodyPr wrap="none" anchor="ctr" anchorCtr="0"/>
            <a:p>
              <a:endParaRPr lang="zh-CN" altLang="en-US" dirty="0">
                <a:latin typeface="Arial" panose="020B0604020202020204" pitchFamily="34" charset="0"/>
                <a:ea typeface="宋体" panose="02010600030101010101" pitchFamily="2" charset="-122"/>
              </a:endParaRPr>
            </a:p>
          </p:txBody>
        </p:sp>
        <p:sp>
          <p:nvSpPr>
            <p:cNvPr id="72738" name="Text Box 106"/>
            <p:cNvSpPr txBox="1"/>
            <p:nvPr/>
          </p:nvSpPr>
          <p:spPr>
            <a:xfrm>
              <a:off x="4465" y="2833"/>
              <a:ext cx="265" cy="329"/>
            </a:xfrm>
            <a:prstGeom prst="rect">
              <a:avLst/>
            </a:prstGeom>
            <a:noFill/>
            <a:ln w="38100">
              <a:noFill/>
            </a:ln>
          </p:spPr>
          <p:txBody>
            <a:bodyPr wrap="none" anchor="ctr" anchorCtr="0">
              <a:spAutoFit/>
            </a:bodyPr>
            <a:p>
              <a:pPr algn="ctr"/>
              <a:r>
                <a:rPr lang="en-US" altLang="zh-CN" sz="2800" b="1" dirty="0">
                  <a:solidFill>
                    <a:schemeClr val="bg1"/>
                  </a:solidFill>
                  <a:latin typeface="Times New Roman" panose="02020603050405020304" pitchFamily="18" charset="0"/>
                  <a:ea typeface="宋体" panose="02010600030101010101" pitchFamily="2" charset="-122"/>
                </a:rPr>
                <a:t>E</a:t>
              </a:r>
              <a:endParaRPr lang="en-US" altLang="zh-CN" sz="2400" dirty="0">
                <a:latin typeface="Times New Roman" panose="02020603050405020304" pitchFamily="18" charset="0"/>
                <a:ea typeface="宋体" panose="02010600030101010101" pitchFamily="2" charset="-122"/>
              </a:endParaRPr>
            </a:p>
          </p:txBody>
        </p:sp>
      </p:gr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16" name="直接连接符 23" hidden="1"/>
          <p:cNvSpPr>
            <a:spLocks noChangeShapeType="1"/>
          </p:cNvSpPr>
          <p:nvPr/>
        </p:nvSpPr>
        <p:spPr bwMode="auto">
          <a:xfrm>
            <a:off x="3181350" y="431800"/>
            <a:ext cx="0" cy="525463"/>
          </a:xfrm>
          <a:prstGeom prst="line">
            <a:avLst/>
          </a:prstGeom>
          <a:noFill/>
          <a:ln w="12700" cap="flat" cmpd="sng">
            <a:solidFill>
              <a:srgbClr val="28A9D6"/>
            </a:solidFill>
            <a:bevel/>
          </a:ln>
        </p:spPr>
        <p:txBody>
          <a:bodyPr/>
          <a:lstStyle/>
          <a:p>
            <a:endParaRPr lang="zh-CN" altLang="en-US"/>
          </a:p>
        </p:txBody>
      </p:sp>
      <p:sp>
        <p:nvSpPr>
          <p:cNvPr id="32" name="椭圆 24"/>
          <p:cNvSpPr>
            <a:spLocks noChangeArrowheads="1"/>
          </p:cNvSpPr>
          <p:nvPr/>
        </p:nvSpPr>
        <p:spPr bwMode="auto">
          <a:xfrm>
            <a:off x="3662667" y="280019"/>
            <a:ext cx="549275" cy="549275"/>
          </a:xfrm>
          <a:prstGeom prst="ellipse">
            <a:avLst/>
          </a:prstGeom>
          <a:pattFill prst="sphere">
            <a:fgClr>
              <a:srgbClr val="4F81BD"/>
            </a:fgClr>
            <a:bgClr>
              <a:srgbClr val="FFFFFF"/>
            </a:bgClr>
          </a:pattFill>
          <a:ln w="9525" cap="flat" cmpd="sng">
            <a:solidFill>
              <a:srgbClr val="4DB8DD"/>
            </a:solidFill>
            <a:bevel/>
          </a:ln>
        </p:spPr>
        <p:txBody>
          <a:bodyPr anchor="ctr"/>
          <a:lstStyle/>
          <a:p>
            <a:pPr algn="ctr"/>
            <a:endParaRPr lang="zh-CN" altLang="zh-CN">
              <a:solidFill>
                <a:srgbClr val="FFFFFF"/>
              </a:solidFill>
            </a:endParaRPr>
          </a:p>
        </p:txBody>
      </p:sp>
      <p:sp>
        <p:nvSpPr>
          <p:cNvPr id="33" name="直接连接符 23"/>
          <p:cNvSpPr>
            <a:spLocks noChangeShapeType="1"/>
          </p:cNvSpPr>
          <p:nvPr/>
        </p:nvSpPr>
        <p:spPr bwMode="auto">
          <a:xfrm>
            <a:off x="4238612" y="927719"/>
            <a:ext cx="3583940" cy="635"/>
          </a:xfrm>
          <a:prstGeom prst="line">
            <a:avLst/>
          </a:prstGeom>
          <a:noFill/>
          <a:ln w="19050" cap="flat" cmpd="sng">
            <a:solidFill>
              <a:schemeClr val="accent1"/>
            </a:solidFill>
            <a:bevel/>
          </a:ln>
        </p:spPr>
        <p:txBody>
          <a:bodyPr/>
          <a:lstStyle/>
          <a:p>
            <a:endParaRPr lang="zh-CN" altLang="en-US"/>
          </a:p>
        </p:txBody>
      </p:sp>
      <p:sp>
        <p:nvSpPr>
          <p:cNvPr id="2" name="Rectangle 3"/>
          <p:cNvSpPr txBox="1">
            <a:spLocks noChangeArrowheads="1"/>
          </p:cNvSpPr>
          <p:nvPr/>
        </p:nvSpPr>
        <p:spPr>
          <a:xfrm>
            <a:off x="3469640" y="1268730"/>
            <a:ext cx="6001385" cy="3540760"/>
          </a:xfrm>
          <a:prstGeom prst="rect">
            <a:avLst/>
          </a:prstGeom>
        </p:spPr>
        <p:txBody>
          <a:bodyPr vert="horz" lIns="91440" tIns="45720" rIns="91440" bIns="45720" rtlCol="0"/>
          <a:lstStyle/>
          <a:p>
            <a:pPr marL="571500" marR="0" lvl="0" indent="-571500" defTabSz="914400" rtl="0" eaLnBrk="1" fontAlgn="auto" latinLnBrk="0" hangingPunct="1">
              <a:lnSpc>
                <a:spcPct val="90000"/>
              </a:lnSpc>
              <a:spcBef>
                <a:spcPts val="1000"/>
              </a:spcBef>
              <a:spcAft>
                <a:spcPts val="0"/>
              </a:spcAft>
              <a:buClr>
                <a:schemeClr val="accent2"/>
              </a:buClr>
              <a:buSzTx/>
              <a:buFont typeface="Wingdings" panose="05000000000000000000" pitchFamily="2" charset="2"/>
              <a:buChar char="n"/>
              <a:defRPr/>
            </a:pPr>
            <a:r>
              <a:rPr lang="zh-CN" altLang="en-US" sz="3200" b="1" dirty="0">
                <a:latin typeface="楷体" panose="02010609060101010101" charset="-122"/>
                <a:ea typeface="楷体" panose="02010609060101010101" charset="-122"/>
                <a:sym typeface="+mn-ea"/>
              </a:rPr>
              <a:t>树的定义和基本术语</a:t>
            </a:r>
            <a:endParaRPr lang="zh-CN" altLang="en-US" sz="3200" b="1" dirty="0">
              <a:latin typeface="楷体" panose="02010609060101010101" charset="-122"/>
              <a:ea typeface="楷体" panose="02010609060101010101" charset="-122"/>
            </a:endParaRPr>
          </a:p>
          <a:p>
            <a:pPr marL="571500" marR="0" lvl="0" indent="-571500" defTabSz="914400" rtl="0" eaLnBrk="1" fontAlgn="auto" latinLnBrk="0" hangingPunct="1">
              <a:lnSpc>
                <a:spcPct val="90000"/>
              </a:lnSpc>
              <a:spcBef>
                <a:spcPts val="1000"/>
              </a:spcBef>
              <a:spcAft>
                <a:spcPts val="0"/>
              </a:spcAft>
              <a:buClr>
                <a:schemeClr val="accent2"/>
              </a:buClr>
              <a:buSzTx/>
              <a:buFont typeface="Wingdings" panose="05000000000000000000" pitchFamily="2" charset="2"/>
              <a:buChar char="n"/>
              <a:defRPr/>
            </a:pPr>
            <a:r>
              <a:rPr lang="zh-CN" altLang="en-US" sz="3200" b="1" dirty="0">
                <a:latin typeface="楷体" panose="02010609060101010101" charset="-122"/>
                <a:ea typeface="楷体" panose="02010609060101010101" charset="-122"/>
                <a:sym typeface="+mn-ea"/>
              </a:rPr>
              <a:t>二叉树</a:t>
            </a:r>
            <a:endParaRPr lang="zh-CN" altLang="en-US" sz="3200" b="1" dirty="0">
              <a:latin typeface="楷体" panose="02010609060101010101" charset="-122"/>
              <a:ea typeface="楷体" panose="02010609060101010101" charset="-122"/>
            </a:endParaRPr>
          </a:p>
          <a:p>
            <a:pPr marL="571500" marR="0" lvl="0" indent="-571500" defTabSz="914400" rtl="0" eaLnBrk="1" fontAlgn="auto" latinLnBrk="0" hangingPunct="1">
              <a:lnSpc>
                <a:spcPct val="90000"/>
              </a:lnSpc>
              <a:spcBef>
                <a:spcPts val="1000"/>
              </a:spcBef>
              <a:spcAft>
                <a:spcPts val="0"/>
              </a:spcAft>
              <a:buClr>
                <a:schemeClr val="accent2"/>
              </a:buClr>
              <a:buSzTx/>
              <a:buFont typeface="Wingdings" panose="05000000000000000000" pitchFamily="2" charset="2"/>
              <a:buChar char="n"/>
              <a:defRPr/>
            </a:pPr>
            <a:r>
              <a:rPr lang="zh-CN" altLang="en-US" sz="3200" b="1" dirty="0">
                <a:latin typeface="楷体" panose="02010609060101010101" charset="-122"/>
                <a:ea typeface="楷体" panose="02010609060101010101" charset="-122"/>
                <a:sym typeface="+mn-ea"/>
              </a:rPr>
              <a:t>遍历二叉树和线索二叉树</a:t>
            </a:r>
            <a:endParaRPr lang="zh-CN" altLang="en-US" sz="3200" b="1" dirty="0">
              <a:latin typeface="楷体" panose="02010609060101010101" charset="-122"/>
              <a:ea typeface="楷体" panose="02010609060101010101" charset="-122"/>
            </a:endParaRPr>
          </a:p>
          <a:p>
            <a:pPr marL="571500" marR="0" lvl="0" indent="-571500" defTabSz="914400" rtl="0" eaLnBrk="1" fontAlgn="auto" latinLnBrk="0" hangingPunct="1">
              <a:lnSpc>
                <a:spcPct val="90000"/>
              </a:lnSpc>
              <a:spcBef>
                <a:spcPts val="1000"/>
              </a:spcBef>
              <a:spcAft>
                <a:spcPts val="0"/>
              </a:spcAft>
              <a:buClr>
                <a:schemeClr val="accent2"/>
              </a:buClr>
              <a:buSzTx/>
              <a:buFont typeface="Wingdings" panose="05000000000000000000" pitchFamily="2" charset="2"/>
              <a:buChar char="n"/>
              <a:defRPr/>
            </a:pPr>
            <a:r>
              <a:rPr lang="zh-CN" altLang="en-US" sz="3200" b="1" dirty="0">
                <a:latin typeface="楷体" panose="02010609060101010101" charset="-122"/>
                <a:ea typeface="楷体" panose="02010609060101010101" charset="-122"/>
                <a:sym typeface="+mn-ea"/>
              </a:rPr>
              <a:t>树和森林</a:t>
            </a:r>
            <a:endParaRPr lang="zh-CN" altLang="en-US" sz="3200" b="1" dirty="0">
              <a:latin typeface="楷体" panose="02010609060101010101" charset="-122"/>
              <a:ea typeface="楷体" panose="02010609060101010101" charset="-122"/>
            </a:endParaRPr>
          </a:p>
          <a:p>
            <a:pPr marL="571500" marR="0" lvl="0" indent="-571500" defTabSz="914400" rtl="0" eaLnBrk="1" fontAlgn="auto" latinLnBrk="0" hangingPunct="1">
              <a:lnSpc>
                <a:spcPct val="90000"/>
              </a:lnSpc>
              <a:spcBef>
                <a:spcPts val="1000"/>
              </a:spcBef>
              <a:spcAft>
                <a:spcPts val="0"/>
              </a:spcAft>
              <a:buClr>
                <a:schemeClr val="accent2"/>
              </a:buClr>
              <a:buSzTx/>
              <a:buFont typeface="Wingdings" panose="05000000000000000000" pitchFamily="2" charset="2"/>
              <a:buChar char="n"/>
              <a:defRPr/>
            </a:pPr>
            <a:r>
              <a:rPr lang="zh-CN" altLang="en-US" sz="3200" b="1" dirty="0">
                <a:latin typeface="楷体" panose="02010609060101010101" charset="-122"/>
                <a:ea typeface="楷体" panose="02010609060101010101" charset="-122"/>
                <a:sym typeface="+mn-ea"/>
              </a:rPr>
              <a:t>赫夫曼树及其应用</a:t>
            </a:r>
            <a:endParaRPr lang="zh-CN" altLang="en-US" sz="3200" b="1" dirty="0">
              <a:latin typeface="楷体" panose="02010609060101010101" charset="-122"/>
              <a:ea typeface="楷体" panose="02010609060101010101" charset="-122"/>
            </a:endParaRPr>
          </a:p>
          <a:p>
            <a:pPr marL="571500" marR="0" lvl="0" indent="-571500" defTabSz="914400" rtl="0" eaLnBrk="1" fontAlgn="auto" latinLnBrk="0" hangingPunct="1">
              <a:lnSpc>
                <a:spcPct val="90000"/>
              </a:lnSpc>
              <a:spcBef>
                <a:spcPts val="1000"/>
              </a:spcBef>
              <a:spcAft>
                <a:spcPts val="0"/>
              </a:spcAft>
              <a:buClr>
                <a:schemeClr val="accent2"/>
              </a:buClr>
              <a:buSzTx/>
              <a:buFont typeface="Wingdings" panose="05000000000000000000" pitchFamily="2" charset="2"/>
              <a:buChar char="n"/>
              <a:defRPr/>
            </a:pPr>
            <a:r>
              <a:rPr lang="zh-CN" altLang="en-US" sz="3200" b="1" dirty="0">
                <a:latin typeface="楷体" panose="02010609060101010101" charset="-122"/>
                <a:ea typeface="楷体" panose="02010609060101010101" charset="-122"/>
                <a:sym typeface="+mn-ea"/>
              </a:rPr>
              <a:t>回溯法与树的遍历</a:t>
            </a:r>
            <a:endParaRPr kumimoji="0" lang="zh-CN" altLang="en-US" sz="3200" b="0" i="0" u="none" strike="noStrike" kern="1200" cap="none" spc="0" normalizeH="0" baseline="0" noProof="0" dirty="0" err="1" smtClean="0">
              <a:ln>
                <a:noFill/>
              </a:ln>
              <a:solidFill>
                <a:schemeClr val="tx1"/>
              </a:solidFill>
              <a:effectLst/>
              <a:uLnTx/>
              <a:uFillTx/>
              <a:latin typeface="楷体" panose="02010609060101010101" charset="-122"/>
              <a:ea typeface="楷体" panose="02010609060101010101" charset="-122"/>
              <a:cs typeface="+mn-cs"/>
              <a:sym typeface="+mn-lt"/>
            </a:endParaRPr>
          </a:p>
        </p:txBody>
      </p:sp>
      <p:sp>
        <p:nvSpPr>
          <p:cNvPr id="4" name="灯片编号占位符 3"/>
          <p:cNvSpPr>
            <a:spLocks noGrp="1"/>
          </p:cNvSpPr>
          <p:nvPr>
            <p:ph type="sldNum" sz="quarter" idx="4"/>
          </p:nvPr>
        </p:nvSpPr>
        <p:spPr/>
        <p:txBody>
          <a:bodyPr/>
          <a:p>
            <a:fld id="{F18B4237-A20D-4DE2-ADD8-75BCC50A7656}" type="slidenum">
              <a:rPr lang="zh-CN" altLang="en-US"/>
            </a:fld>
            <a:endParaRPr lang="zh-CN" altLang="en-US"/>
          </a:p>
        </p:txBody>
      </p:sp>
      <p:sp>
        <p:nvSpPr>
          <p:cNvPr id="8" name="矩形 7"/>
          <p:cNvSpPr/>
          <p:nvPr/>
        </p:nvSpPr>
        <p:spPr>
          <a:xfrm>
            <a:off x="4088130" y="3493135"/>
            <a:ext cx="3393440" cy="530860"/>
          </a:xfrm>
          <a:prstGeom prst="rect">
            <a:avLst/>
          </a:prstGeom>
          <a:noFill/>
          <a:ln w="3810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146" name="Text Box 2"/>
          <p:cNvSpPr txBox="1"/>
          <p:nvPr/>
        </p:nvSpPr>
        <p:spPr>
          <a:xfrm>
            <a:off x="4007485" y="188595"/>
            <a:ext cx="6443980" cy="768350"/>
          </a:xfrm>
          <a:prstGeom prst="rect">
            <a:avLst/>
          </a:prstGeom>
          <a:noFill/>
          <a:ln w="9525">
            <a:noFill/>
          </a:ln>
        </p:spPr>
        <p:txBody>
          <a:bodyPr wrap="square" anchor="t" anchorCtr="0">
            <a:spAutoFit/>
          </a:bodyPr>
          <a:p>
            <a:pPr algn="ctr"/>
            <a:r>
              <a:rPr lang="zh-CN" altLang="en-US" sz="4400" b="1" dirty="0">
                <a:solidFill>
                  <a:srgbClr val="0000CC"/>
                </a:solidFill>
                <a:latin typeface="楷体" panose="02010609060101010101" charset="-122"/>
                <a:ea typeface="楷体" panose="02010609060101010101" charset="-122"/>
              </a:rPr>
              <a:t>第六章	树和</a:t>
            </a:r>
            <a:r>
              <a:rPr lang="zh-CN" altLang="en-US" sz="4400" b="1" dirty="0">
                <a:solidFill>
                  <a:srgbClr val="0000CC"/>
                </a:solidFill>
                <a:latin typeface="楷体" panose="02010609060101010101" charset="-122"/>
                <a:ea typeface="楷体" panose="02010609060101010101" charset="-122"/>
              </a:rPr>
              <a:t>二叉树</a:t>
            </a:r>
            <a:endParaRPr lang="zh-CN" altLang="en-US" sz="4400" b="1" dirty="0">
              <a:solidFill>
                <a:srgbClr val="0000CC"/>
              </a:solidFill>
              <a:latin typeface="楷体" panose="02010609060101010101" charset="-122"/>
              <a:ea typeface="楷体" panose="02010609060101010101" charset="-122"/>
            </a:endParaRPr>
          </a:p>
        </p:txBody>
      </p:sp>
    </p:spTree>
  </p:cSld>
  <p:clrMapOvr>
    <a:masterClrMapping/>
  </p:clrMapOvr>
  <p:transition spd="med">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pPr marL="457200" marR="0" lvl="1" indent="-457200" algn="l" defTabSz="1219200" rtl="0" eaLnBrk="1" fontAlgn="base" latinLnBrk="0" hangingPunct="1">
              <a:lnSpc>
                <a:spcPct val="100000"/>
              </a:lnSpc>
              <a:spcBef>
                <a:spcPct val="20000"/>
              </a:spcBef>
              <a:buClrTx/>
              <a:buSzTx/>
              <a:buFont typeface="Wingdings" panose="05000000000000000000" charset="0"/>
              <a:buChar char="l"/>
            </a:pPr>
            <a:r>
              <a:rPr lang="zh-CN" altLang="en-US" sz="2800" dirty="0">
                <a:latin typeface="黑体" panose="02010609060101010101" pitchFamily="2" charset="-122"/>
                <a:cs typeface="+mn-cs"/>
                <a:sym typeface="+mn-ea"/>
              </a:rPr>
              <a:t>树</a:t>
            </a:r>
            <a:r>
              <a:rPr lang="zh-CN" altLang="en-US" sz="2800" dirty="0">
                <a:latin typeface="黑体" panose="02010609060101010101" pitchFamily="2" charset="-122"/>
                <a:cs typeface="+mn-cs"/>
                <a:sym typeface="+mn-ea"/>
              </a:rPr>
              <a:t>结构的术语</a:t>
            </a:r>
            <a:endParaRPr lang="zh-CN" altLang="en-US" sz="2800" dirty="0">
              <a:latin typeface="黑体" panose="02010609060101010101" pitchFamily="2" charset="-122"/>
              <a:cs typeface="+mn-cs"/>
              <a:sym typeface="+mn-ea"/>
            </a:endParaRPr>
          </a:p>
          <a:p>
            <a:pPr marR="0" lvl="1" algn="l" defTabSz="1219200" rtl="0" eaLnBrk="1" fontAlgn="base" latinLnBrk="0" hangingPunct="1">
              <a:lnSpc>
                <a:spcPct val="100000"/>
              </a:lnSpc>
              <a:spcBef>
                <a:spcPct val="20000"/>
              </a:spcBef>
              <a:buClrTx/>
              <a:buSzTx/>
              <a:buChar char="•"/>
            </a:pPr>
            <a:r>
              <a:rPr lang="zh-CN" altLang="en-US" sz="2400" dirty="0">
                <a:latin typeface="黑体" panose="02010609060101010101" pitchFamily="2" charset="-122"/>
                <a:ea typeface="黑体" panose="02010609060101010101" pitchFamily="2" charset="-122"/>
                <a:cs typeface="+mn-ea"/>
                <a:sym typeface="+mn-ea"/>
              </a:rPr>
              <a:t>结点：包含一个数据元素及若干指向其子树的分支</a:t>
            </a:r>
            <a:endParaRPr kumimoji="0" lang="zh-CN" altLang="en-US" sz="2400" i="0" u="none" strike="noStrike" kern="0" cap="none" spc="0" normalizeH="0" baseline="0" noProof="1" dirty="0">
              <a:solidFill>
                <a:schemeClr val="tx1"/>
              </a:solidFill>
              <a:latin typeface="黑体" panose="02010609060101010101" pitchFamily="2" charset="-122"/>
              <a:ea typeface="黑体" panose="02010609060101010101" pitchFamily="2" charset="-122"/>
              <a:cs typeface="+mn-ea"/>
            </a:endParaRPr>
          </a:p>
          <a:p>
            <a:pPr marR="0" lvl="1" algn="l" defTabSz="1219200" rtl="0" eaLnBrk="1" fontAlgn="base" latinLnBrk="0" hangingPunct="1">
              <a:lnSpc>
                <a:spcPct val="100000"/>
              </a:lnSpc>
              <a:spcBef>
                <a:spcPct val="20000"/>
              </a:spcBef>
              <a:buClrTx/>
              <a:buSzTx/>
              <a:buChar char="•"/>
            </a:pPr>
            <a:r>
              <a:rPr lang="zh-CN" altLang="en-US" sz="2400" dirty="0">
                <a:latin typeface="黑体" panose="02010609060101010101" pitchFamily="2" charset="-122"/>
                <a:ea typeface="黑体" panose="02010609060101010101" pitchFamily="2" charset="-122"/>
                <a:cs typeface="+mn-ea"/>
                <a:sym typeface="+mn-ea"/>
              </a:rPr>
              <a:t>分支：结点之间的连接</a:t>
            </a:r>
            <a:endParaRPr kumimoji="0" lang="zh-CN" altLang="en-US" sz="2400" i="0" u="none" strike="noStrike" kern="0" cap="none" spc="0" normalizeH="0" baseline="0" noProof="1" dirty="0">
              <a:solidFill>
                <a:schemeClr val="tx1"/>
              </a:solidFill>
              <a:latin typeface="黑体" panose="02010609060101010101" pitchFamily="2" charset="-122"/>
              <a:ea typeface="黑体" panose="02010609060101010101" pitchFamily="2" charset="-122"/>
              <a:cs typeface="+mn-ea"/>
            </a:endParaRPr>
          </a:p>
          <a:p>
            <a:pPr marR="0" lvl="1" algn="l" defTabSz="1219200" rtl="0" eaLnBrk="1" fontAlgn="base" latinLnBrk="0" hangingPunct="1">
              <a:lnSpc>
                <a:spcPct val="100000"/>
              </a:lnSpc>
              <a:spcBef>
                <a:spcPct val="20000"/>
              </a:spcBef>
              <a:buClrTx/>
              <a:buSzTx/>
              <a:buChar char="•"/>
            </a:pPr>
            <a:r>
              <a:rPr lang="zh-CN" altLang="en-US" sz="2400" dirty="0">
                <a:latin typeface="黑体" panose="02010609060101010101" pitchFamily="2" charset="-122"/>
                <a:ea typeface="黑体" panose="02010609060101010101" pitchFamily="2" charset="-122"/>
                <a:cs typeface="+mn-ea"/>
                <a:sym typeface="+mn-ea"/>
              </a:rPr>
              <a:t>结点的度：结点拥有的子树数</a:t>
            </a:r>
            <a:endParaRPr kumimoji="0" lang="zh-CN" altLang="en-US" sz="2400" i="0" u="none" strike="noStrike" kern="0" cap="none" spc="0" normalizeH="0" baseline="0" noProof="1" dirty="0">
              <a:solidFill>
                <a:schemeClr val="tx1"/>
              </a:solidFill>
              <a:latin typeface="黑体" panose="02010609060101010101" pitchFamily="2" charset="-122"/>
              <a:ea typeface="黑体" panose="02010609060101010101" pitchFamily="2" charset="-122"/>
              <a:cs typeface="+mn-ea"/>
            </a:endParaRPr>
          </a:p>
          <a:p>
            <a:pPr marR="0" lvl="1" algn="l" defTabSz="1219200" rtl="0" eaLnBrk="1" fontAlgn="base" latinLnBrk="0" hangingPunct="1">
              <a:lnSpc>
                <a:spcPct val="100000"/>
              </a:lnSpc>
              <a:spcBef>
                <a:spcPct val="20000"/>
              </a:spcBef>
              <a:buClrTx/>
              <a:buSzTx/>
              <a:buChar char="•"/>
            </a:pPr>
            <a:r>
              <a:rPr lang="zh-CN" altLang="en-US" sz="2400" dirty="0">
                <a:latin typeface="黑体" panose="02010609060101010101" pitchFamily="2" charset="-122"/>
                <a:ea typeface="黑体" panose="02010609060101010101" pitchFamily="2" charset="-122"/>
                <a:cs typeface="+mn-ea"/>
                <a:sym typeface="+mn-ea"/>
              </a:rPr>
              <a:t>树的度：树中结点度的最大值称为树的度</a:t>
            </a:r>
            <a:endParaRPr kumimoji="0" lang="zh-CN" altLang="en-US" sz="2400" i="0" u="none" strike="noStrike" kern="0" cap="none" spc="0" normalizeH="0" baseline="0" noProof="1" dirty="0">
              <a:solidFill>
                <a:schemeClr val="tx1"/>
              </a:solidFill>
              <a:latin typeface="黑体" panose="02010609060101010101" pitchFamily="2" charset="-122"/>
              <a:ea typeface="黑体" panose="02010609060101010101" pitchFamily="2" charset="-122"/>
              <a:cs typeface="+mn-ea"/>
            </a:endParaRPr>
          </a:p>
          <a:p>
            <a:pPr marR="0" lvl="1" algn="l" defTabSz="1219200" rtl="0" eaLnBrk="1" fontAlgn="base" latinLnBrk="0" hangingPunct="1">
              <a:lnSpc>
                <a:spcPct val="100000"/>
              </a:lnSpc>
              <a:spcBef>
                <a:spcPct val="20000"/>
              </a:spcBef>
              <a:buClrTx/>
              <a:buSzTx/>
              <a:buChar char="•"/>
            </a:pPr>
            <a:r>
              <a:rPr lang="zh-CN" altLang="en-US" sz="2400" dirty="0">
                <a:latin typeface="黑体" panose="02010609060101010101" pitchFamily="2" charset="-122"/>
                <a:ea typeface="黑体" panose="02010609060101010101" pitchFamily="2" charset="-122"/>
                <a:cs typeface="+mn-ea"/>
                <a:sym typeface="+mn-ea"/>
              </a:rPr>
              <a:t>叶结点：度为0的结点[没有子树的结点]</a:t>
            </a:r>
            <a:endParaRPr kumimoji="0" lang="zh-CN" altLang="en-US" sz="2400" i="0" u="none" strike="noStrike" kern="0" cap="none" spc="0" normalizeH="0" baseline="0" noProof="1" dirty="0">
              <a:solidFill>
                <a:schemeClr val="tx1"/>
              </a:solidFill>
              <a:latin typeface="黑体" panose="02010609060101010101" pitchFamily="2" charset="-122"/>
              <a:ea typeface="黑体" panose="02010609060101010101" pitchFamily="2" charset="-122"/>
              <a:cs typeface="+mn-ea"/>
            </a:endParaRPr>
          </a:p>
          <a:p>
            <a:pPr marR="0" lvl="1" algn="l" defTabSz="1219200" rtl="0" eaLnBrk="1" fontAlgn="base" latinLnBrk="0" hangingPunct="1">
              <a:lnSpc>
                <a:spcPct val="100000"/>
              </a:lnSpc>
              <a:spcBef>
                <a:spcPct val="20000"/>
              </a:spcBef>
              <a:buClrTx/>
              <a:buSzTx/>
              <a:buChar char="•"/>
            </a:pPr>
            <a:r>
              <a:rPr lang="zh-CN" altLang="en-US" sz="2400" dirty="0">
                <a:latin typeface="黑体" panose="02010609060101010101" pitchFamily="2" charset="-122"/>
                <a:ea typeface="黑体" panose="02010609060101010101" pitchFamily="2" charset="-122"/>
                <a:cs typeface="+mn-ea"/>
                <a:sym typeface="+mn-ea"/>
              </a:rPr>
              <a:t>分支结点：度不为0的结点[包括根结点]，也称为非终端结点。</a:t>
            </a:r>
            <a:endParaRPr lang="zh-CN" altLang="en-US" sz="2400" dirty="0">
              <a:latin typeface="黑体" panose="02010609060101010101" pitchFamily="2" charset="-122"/>
              <a:ea typeface="黑体" panose="02010609060101010101" pitchFamily="2" charset="-122"/>
              <a:cs typeface="+mn-ea"/>
              <a:sym typeface="+mn-ea"/>
            </a:endParaRPr>
          </a:p>
          <a:p>
            <a:pPr marR="0" lvl="1" algn="l" defTabSz="1219200" rtl="0" eaLnBrk="1" fontAlgn="base" latinLnBrk="0" hangingPunct="1">
              <a:lnSpc>
                <a:spcPct val="100000"/>
              </a:lnSpc>
              <a:spcBef>
                <a:spcPct val="20000"/>
              </a:spcBef>
              <a:buClrTx/>
              <a:buSzTx/>
              <a:buChar char="•"/>
            </a:pPr>
            <a:r>
              <a:rPr lang="zh-CN" altLang="en-US" sz="2400" dirty="0">
                <a:latin typeface="黑体" panose="02010609060101010101" pitchFamily="2" charset="-122"/>
                <a:ea typeface="黑体" panose="02010609060101010101" pitchFamily="2" charset="-122"/>
                <a:cs typeface="+mn-ea"/>
                <a:sym typeface="+mn-ea"/>
              </a:rPr>
              <a:t>分支结点包含根结点，除根外的分支结点</a:t>
            </a:r>
            <a:r>
              <a:rPr lang="zh-CN" altLang="en-US" sz="2400" dirty="0">
                <a:latin typeface="黑体" panose="02010609060101010101" pitchFamily="2" charset="-122"/>
                <a:ea typeface="黑体" panose="02010609060101010101" pitchFamily="2" charset="-122"/>
                <a:cs typeface="+mn-ea"/>
                <a:sym typeface="+mn-ea"/>
              </a:rPr>
              <a:t>又称为内部结点</a:t>
            </a:r>
            <a:endParaRPr kumimoji="0" lang="zh-CN" altLang="en-US" sz="2400" i="0" u="none" strike="noStrike" kern="0" cap="none" spc="0" normalizeH="0" baseline="0" noProof="1" dirty="0">
              <a:solidFill>
                <a:schemeClr val="tx1"/>
              </a:solidFill>
              <a:latin typeface="黑体" panose="02010609060101010101" pitchFamily="2" charset="-122"/>
              <a:ea typeface="黑体" panose="02010609060101010101" pitchFamily="2" charset="-122"/>
              <a:cs typeface="+mn-ea"/>
            </a:endParaRPr>
          </a:p>
          <a:p>
            <a:pPr lvl="1" algn="l" eaLnBrk="1" hangingPunct="1">
              <a:buClrTx/>
              <a:buSzTx/>
              <a:buChar char="•"/>
            </a:pPr>
            <a:endParaRPr lang="zh-CN" altLang="en-US" sz="2400" dirty="0">
              <a:latin typeface="黑体" panose="02010609060101010101" pitchFamily="2" charset="-122"/>
              <a:ea typeface="黑体" panose="02010609060101010101" pitchFamily="2" charset="-122"/>
              <a:cs typeface="+mn-ea"/>
              <a:sym typeface="+mn-ea"/>
            </a:endParaRPr>
          </a:p>
        </p:txBody>
      </p:sp>
      <p:sp>
        <p:nvSpPr>
          <p:cNvPr id="4" name="标题 3"/>
          <p:cNvSpPr>
            <a:spLocks noGrp="1"/>
          </p:cNvSpPr>
          <p:nvPr>
            <p:ph type="title"/>
          </p:nvPr>
        </p:nvSpPr>
        <p:spPr>
          <a:xfrm>
            <a:off x="752475" y="222568"/>
            <a:ext cx="10972800" cy="796908"/>
          </a:xfrm>
        </p:spPr>
        <p:txBody>
          <a:bodyPr/>
          <a:p>
            <a:r>
              <a:rPr lang="en-US" altLang="zh-CN">
                <a:latin typeface="楷体" panose="02010609060101010101" charset="-122"/>
                <a:ea typeface="楷体" panose="02010609060101010101" charset="-122"/>
                <a:cs typeface="楷体" panose="02010609060101010101" charset="-122"/>
                <a:sym typeface="+mn-ea"/>
              </a:rPr>
              <a:t>6.1 </a:t>
            </a:r>
            <a:r>
              <a:rPr lang="zh-CN" altLang="en-US" dirty="0">
                <a:latin typeface="楷体" panose="02010609060101010101" charset="-122"/>
                <a:ea typeface="楷体" panose="02010609060101010101" charset="-122"/>
                <a:sym typeface="+mn-ea"/>
              </a:rPr>
              <a:t>树的定义和基本术语</a:t>
            </a:r>
            <a:endParaRPr lang="en-US" altLang="zh-CN">
              <a:latin typeface="楷体" panose="02010609060101010101" charset="-122"/>
              <a:ea typeface="楷体" panose="02010609060101010101" charset="-122"/>
              <a:cs typeface="楷体" panose="02010609060101010101" charset="-122"/>
            </a:endParaRPr>
          </a:p>
        </p:txBody>
      </p:sp>
      <p:sp>
        <p:nvSpPr>
          <p:cNvPr id="2" name="灯片编号占位符 1"/>
          <p:cNvSpPr>
            <a:spLocks noGrp="1"/>
          </p:cNvSpPr>
          <p:nvPr>
            <p:ph type="sldNum" sz="quarter" idx="4"/>
          </p:nvPr>
        </p:nvSpPr>
        <p:spPr/>
        <p:txBody>
          <a:bodyPr/>
          <a:p>
            <a:fld id="{F18B4237-A20D-4DE2-ADD8-75BCC50A7656}" type="slidenum">
              <a:rPr lang="zh-CN" altLang="en-US"/>
            </a:fld>
            <a:endParaRPr lang="zh-CN" altLang="en-US"/>
          </a:p>
        </p:txBody>
      </p:sp>
      <p:grpSp>
        <p:nvGrpSpPr>
          <p:cNvPr id="11268" name="Group 54"/>
          <p:cNvGrpSpPr/>
          <p:nvPr/>
        </p:nvGrpSpPr>
        <p:grpSpPr>
          <a:xfrm>
            <a:off x="8255953" y="908368"/>
            <a:ext cx="3529012" cy="2422525"/>
            <a:chOff x="2336" y="2171"/>
            <a:chExt cx="2223" cy="1526"/>
          </a:xfrm>
        </p:grpSpPr>
        <p:sp>
          <p:nvSpPr>
            <p:cNvPr id="11269" name="Line 5"/>
            <p:cNvSpPr/>
            <p:nvPr/>
          </p:nvSpPr>
          <p:spPr>
            <a:xfrm>
              <a:off x="4182" y="2820"/>
              <a:ext cx="226" cy="267"/>
            </a:xfrm>
            <a:prstGeom prst="line">
              <a:avLst/>
            </a:prstGeom>
            <a:ln w="38100" cap="flat" cmpd="sng">
              <a:solidFill>
                <a:srgbClr val="009900"/>
              </a:solidFill>
              <a:prstDash val="solid"/>
              <a:round/>
              <a:headEnd type="none" w="med" len="med"/>
              <a:tailEnd type="none" w="med" len="med"/>
            </a:ln>
          </p:spPr>
        </p:sp>
        <p:sp>
          <p:nvSpPr>
            <p:cNvPr id="11270" name="Line 6"/>
            <p:cNvSpPr/>
            <p:nvPr/>
          </p:nvSpPr>
          <p:spPr>
            <a:xfrm flipH="1">
              <a:off x="3768" y="2820"/>
              <a:ext cx="226" cy="228"/>
            </a:xfrm>
            <a:prstGeom prst="line">
              <a:avLst/>
            </a:prstGeom>
            <a:ln w="38100" cap="flat" cmpd="sng">
              <a:solidFill>
                <a:srgbClr val="009900"/>
              </a:solidFill>
              <a:prstDash val="solid"/>
              <a:round/>
              <a:headEnd type="none" w="med" len="med"/>
              <a:tailEnd type="none" w="med" len="med"/>
            </a:ln>
          </p:spPr>
        </p:sp>
        <p:sp>
          <p:nvSpPr>
            <p:cNvPr id="11271" name="Line 7"/>
            <p:cNvSpPr/>
            <p:nvPr/>
          </p:nvSpPr>
          <p:spPr>
            <a:xfrm>
              <a:off x="4070" y="2858"/>
              <a:ext cx="0" cy="190"/>
            </a:xfrm>
            <a:prstGeom prst="line">
              <a:avLst/>
            </a:prstGeom>
            <a:ln w="38100" cap="flat" cmpd="sng">
              <a:solidFill>
                <a:srgbClr val="009900"/>
              </a:solidFill>
              <a:prstDash val="solid"/>
              <a:round/>
              <a:headEnd type="none" w="med" len="med"/>
              <a:tailEnd type="none" w="med" len="med"/>
            </a:ln>
          </p:spPr>
        </p:sp>
        <p:sp>
          <p:nvSpPr>
            <p:cNvPr id="11272" name="Line 8"/>
            <p:cNvSpPr/>
            <p:nvPr/>
          </p:nvSpPr>
          <p:spPr>
            <a:xfrm>
              <a:off x="3768" y="3278"/>
              <a:ext cx="0" cy="228"/>
            </a:xfrm>
            <a:prstGeom prst="line">
              <a:avLst/>
            </a:prstGeom>
            <a:ln w="38100" cap="flat" cmpd="sng">
              <a:solidFill>
                <a:srgbClr val="009900"/>
              </a:solidFill>
              <a:prstDash val="solid"/>
              <a:round/>
              <a:headEnd type="none" w="med" len="med"/>
              <a:tailEnd type="none" w="med" len="med"/>
            </a:ln>
          </p:spPr>
        </p:sp>
        <p:sp>
          <p:nvSpPr>
            <p:cNvPr id="11273" name="Line 9"/>
            <p:cNvSpPr/>
            <p:nvPr/>
          </p:nvSpPr>
          <p:spPr>
            <a:xfrm>
              <a:off x="3504" y="2362"/>
              <a:ext cx="528" cy="305"/>
            </a:xfrm>
            <a:prstGeom prst="line">
              <a:avLst/>
            </a:prstGeom>
            <a:ln w="38100" cap="flat" cmpd="sng">
              <a:solidFill>
                <a:srgbClr val="009900"/>
              </a:solidFill>
              <a:prstDash val="solid"/>
              <a:round/>
              <a:headEnd type="none" w="med" len="med"/>
              <a:tailEnd type="none" w="med" len="med"/>
            </a:ln>
          </p:spPr>
        </p:sp>
        <p:sp>
          <p:nvSpPr>
            <p:cNvPr id="11274" name="Line 10"/>
            <p:cNvSpPr/>
            <p:nvPr/>
          </p:nvSpPr>
          <p:spPr>
            <a:xfrm flipH="1">
              <a:off x="2864" y="2362"/>
              <a:ext cx="452" cy="305"/>
            </a:xfrm>
            <a:prstGeom prst="line">
              <a:avLst/>
            </a:prstGeom>
            <a:ln w="38100" cap="flat" cmpd="sng">
              <a:solidFill>
                <a:srgbClr val="009900"/>
              </a:solidFill>
              <a:prstDash val="solid"/>
              <a:round/>
              <a:headEnd type="none" w="med" len="med"/>
              <a:tailEnd type="none" w="med" len="med"/>
            </a:ln>
          </p:spPr>
        </p:sp>
        <p:sp>
          <p:nvSpPr>
            <p:cNvPr id="11275" name="Line 11"/>
            <p:cNvSpPr/>
            <p:nvPr/>
          </p:nvSpPr>
          <p:spPr>
            <a:xfrm>
              <a:off x="3429" y="2400"/>
              <a:ext cx="0" cy="878"/>
            </a:xfrm>
            <a:prstGeom prst="line">
              <a:avLst/>
            </a:prstGeom>
            <a:ln w="38100" cap="flat" cmpd="sng">
              <a:solidFill>
                <a:srgbClr val="009900"/>
              </a:solidFill>
              <a:prstDash val="solid"/>
              <a:round/>
              <a:headEnd type="none" w="med" len="med"/>
              <a:tailEnd type="none" w="med" len="med"/>
            </a:ln>
          </p:spPr>
        </p:sp>
        <p:sp>
          <p:nvSpPr>
            <p:cNvPr id="11276" name="Line 12"/>
            <p:cNvSpPr/>
            <p:nvPr/>
          </p:nvSpPr>
          <p:spPr>
            <a:xfrm>
              <a:off x="2901" y="2820"/>
              <a:ext cx="114" cy="267"/>
            </a:xfrm>
            <a:prstGeom prst="line">
              <a:avLst/>
            </a:prstGeom>
            <a:ln w="38100" cap="flat" cmpd="sng">
              <a:solidFill>
                <a:srgbClr val="009900"/>
              </a:solidFill>
              <a:prstDash val="solid"/>
              <a:round/>
              <a:headEnd type="none" w="med" len="med"/>
              <a:tailEnd type="none" w="med" len="med"/>
            </a:ln>
          </p:spPr>
        </p:sp>
        <p:sp>
          <p:nvSpPr>
            <p:cNvPr id="11277" name="Line 13"/>
            <p:cNvSpPr/>
            <p:nvPr/>
          </p:nvSpPr>
          <p:spPr>
            <a:xfrm>
              <a:off x="2713" y="3239"/>
              <a:ext cx="113" cy="230"/>
            </a:xfrm>
            <a:prstGeom prst="line">
              <a:avLst/>
            </a:prstGeom>
            <a:ln w="38100" cap="flat" cmpd="sng">
              <a:solidFill>
                <a:srgbClr val="009900"/>
              </a:solidFill>
              <a:prstDash val="solid"/>
              <a:round/>
              <a:headEnd type="none" w="med" len="med"/>
              <a:tailEnd type="none" w="med" len="med"/>
            </a:ln>
          </p:spPr>
        </p:sp>
        <p:sp>
          <p:nvSpPr>
            <p:cNvPr id="11278" name="Line 14"/>
            <p:cNvSpPr/>
            <p:nvPr/>
          </p:nvSpPr>
          <p:spPr>
            <a:xfrm flipH="1">
              <a:off x="2449" y="2820"/>
              <a:ext cx="339" cy="763"/>
            </a:xfrm>
            <a:prstGeom prst="line">
              <a:avLst/>
            </a:prstGeom>
            <a:ln w="38100" cap="flat" cmpd="sng">
              <a:solidFill>
                <a:srgbClr val="009900"/>
              </a:solidFill>
              <a:prstDash val="solid"/>
              <a:round/>
              <a:headEnd type="none" w="med" len="med"/>
              <a:tailEnd type="none" w="med" len="med"/>
            </a:ln>
          </p:spPr>
        </p:sp>
        <p:sp>
          <p:nvSpPr>
            <p:cNvPr id="11279" name="Oval 15"/>
            <p:cNvSpPr/>
            <p:nvPr/>
          </p:nvSpPr>
          <p:spPr>
            <a:xfrm>
              <a:off x="3278" y="2171"/>
              <a:ext cx="264" cy="267"/>
            </a:xfrm>
            <a:prstGeom prst="ellipse">
              <a:avLst/>
            </a:prstGeom>
            <a:gradFill rotWithShape="0">
              <a:gsLst>
                <a:gs pos="0">
                  <a:srgbClr val="FF7C80"/>
                </a:gs>
                <a:gs pos="100000">
                  <a:srgbClr val="76393B"/>
                </a:gs>
              </a:gsLst>
              <a:path path="shape">
                <a:fillToRect l="50000" t="50000" r="50000" b="50000"/>
              </a:path>
              <a:tileRect/>
            </a:gradFill>
            <a:ln w="9525">
              <a:noFill/>
            </a:ln>
          </p:spPr>
          <p:txBody>
            <a:bodyPr wrap="none" anchor="ctr" anchorCtr="0"/>
            <a:p>
              <a:endParaRPr lang="zh-CN" altLang="en-US" dirty="0">
                <a:latin typeface="Arial" panose="020B0604020202020204" pitchFamily="34" charset="0"/>
                <a:ea typeface="宋体" panose="02010600030101010101" pitchFamily="2" charset="-122"/>
              </a:endParaRPr>
            </a:p>
          </p:txBody>
        </p:sp>
        <p:sp>
          <p:nvSpPr>
            <p:cNvPr id="11280" name="Oval 17"/>
            <p:cNvSpPr/>
            <p:nvPr/>
          </p:nvSpPr>
          <p:spPr>
            <a:xfrm>
              <a:off x="2713" y="2590"/>
              <a:ext cx="264" cy="268"/>
            </a:xfrm>
            <a:prstGeom prst="ellipse">
              <a:avLst/>
            </a:prstGeom>
            <a:gradFill rotWithShape="0">
              <a:gsLst>
                <a:gs pos="0">
                  <a:srgbClr val="FF7C80"/>
                </a:gs>
                <a:gs pos="100000">
                  <a:srgbClr val="76393B"/>
                </a:gs>
              </a:gsLst>
              <a:path path="shape">
                <a:fillToRect l="50000" t="50000" r="50000" b="50000"/>
              </a:path>
              <a:tileRect/>
            </a:gradFill>
            <a:ln w="9525">
              <a:noFill/>
            </a:ln>
          </p:spPr>
          <p:txBody>
            <a:bodyPr wrap="none" anchor="ctr" anchorCtr="0"/>
            <a:p>
              <a:endParaRPr lang="zh-CN" altLang="en-US" dirty="0">
                <a:latin typeface="Arial" panose="020B0604020202020204" pitchFamily="34" charset="0"/>
                <a:ea typeface="宋体" panose="02010600030101010101" pitchFamily="2" charset="-122"/>
              </a:endParaRPr>
            </a:p>
          </p:txBody>
        </p:sp>
        <p:sp>
          <p:nvSpPr>
            <p:cNvPr id="11281" name="Oval 18"/>
            <p:cNvSpPr/>
            <p:nvPr/>
          </p:nvSpPr>
          <p:spPr>
            <a:xfrm>
              <a:off x="3278" y="2590"/>
              <a:ext cx="264" cy="268"/>
            </a:xfrm>
            <a:prstGeom prst="ellipse">
              <a:avLst/>
            </a:prstGeom>
            <a:gradFill rotWithShape="0">
              <a:gsLst>
                <a:gs pos="0">
                  <a:srgbClr val="FF7C80"/>
                </a:gs>
                <a:gs pos="100000">
                  <a:srgbClr val="76393B"/>
                </a:gs>
              </a:gsLst>
              <a:path path="shape">
                <a:fillToRect l="50000" t="50000" r="50000" b="50000"/>
              </a:path>
              <a:tileRect/>
            </a:gradFill>
            <a:ln w="9525">
              <a:noFill/>
            </a:ln>
          </p:spPr>
          <p:txBody>
            <a:bodyPr wrap="none" anchor="ctr" anchorCtr="0"/>
            <a:p>
              <a:endParaRPr lang="zh-CN" altLang="en-US" dirty="0">
                <a:latin typeface="Arial" panose="020B0604020202020204" pitchFamily="34" charset="0"/>
                <a:ea typeface="宋体" panose="02010600030101010101" pitchFamily="2" charset="-122"/>
              </a:endParaRPr>
            </a:p>
          </p:txBody>
        </p:sp>
        <p:sp>
          <p:nvSpPr>
            <p:cNvPr id="11282" name="Oval 19"/>
            <p:cNvSpPr/>
            <p:nvPr/>
          </p:nvSpPr>
          <p:spPr>
            <a:xfrm>
              <a:off x="3956" y="2590"/>
              <a:ext cx="264" cy="268"/>
            </a:xfrm>
            <a:prstGeom prst="ellipse">
              <a:avLst/>
            </a:prstGeom>
            <a:gradFill rotWithShape="0">
              <a:gsLst>
                <a:gs pos="0">
                  <a:srgbClr val="FF7C80"/>
                </a:gs>
                <a:gs pos="100000">
                  <a:srgbClr val="76393B"/>
                </a:gs>
              </a:gsLst>
              <a:path path="shape">
                <a:fillToRect l="50000" t="50000" r="50000" b="50000"/>
              </a:path>
              <a:tileRect/>
            </a:gradFill>
            <a:ln w="9525">
              <a:noFill/>
            </a:ln>
          </p:spPr>
          <p:txBody>
            <a:bodyPr wrap="none" anchor="ctr" anchorCtr="0"/>
            <a:p>
              <a:endParaRPr lang="zh-CN" altLang="en-US" dirty="0">
                <a:latin typeface="Arial" panose="020B0604020202020204" pitchFamily="34" charset="0"/>
                <a:ea typeface="宋体" panose="02010600030101010101" pitchFamily="2" charset="-122"/>
              </a:endParaRPr>
            </a:p>
          </p:txBody>
        </p:sp>
        <p:sp>
          <p:nvSpPr>
            <p:cNvPr id="11283" name="Oval 20"/>
            <p:cNvSpPr/>
            <p:nvPr/>
          </p:nvSpPr>
          <p:spPr>
            <a:xfrm>
              <a:off x="2525" y="3011"/>
              <a:ext cx="263" cy="267"/>
            </a:xfrm>
            <a:prstGeom prst="ellipse">
              <a:avLst/>
            </a:prstGeom>
            <a:gradFill rotWithShape="0">
              <a:gsLst>
                <a:gs pos="0">
                  <a:srgbClr val="FF7C80"/>
                </a:gs>
                <a:gs pos="100000">
                  <a:srgbClr val="76393B"/>
                </a:gs>
              </a:gsLst>
              <a:path path="shape">
                <a:fillToRect l="50000" t="50000" r="50000" b="50000"/>
              </a:path>
              <a:tileRect/>
            </a:gradFill>
            <a:ln w="9525">
              <a:noFill/>
            </a:ln>
          </p:spPr>
          <p:txBody>
            <a:bodyPr wrap="none" anchor="ctr" anchorCtr="0"/>
            <a:p>
              <a:endParaRPr lang="zh-CN" altLang="en-US" dirty="0">
                <a:latin typeface="Arial" panose="020B0604020202020204" pitchFamily="34" charset="0"/>
                <a:ea typeface="宋体" panose="02010600030101010101" pitchFamily="2" charset="-122"/>
              </a:endParaRPr>
            </a:p>
          </p:txBody>
        </p:sp>
        <p:sp>
          <p:nvSpPr>
            <p:cNvPr id="11284" name="Oval 21"/>
            <p:cNvSpPr/>
            <p:nvPr/>
          </p:nvSpPr>
          <p:spPr>
            <a:xfrm>
              <a:off x="2864" y="3011"/>
              <a:ext cx="263" cy="267"/>
            </a:xfrm>
            <a:prstGeom prst="ellipse">
              <a:avLst/>
            </a:prstGeom>
            <a:gradFill rotWithShape="0">
              <a:gsLst>
                <a:gs pos="0">
                  <a:srgbClr val="FF7C80"/>
                </a:gs>
                <a:gs pos="100000">
                  <a:srgbClr val="76393B"/>
                </a:gs>
              </a:gsLst>
              <a:path path="shape">
                <a:fillToRect l="50000" t="50000" r="50000" b="50000"/>
              </a:path>
              <a:tileRect/>
            </a:gradFill>
            <a:ln w="9525">
              <a:noFill/>
            </a:ln>
          </p:spPr>
          <p:txBody>
            <a:bodyPr wrap="none" anchor="ctr" anchorCtr="0"/>
            <a:p>
              <a:endParaRPr lang="zh-CN" altLang="en-US" dirty="0">
                <a:latin typeface="Arial" panose="020B0604020202020204" pitchFamily="34" charset="0"/>
                <a:ea typeface="宋体" panose="02010600030101010101" pitchFamily="2" charset="-122"/>
              </a:endParaRPr>
            </a:p>
          </p:txBody>
        </p:sp>
        <p:sp>
          <p:nvSpPr>
            <p:cNvPr id="11285" name="Oval 22"/>
            <p:cNvSpPr/>
            <p:nvPr/>
          </p:nvSpPr>
          <p:spPr>
            <a:xfrm>
              <a:off x="3278" y="3011"/>
              <a:ext cx="264" cy="267"/>
            </a:xfrm>
            <a:prstGeom prst="ellipse">
              <a:avLst/>
            </a:prstGeom>
            <a:gradFill rotWithShape="0">
              <a:gsLst>
                <a:gs pos="0">
                  <a:srgbClr val="FF7C80"/>
                </a:gs>
                <a:gs pos="100000">
                  <a:srgbClr val="76393B"/>
                </a:gs>
              </a:gsLst>
              <a:path path="shape">
                <a:fillToRect l="50000" t="50000" r="50000" b="50000"/>
              </a:path>
              <a:tileRect/>
            </a:gradFill>
            <a:ln w="9525">
              <a:noFill/>
            </a:ln>
          </p:spPr>
          <p:txBody>
            <a:bodyPr wrap="none" anchor="ctr" anchorCtr="0"/>
            <a:p>
              <a:endParaRPr lang="zh-CN" altLang="en-US" dirty="0">
                <a:latin typeface="Arial" panose="020B0604020202020204" pitchFamily="34" charset="0"/>
                <a:ea typeface="宋体" panose="02010600030101010101" pitchFamily="2" charset="-122"/>
              </a:endParaRPr>
            </a:p>
          </p:txBody>
        </p:sp>
        <p:sp>
          <p:nvSpPr>
            <p:cNvPr id="11286" name="Oval 23"/>
            <p:cNvSpPr/>
            <p:nvPr/>
          </p:nvSpPr>
          <p:spPr>
            <a:xfrm>
              <a:off x="3617" y="3011"/>
              <a:ext cx="264" cy="267"/>
            </a:xfrm>
            <a:prstGeom prst="ellipse">
              <a:avLst/>
            </a:prstGeom>
            <a:gradFill rotWithShape="0">
              <a:gsLst>
                <a:gs pos="0">
                  <a:srgbClr val="FF7C80"/>
                </a:gs>
                <a:gs pos="100000">
                  <a:srgbClr val="76393B"/>
                </a:gs>
              </a:gsLst>
              <a:path path="shape">
                <a:fillToRect l="50000" t="50000" r="50000" b="50000"/>
              </a:path>
              <a:tileRect/>
            </a:gradFill>
            <a:ln w="9525">
              <a:noFill/>
            </a:ln>
          </p:spPr>
          <p:txBody>
            <a:bodyPr wrap="none" anchor="ctr" anchorCtr="0"/>
            <a:p>
              <a:endParaRPr lang="zh-CN" altLang="en-US" dirty="0">
                <a:latin typeface="Arial" panose="020B0604020202020204" pitchFamily="34" charset="0"/>
                <a:ea typeface="宋体" panose="02010600030101010101" pitchFamily="2" charset="-122"/>
              </a:endParaRPr>
            </a:p>
          </p:txBody>
        </p:sp>
        <p:sp>
          <p:nvSpPr>
            <p:cNvPr id="11287" name="Oval 24"/>
            <p:cNvSpPr/>
            <p:nvPr/>
          </p:nvSpPr>
          <p:spPr>
            <a:xfrm>
              <a:off x="3956" y="3011"/>
              <a:ext cx="264" cy="267"/>
            </a:xfrm>
            <a:prstGeom prst="ellipse">
              <a:avLst/>
            </a:prstGeom>
            <a:gradFill rotWithShape="0">
              <a:gsLst>
                <a:gs pos="0">
                  <a:srgbClr val="FF7C80"/>
                </a:gs>
                <a:gs pos="100000">
                  <a:srgbClr val="76393B"/>
                </a:gs>
              </a:gsLst>
              <a:path path="shape">
                <a:fillToRect l="50000" t="50000" r="50000" b="50000"/>
              </a:path>
              <a:tileRect/>
            </a:gradFill>
            <a:ln w="9525">
              <a:noFill/>
            </a:ln>
          </p:spPr>
          <p:txBody>
            <a:bodyPr wrap="none" anchor="ctr" anchorCtr="0"/>
            <a:p>
              <a:endParaRPr lang="zh-CN" altLang="en-US" dirty="0">
                <a:latin typeface="Arial" panose="020B0604020202020204" pitchFamily="34" charset="0"/>
                <a:ea typeface="宋体" panose="02010600030101010101" pitchFamily="2" charset="-122"/>
              </a:endParaRPr>
            </a:p>
          </p:txBody>
        </p:sp>
        <p:sp>
          <p:nvSpPr>
            <p:cNvPr id="11288" name="Oval 25"/>
            <p:cNvSpPr/>
            <p:nvPr/>
          </p:nvSpPr>
          <p:spPr>
            <a:xfrm>
              <a:off x="4295" y="3011"/>
              <a:ext cx="264" cy="267"/>
            </a:xfrm>
            <a:prstGeom prst="ellipse">
              <a:avLst/>
            </a:prstGeom>
            <a:gradFill rotWithShape="0">
              <a:gsLst>
                <a:gs pos="0">
                  <a:srgbClr val="FF7C80"/>
                </a:gs>
                <a:gs pos="100000">
                  <a:srgbClr val="76393B"/>
                </a:gs>
              </a:gsLst>
              <a:path path="shape">
                <a:fillToRect l="50000" t="50000" r="50000" b="50000"/>
              </a:path>
              <a:tileRect/>
            </a:gradFill>
            <a:ln w="9525">
              <a:noFill/>
            </a:ln>
          </p:spPr>
          <p:txBody>
            <a:bodyPr wrap="none" anchor="ctr" anchorCtr="0"/>
            <a:p>
              <a:endParaRPr lang="zh-CN" altLang="en-US" dirty="0">
                <a:latin typeface="Arial" panose="020B0604020202020204" pitchFamily="34" charset="0"/>
                <a:ea typeface="宋体" panose="02010600030101010101" pitchFamily="2" charset="-122"/>
              </a:endParaRPr>
            </a:p>
          </p:txBody>
        </p:sp>
        <p:sp>
          <p:nvSpPr>
            <p:cNvPr id="11289" name="Oval 26"/>
            <p:cNvSpPr/>
            <p:nvPr/>
          </p:nvSpPr>
          <p:spPr>
            <a:xfrm>
              <a:off x="2336" y="3430"/>
              <a:ext cx="263" cy="267"/>
            </a:xfrm>
            <a:prstGeom prst="ellipse">
              <a:avLst/>
            </a:prstGeom>
            <a:gradFill rotWithShape="0">
              <a:gsLst>
                <a:gs pos="0">
                  <a:srgbClr val="FF7C80"/>
                </a:gs>
                <a:gs pos="100000">
                  <a:srgbClr val="76393B"/>
                </a:gs>
              </a:gsLst>
              <a:path path="shape">
                <a:fillToRect l="50000" t="50000" r="50000" b="50000"/>
              </a:path>
              <a:tileRect/>
            </a:gradFill>
            <a:ln w="9525">
              <a:noFill/>
            </a:ln>
          </p:spPr>
          <p:txBody>
            <a:bodyPr wrap="none" anchor="ctr" anchorCtr="0"/>
            <a:p>
              <a:endParaRPr lang="zh-CN" altLang="en-US" dirty="0">
                <a:latin typeface="Arial" panose="020B0604020202020204" pitchFamily="34" charset="0"/>
                <a:ea typeface="宋体" panose="02010600030101010101" pitchFamily="2" charset="-122"/>
              </a:endParaRPr>
            </a:p>
          </p:txBody>
        </p:sp>
        <p:sp>
          <p:nvSpPr>
            <p:cNvPr id="11290" name="Oval 27"/>
            <p:cNvSpPr/>
            <p:nvPr/>
          </p:nvSpPr>
          <p:spPr>
            <a:xfrm>
              <a:off x="2713" y="3430"/>
              <a:ext cx="264" cy="267"/>
            </a:xfrm>
            <a:prstGeom prst="ellipse">
              <a:avLst/>
            </a:prstGeom>
            <a:gradFill rotWithShape="0">
              <a:gsLst>
                <a:gs pos="0">
                  <a:srgbClr val="FF7C80"/>
                </a:gs>
                <a:gs pos="100000">
                  <a:srgbClr val="76393B"/>
                </a:gs>
              </a:gsLst>
              <a:path path="shape">
                <a:fillToRect l="50000" t="50000" r="50000" b="50000"/>
              </a:path>
              <a:tileRect/>
            </a:gradFill>
            <a:ln w="9525">
              <a:noFill/>
            </a:ln>
          </p:spPr>
          <p:txBody>
            <a:bodyPr wrap="none" anchor="ctr" anchorCtr="0"/>
            <a:p>
              <a:endParaRPr lang="zh-CN" altLang="en-US" dirty="0">
                <a:latin typeface="Arial" panose="020B0604020202020204" pitchFamily="34" charset="0"/>
                <a:ea typeface="宋体" panose="02010600030101010101" pitchFamily="2" charset="-122"/>
              </a:endParaRPr>
            </a:p>
          </p:txBody>
        </p:sp>
        <p:sp>
          <p:nvSpPr>
            <p:cNvPr id="11291" name="Oval 28"/>
            <p:cNvSpPr/>
            <p:nvPr/>
          </p:nvSpPr>
          <p:spPr>
            <a:xfrm>
              <a:off x="3617" y="3430"/>
              <a:ext cx="264" cy="267"/>
            </a:xfrm>
            <a:prstGeom prst="ellipse">
              <a:avLst/>
            </a:prstGeom>
            <a:gradFill rotWithShape="0">
              <a:gsLst>
                <a:gs pos="0">
                  <a:srgbClr val="FF7C80"/>
                </a:gs>
                <a:gs pos="100000">
                  <a:srgbClr val="76393B"/>
                </a:gs>
              </a:gsLst>
              <a:path path="shape">
                <a:fillToRect l="50000" t="50000" r="50000" b="50000"/>
              </a:path>
              <a:tileRect/>
            </a:gradFill>
            <a:ln w="9525">
              <a:noFill/>
            </a:ln>
          </p:spPr>
          <p:txBody>
            <a:bodyPr wrap="none" anchor="ctr" anchorCtr="0"/>
            <a:p>
              <a:endParaRPr lang="zh-CN" altLang="en-US" dirty="0">
                <a:latin typeface="Arial" panose="020B0604020202020204" pitchFamily="34" charset="0"/>
                <a:ea typeface="宋体" panose="02010600030101010101" pitchFamily="2" charset="-122"/>
              </a:endParaRPr>
            </a:p>
          </p:txBody>
        </p:sp>
        <p:sp>
          <p:nvSpPr>
            <p:cNvPr id="11292" name="Text Box 41"/>
            <p:cNvSpPr txBox="1"/>
            <p:nvPr/>
          </p:nvSpPr>
          <p:spPr>
            <a:xfrm>
              <a:off x="3310" y="2175"/>
              <a:ext cx="231" cy="251"/>
            </a:xfrm>
            <a:prstGeom prst="rect">
              <a:avLst/>
            </a:prstGeom>
            <a:noFill/>
            <a:ln w="38100">
              <a:noFill/>
            </a:ln>
          </p:spPr>
          <p:txBody>
            <a:bodyPr wrap="none" anchor="ctr" anchorCtr="0">
              <a:spAutoFit/>
            </a:bodyPr>
            <a:p>
              <a:pPr algn="ctr"/>
              <a:r>
                <a:rPr lang="en-US" altLang="zh-CN" sz="2000" b="1" dirty="0">
                  <a:solidFill>
                    <a:srgbClr val="FFFFCC"/>
                  </a:solidFill>
                  <a:latin typeface="Arial" panose="020B0604020202020204" pitchFamily="34" charset="0"/>
                  <a:ea typeface="宋体" panose="02010600030101010101" pitchFamily="2" charset="-122"/>
                </a:rPr>
                <a:t>A</a:t>
              </a:r>
              <a:endParaRPr lang="en-US" altLang="zh-CN" sz="2000" dirty="0">
                <a:latin typeface="Times New Roman" panose="02020603050405020304" pitchFamily="18" charset="0"/>
                <a:ea typeface="宋体" panose="02010600030101010101" pitchFamily="2" charset="-122"/>
              </a:endParaRPr>
            </a:p>
          </p:txBody>
        </p:sp>
        <p:sp>
          <p:nvSpPr>
            <p:cNvPr id="11293" name="Text Box 42"/>
            <p:cNvSpPr txBox="1"/>
            <p:nvPr/>
          </p:nvSpPr>
          <p:spPr>
            <a:xfrm>
              <a:off x="3310" y="2594"/>
              <a:ext cx="231" cy="251"/>
            </a:xfrm>
            <a:prstGeom prst="rect">
              <a:avLst/>
            </a:prstGeom>
            <a:noFill/>
            <a:ln w="38100">
              <a:noFill/>
            </a:ln>
          </p:spPr>
          <p:txBody>
            <a:bodyPr wrap="none" anchor="ctr" anchorCtr="0">
              <a:spAutoFit/>
            </a:bodyPr>
            <a:p>
              <a:pPr algn="ctr"/>
              <a:r>
                <a:rPr lang="en-US" altLang="zh-CN" sz="2000" b="1" dirty="0">
                  <a:solidFill>
                    <a:srgbClr val="FFFFCC"/>
                  </a:solidFill>
                  <a:latin typeface="Arial" panose="020B0604020202020204" pitchFamily="34" charset="0"/>
                  <a:ea typeface="宋体" panose="02010600030101010101" pitchFamily="2" charset="-122"/>
                </a:rPr>
                <a:t>C</a:t>
              </a:r>
              <a:endParaRPr lang="en-US" altLang="zh-CN" sz="2000" dirty="0">
                <a:latin typeface="Times New Roman" panose="02020603050405020304" pitchFamily="18" charset="0"/>
                <a:ea typeface="宋体" panose="02010600030101010101" pitchFamily="2" charset="-122"/>
              </a:endParaRPr>
            </a:p>
          </p:txBody>
        </p:sp>
        <p:sp>
          <p:nvSpPr>
            <p:cNvPr id="11294" name="Text Box 43"/>
            <p:cNvSpPr txBox="1"/>
            <p:nvPr/>
          </p:nvSpPr>
          <p:spPr>
            <a:xfrm>
              <a:off x="3306" y="3021"/>
              <a:ext cx="240" cy="251"/>
            </a:xfrm>
            <a:prstGeom prst="rect">
              <a:avLst/>
            </a:prstGeom>
            <a:noFill/>
            <a:ln w="38100">
              <a:noFill/>
            </a:ln>
          </p:spPr>
          <p:txBody>
            <a:bodyPr wrap="none" anchor="ctr" anchorCtr="0">
              <a:spAutoFit/>
            </a:bodyPr>
            <a:p>
              <a:pPr algn="ctr"/>
              <a:r>
                <a:rPr lang="en-US" altLang="zh-CN" sz="2000" b="1" dirty="0">
                  <a:solidFill>
                    <a:srgbClr val="FFFFCC"/>
                  </a:solidFill>
                  <a:latin typeface="Arial" panose="020B0604020202020204" pitchFamily="34" charset="0"/>
                  <a:ea typeface="宋体" panose="02010600030101010101" pitchFamily="2" charset="-122"/>
                </a:rPr>
                <a:t>G</a:t>
              </a:r>
              <a:endParaRPr lang="en-US" altLang="zh-CN" sz="2000" dirty="0">
                <a:latin typeface="Times New Roman" panose="02020603050405020304" pitchFamily="18" charset="0"/>
                <a:ea typeface="宋体" panose="02010600030101010101" pitchFamily="2" charset="-122"/>
              </a:endParaRPr>
            </a:p>
          </p:txBody>
        </p:sp>
        <p:sp>
          <p:nvSpPr>
            <p:cNvPr id="11295" name="Text Box 44"/>
            <p:cNvSpPr txBox="1"/>
            <p:nvPr/>
          </p:nvSpPr>
          <p:spPr>
            <a:xfrm>
              <a:off x="2745" y="2594"/>
              <a:ext cx="231" cy="251"/>
            </a:xfrm>
            <a:prstGeom prst="rect">
              <a:avLst/>
            </a:prstGeom>
            <a:noFill/>
            <a:ln w="38100">
              <a:noFill/>
            </a:ln>
          </p:spPr>
          <p:txBody>
            <a:bodyPr wrap="none" anchor="ctr" anchorCtr="0">
              <a:spAutoFit/>
            </a:bodyPr>
            <a:p>
              <a:pPr algn="ctr"/>
              <a:r>
                <a:rPr lang="en-US" altLang="zh-CN" sz="2000" b="1" dirty="0">
                  <a:solidFill>
                    <a:srgbClr val="FFFFCC"/>
                  </a:solidFill>
                  <a:latin typeface="Arial" panose="020B0604020202020204" pitchFamily="34" charset="0"/>
                  <a:ea typeface="宋体" panose="02010600030101010101" pitchFamily="2" charset="-122"/>
                </a:rPr>
                <a:t>B</a:t>
              </a:r>
              <a:endParaRPr lang="en-US" altLang="zh-CN" sz="2000" dirty="0">
                <a:latin typeface="Times New Roman" panose="02020603050405020304" pitchFamily="18" charset="0"/>
                <a:ea typeface="宋体" panose="02010600030101010101" pitchFamily="2" charset="-122"/>
              </a:endParaRPr>
            </a:p>
          </p:txBody>
        </p:sp>
        <p:sp>
          <p:nvSpPr>
            <p:cNvPr id="11296" name="Text Box 45"/>
            <p:cNvSpPr txBox="1"/>
            <p:nvPr/>
          </p:nvSpPr>
          <p:spPr>
            <a:xfrm>
              <a:off x="3988" y="2602"/>
              <a:ext cx="231" cy="251"/>
            </a:xfrm>
            <a:prstGeom prst="rect">
              <a:avLst/>
            </a:prstGeom>
            <a:noFill/>
            <a:ln w="38100">
              <a:noFill/>
            </a:ln>
          </p:spPr>
          <p:txBody>
            <a:bodyPr wrap="none" anchor="ctr" anchorCtr="0">
              <a:spAutoFit/>
            </a:bodyPr>
            <a:p>
              <a:pPr algn="ctr"/>
              <a:r>
                <a:rPr lang="en-US" altLang="zh-CN" sz="2000" b="1" dirty="0">
                  <a:solidFill>
                    <a:srgbClr val="FFFFCC"/>
                  </a:solidFill>
                  <a:latin typeface="Arial" panose="020B0604020202020204" pitchFamily="34" charset="0"/>
                  <a:ea typeface="宋体" panose="02010600030101010101" pitchFamily="2" charset="-122"/>
                </a:rPr>
                <a:t>D</a:t>
              </a:r>
              <a:endParaRPr lang="en-US" altLang="zh-CN" sz="2000" dirty="0">
                <a:latin typeface="Times New Roman" panose="02020603050405020304" pitchFamily="18" charset="0"/>
                <a:ea typeface="宋体" panose="02010600030101010101" pitchFamily="2" charset="-122"/>
              </a:endParaRPr>
            </a:p>
          </p:txBody>
        </p:sp>
        <p:sp>
          <p:nvSpPr>
            <p:cNvPr id="11297" name="Text Box 46"/>
            <p:cNvSpPr txBox="1"/>
            <p:nvPr/>
          </p:nvSpPr>
          <p:spPr>
            <a:xfrm>
              <a:off x="2561" y="3021"/>
              <a:ext cx="222" cy="251"/>
            </a:xfrm>
            <a:prstGeom prst="rect">
              <a:avLst/>
            </a:prstGeom>
            <a:noFill/>
            <a:ln w="38100">
              <a:noFill/>
            </a:ln>
          </p:spPr>
          <p:txBody>
            <a:bodyPr wrap="none" anchor="ctr" anchorCtr="0">
              <a:spAutoFit/>
            </a:bodyPr>
            <a:p>
              <a:pPr algn="ctr"/>
              <a:r>
                <a:rPr lang="en-US" altLang="zh-CN" sz="2000" b="1" dirty="0">
                  <a:solidFill>
                    <a:srgbClr val="FFFFCC"/>
                  </a:solidFill>
                  <a:latin typeface="Arial" panose="020B0604020202020204" pitchFamily="34" charset="0"/>
                  <a:ea typeface="宋体" panose="02010600030101010101" pitchFamily="2" charset="-122"/>
                </a:rPr>
                <a:t>E</a:t>
              </a:r>
              <a:endParaRPr lang="en-US" altLang="zh-CN" sz="2000" dirty="0">
                <a:latin typeface="Times New Roman" panose="02020603050405020304" pitchFamily="18" charset="0"/>
                <a:ea typeface="宋体" panose="02010600030101010101" pitchFamily="2" charset="-122"/>
              </a:endParaRPr>
            </a:p>
          </p:txBody>
        </p:sp>
        <p:sp>
          <p:nvSpPr>
            <p:cNvPr id="11298" name="Text Box 47"/>
            <p:cNvSpPr txBox="1"/>
            <p:nvPr/>
          </p:nvSpPr>
          <p:spPr>
            <a:xfrm>
              <a:off x="2900" y="3021"/>
              <a:ext cx="213" cy="251"/>
            </a:xfrm>
            <a:prstGeom prst="rect">
              <a:avLst/>
            </a:prstGeom>
            <a:noFill/>
            <a:ln w="38100">
              <a:noFill/>
            </a:ln>
          </p:spPr>
          <p:txBody>
            <a:bodyPr wrap="none" anchor="ctr" anchorCtr="0">
              <a:spAutoFit/>
            </a:bodyPr>
            <a:p>
              <a:pPr algn="ctr"/>
              <a:r>
                <a:rPr lang="en-US" altLang="zh-CN" sz="2000" b="1" dirty="0">
                  <a:solidFill>
                    <a:srgbClr val="FFFFCC"/>
                  </a:solidFill>
                  <a:latin typeface="Arial" panose="020B0604020202020204" pitchFamily="34" charset="0"/>
                  <a:ea typeface="宋体" panose="02010600030101010101" pitchFamily="2" charset="-122"/>
                </a:rPr>
                <a:t>F</a:t>
              </a:r>
              <a:endParaRPr lang="en-US" altLang="zh-CN" sz="2000" dirty="0">
                <a:latin typeface="Times New Roman" panose="02020603050405020304" pitchFamily="18" charset="0"/>
                <a:ea typeface="宋体" panose="02010600030101010101" pitchFamily="2" charset="-122"/>
              </a:endParaRPr>
            </a:p>
          </p:txBody>
        </p:sp>
        <p:sp>
          <p:nvSpPr>
            <p:cNvPr id="11299" name="Text Box 48"/>
            <p:cNvSpPr txBox="1"/>
            <p:nvPr/>
          </p:nvSpPr>
          <p:spPr>
            <a:xfrm>
              <a:off x="2376" y="3441"/>
              <a:ext cx="231" cy="251"/>
            </a:xfrm>
            <a:prstGeom prst="rect">
              <a:avLst/>
            </a:prstGeom>
            <a:noFill/>
            <a:ln w="38100">
              <a:noFill/>
            </a:ln>
          </p:spPr>
          <p:txBody>
            <a:bodyPr wrap="none" anchor="ctr" anchorCtr="0">
              <a:spAutoFit/>
            </a:bodyPr>
            <a:p>
              <a:pPr algn="ctr"/>
              <a:r>
                <a:rPr lang="en-US" altLang="zh-CN" sz="2000" b="1" dirty="0">
                  <a:solidFill>
                    <a:srgbClr val="FFFFCC"/>
                  </a:solidFill>
                  <a:latin typeface="Arial" panose="020B0604020202020204" pitchFamily="34" charset="0"/>
                  <a:ea typeface="宋体" panose="02010600030101010101" pitchFamily="2" charset="-122"/>
                </a:rPr>
                <a:t>K</a:t>
              </a:r>
              <a:endParaRPr lang="en-US" altLang="zh-CN" sz="2000" dirty="0">
                <a:latin typeface="Times New Roman" panose="02020603050405020304" pitchFamily="18" charset="0"/>
                <a:ea typeface="宋体" panose="02010600030101010101" pitchFamily="2" charset="-122"/>
              </a:endParaRPr>
            </a:p>
          </p:txBody>
        </p:sp>
        <p:sp>
          <p:nvSpPr>
            <p:cNvPr id="11300" name="Text Box 49"/>
            <p:cNvSpPr txBox="1"/>
            <p:nvPr/>
          </p:nvSpPr>
          <p:spPr>
            <a:xfrm>
              <a:off x="2745" y="3441"/>
              <a:ext cx="213" cy="251"/>
            </a:xfrm>
            <a:prstGeom prst="rect">
              <a:avLst/>
            </a:prstGeom>
            <a:noFill/>
            <a:ln w="38100">
              <a:noFill/>
            </a:ln>
          </p:spPr>
          <p:txBody>
            <a:bodyPr wrap="none" anchor="ctr" anchorCtr="0">
              <a:spAutoFit/>
            </a:bodyPr>
            <a:p>
              <a:pPr algn="ctr"/>
              <a:r>
                <a:rPr lang="en-US" altLang="zh-CN" sz="2000" b="1" dirty="0">
                  <a:solidFill>
                    <a:srgbClr val="FFFFCC"/>
                  </a:solidFill>
                  <a:latin typeface="Arial" panose="020B0604020202020204" pitchFamily="34" charset="0"/>
                  <a:ea typeface="宋体" panose="02010600030101010101" pitchFamily="2" charset="-122"/>
                </a:rPr>
                <a:t>L</a:t>
              </a:r>
              <a:endParaRPr lang="en-US" altLang="zh-CN" sz="2000" dirty="0">
                <a:latin typeface="Times New Roman" panose="02020603050405020304" pitchFamily="18" charset="0"/>
                <a:ea typeface="宋体" panose="02010600030101010101" pitchFamily="2" charset="-122"/>
              </a:endParaRPr>
            </a:p>
          </p:txBody>
        </p:sp>
        <p:sp>
          <p:nvSpPr>
            <p:cNvPr id="11301" name="Text Box 50"/>
            <p:cNvSpPr txBox="1"/>
            <p:nvPr/>
          </p:nvSpPr>
          <p:spPr>
            <a:xfrm>
              <a:off x="3645" y="3021"/>
              <a:ext cx="231" cy="251"/>
            </a:xfrm>
            <a:prstGeom prst="rect">
              <a:avLst/>
            </a:prstGeom>
            <a:noFill/>
            <a:ln w="38100">
              <a:noFill/>
            </a:ln>
          </p:spPr>
          <p:txBody>
            <a:bodyPr wrap="none" anchor="ctr" anchorCtr="0">
              <a:spAutoFit/>
            </a:bodyPr>
            <a:p>
              <a:pPr algn="ctr"/>
              <a:r>
                <a:rPr lang="en-US" altLang="zh-CN" sz="2000" b="1" dirty="0">
                  <a:solidFill>
                    <a:srgbClr val="FFFFCC"/>
                  </a:solidFill>
                  <a:latin typeface="Arial" panose="020B0604020202020204" pitchFamily="34" charset="0"/>
                  <a:ea typeface="宋体" panose="02010600030101010101" pitchFamily="2" charset="-122"/>
                </a:rPr>
                <a:t>H</a:t>
              </a:r>
              <a:endParaRPr lang="en-US" altLang="zh-CN" sz="2000" dirty="0">
                <a:latin typeface="Times New Roman" panose="02020603050405020304" pitchFamily="18" charset="0"/>
                <a:ea typeface="宋体" panose="02010600030101010101" pitchFamily="2" charset="-122"/>
              </a:endParaRPr>
            </a:p>
          </p:txBody>
        </p:sp>
        <p:sp>
          <p:nvSpPr>
            <p:cNvPr id="11302" name="Text Box 51"/>
            <p:cNvSpPr txBox="1"/>
            <p:nvPr/>
          </p:nvSpPr>
          <p:spPr>
            <a:xfrm>
              <a:off x="3616" y="3441"/>
              <a:ext cx="248" cy="251"/>
            </a:xfrm>
            <a:prstGeom prst="rect">
              <a:avLst/>
            </a:prstGeom>
            <a:noFill/>
            <a:ln w="38100">
              <a:noFill/>
            </a:ln>
          </p:spPr>
          <p:txBody>
            <a:bodyPr wrap="none" anchor="ctr" anchorCtr="0">
              <a:spAutoFit/>
            </a:bodyPr>
            <a:p>
              <a:pPr algn="ctr"/>
              <a:r>
                <a:rPr lang="en-US" altLang="zh-CN" sz="2000" b="1" dirty="0">
                  <a:solidFill>
                    <a:srgbClr val="FFFFCC"/>
                  </a:solidFill>
                  <a:latin typeface="Arial" panose="020B0604020202020204" pitchFamily="34" charset="0"/>
                  <a:ea typeface="宋体" panose="02010600030101010101" pitchFamily="2" charset="-122"/>
                </a:rPr>
                <a:t>M</a:t>
              </a:r>
              <a:endParaRPr lang="en-US" altLang="zh-CN" sz="2000" dirty="0">
                <a:latin typeface="Times New Roman" panose="02020603050405020304" pitchFamily="18" charset="0"/>
                <a:ea typeface="宋体" panose="02010600030101010101" pitchFamily="2" charset="-122"/>
              </a:endParaRPr>
            </a:p>
          </p:txBody>
        </p:sp>
        <p:sp>
          <p:nvSpPr>
            <p:cNvPr id="11303" name="Text Box 52"/>
            <p:cNvSpPr txBox="1"/>
            <p:nvPr/>
          </p:nvSpPr>
          <p:spPr>
            <a:xfrm>
              <a:off x="3999" y="3021"/>
              <a:ext cx="160" cy="251"/>
            </a:xfrm>
            <a:prstGeom prst="rect">
              <a:avLst/>
            </a:prstGeom>
            <a:noFill/>
            <a:ln w="38100">
              <a:noFill/>
            </a:ln>
          </p:spPr>
          <p:txBody>
            <a:bodyPr wrap="none" anchor="ctr" anchorCtr="0">
              <a:spAutoFit/>
            </a:bodyPr>
            <a:p>
              <a:pPr algn="ctr"/>
              <a:r>
                <a:rPr lang="en-US" altLang="zh-CN" sz="2000" b="1" dirty="0">
                  <a:solidFill>
                    <a:srgbClr val="FFFFCC"/>
                  </a:solidFill>
                  <a:latin typeface="Arial" panose="020B0604020202020204" pitchFamily="34" charset="0"/>
                  <a:ea typeface="宋体" panose="02010600030101010101" pitchFamily="2" charset="-122"/>
                </a:rPr>
                <a:t>I</a:t>
              </a:r>
              <a:endParaRPr lang="en-US" altLang="zh-CN" sz="2000" dirty="0">
                <a:latin typeface="Times New Roman" panose="02020603050405020304" pitchFamily="18" charset="0"/>
                <a:ea typeface="宋体" panose="02010600030101010101" pitchFamily="2" charset="-122"/>
              </a:endParaRPr>
            </a:p>
          </p:txBody>
        </p:sp>
        <p:sp>
          <p:nvSpPr>
            <p:cNvPr id="11304" name="Text Box 53"/>
            <p:cNvSpPr txBox="1"/>
            <p:nvPr/>
          </p:nvSpPr>
          <p:spPr>
            <a:xfrm>
              <a:off x="4335" y="3021"/>
              <a:ext cx="204" cy="251"/>
            </a:xfrm>
            <a:prstGeom prst="rect">
              <a:avLst/>
            </a:prstGeom>
            <a:noFill/>
            <a:ln w="38100">
              <a:noFill/>
            </a:ln>
          </p:spPr>
          <p:txBody>
            <a:bodyPr wrap="none" anchor="ctr" anchorCtr="0">
              <a:spAutoFit/>
            </a:bodyPr>
            <a:p>
              <a:pPr algn="ctr"/>
              <a:r>
                <a:rPr lang="en-US" altLang="zh-CN" sz="2000" b="1" dirty="0">
                  <a:solidFill>
                    <a:srgbClr val="FFFFCC"/>
                  </a:solidFill>
                  <a:latin typeface="Arial" panose="020B0604020202020204" pitchFamily="34" charset="0"/>
                  <a:ea typeface="宋体" panose="02010600030101010101" pitchFamily="2" charset="-122"/>
                </a:rPr>
                <a:t>J</a:t>
              </a:r>
              <a:endParaRPr lang="en-US" altLang="zh-CN" sz="2000" dirty="0">
                <a:latin typeface="Times New Roman" panose="02020603050405020304" pitchFamily="18" charset="0"/>
                <a:ea typeface="宋体" panose="02010600030101010101" pitchFamily="2" charset="-122"/>
              </a:endParaRPr>
            </a:p>
          </p:txBody>
        </p:sp>
      </p:gr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429260" y="948055"/>
            <a:ext cx="11087735" cy="2057400"/>
          </a:xfrm>
        </p:spPr>
        <p:txBody>
          <a:bodyPr/>
          <a:p>
            <a:pPr marL="457200" marR="0" lvl="1" indent="-457200" algn="l" defTabSz="1219200" rtl="0" eaLnBrk="1" fontAlgn="base" latinLnBrk="0" hangingPunct="1">
              <a:lnSpc>
                <a:spcPct val="100000"/>
              </a:lnSpc>
              <a:spcBef>
                <a:spcPct val="20000"/>
              </a:spcBef>
              <a:buClrTx/>
              <a:buSzTx/>
              <a:buFont typeface="Wingdings" panose="05000000000000000000" charset="0"/>
              <a:buChar char="l"/>
            </a:pP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树的路径的</a:t>
            </a: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概念</a:t>
            </a:r>
            <a:endParaRPr kumimoji="0" lang="zh-CN" altLang="en-US" sz="2800" i="0" u="none" strike="noStrike" kern="0" cap="none" spc="0" normalizeH="0" baseline="0" dirty="0">
              <a:solidFill>
                <a:schemeClr val="tx1"/>
              </a:solidFill>
              <a:latin typeface="黑体" panose="02010609060101010101" pitchFamily="2" charset="-122"/>
              <a:ea typeface="黑体" panose="02010609060101010101" pitchFamily="2" charset="-122"/>
              <a:cs typeface="黑体" panose="02010609060101010101" pitchFamily="2" charset="-122"/>
            </a:endParaRPr>
          </a:p>
          <a:p>
            <a:pPr marR="0" lvl="1" algn="l" defTabSz="1219200" rtl="0" eaLnBrk="1" fontAlgn="base" latinLnBrk="0" hangingPunct="1">
              <a:lnSpc>
                <a:spcPct val="100000"/>
              </a:lnSpc>
              <a:spcBef>
                <a:spcPct val="20000"/>
              </a:spcBef>
              <a:buClrTx/>
              <a:buSzTx/>
              <a:buChar char="•"/>
            </a:pPr>
            <a:r>
              <a:rPr lang="zh-CN" altLang="en-US" sz="2400" noProof="0" smtClean="0">
                <a:ln>
                  <a:noFill/>
                </a:ln>
                <a:effectLst/>
                <a:uLnTx/>
                <a:uFillTx/>
                <a:latin typeface="黑体" panose="02010609060101010101" pitchFamily="2" charset="-122"/>
                <a:ea typeface="黑体" panose="02010609060101010101" pitchFamily="2" charset="-122"/>
                <a:cs typeface="+mn-ea"/>
                <a:sym typeface="+mn-ea"/>
              </a:rPr>
              <a:t>路径</a:t>
            </a:r>
            <a:r>
              <a:rPr lang="zh-CN" altLang="en-US" sz="2400" noProof="0" smtClean="0">
                <a:ln>
                  <a:noFill/>
                </a:ln>
                <a:effectLst/>
                <a:uLnTx/>
                <a:uFillTx/>
                <a:latin typeface="黑体" panose="02010609060101010101" pitchFamily="2" charset="-122"/>
                <a:ea typeface="黑体" panose="02010609060101010101" pitchFamily="2" charset="-122"/>
                <a:cs typeface="+mn-ea"/>
                <a:sym typeface="+mn-ea"/>
              </a:rPr>
              <a:t>是指从树中一个结点到另一个结点之间的分支构成这两个结点之间的路径</a:t>
            </a:r>
            <a:endParaRPr kumimoji="0" lang="zh-CN" altLang="en-US" sz="2400" b="0" i="0" u="none" strike="noStrike" kern="0" cap="none" spc="0" normalizeH="0" baseline="0" noProof="0" smtClean="0">
              <a:ln>
                <a:noFill/>
              </a:ln>
              <a:solidFill>
                <a:schemeClr val="tx1"/>
              </a:solidFill>
              <a:effectLst/>
              <a:uLnTx/>
              <a:uFillTx/>
              <a:latin typeface="黑体" panose="02010609060101010101" pitchFamily="2" charset="-122"/>
              <a:ea typeface="黑体" panose="02010609060101010101" pitchFamily="2" charset="-122"/>
              <a:cs typeface="+mn-ea"/>
            </a:endParaRPr>
          </a:p>
          <a:p>
            <a:pPr marR="0" lvl="1" algn="l" defTabSz="1219200" rtl="0" eaLnBrk="1" fontAlgn="base" latinLnBrk="0" hangingPunct="1">
              <a:lnSpc>
                <a:spcPct val="100000"/>
              </a:lnSpc>
              <a:spcBef>
                <a:spcPct val="20000"/>
              </a:spcBef>
              <a:buClrTx/>
              <a:buSzTx/>
              <a:buChar char="•"/>
            </a:pPr>
            <a:r>
              <a:rPr lang="zh-CN" altLang="en-US" sz="2400" noProof="0" smtClean="0">
                <a:ln>
                  <a:noFill/>
                </a:ln>
                <a:effectLst/>
                <a:uLnTx/>
                <a:uFillTx/>
                <a:latin typeface="黑体" panose="02010609060101010101" pitchFamily="2" charset="-122"/>
                <a:ea typeface="黑体" panose="02010609060101010101" pitchFamily="2" charset="-122"/>
                <a:cs typeface="+mn-ea"/>
                <a:sym typeface="+mn-ea"/>
              </a:rPr>
              <a:t>路径长度：路径上的分支数目</a:t>
            </a:r>
            <a:endParaRPr lang="zh-CN" altLang="en-US" sz="2400" noProof="0" smtClean="0">
              <a:ln>
                <a:noFill/>
              </a:ln>
              <a:effectLst/>
              <a:uLnTx/>
              <a:uFillTx/>
              <a:latin typeface="黑体" panose="02010609060101010101" pitchFamily="2" charset="-122"/>
              <a:ea typeface="黑体" panose="02010609060101010101" pitchFamily="2" charset="-122"/>
              <a:cs typeface="+mn-ea"/>
              <a:sym typeface="+mn-ea"/>
            </a:endParaRPr>
          </a:p>
          <a:p>
            <a:pPr marL="457200" marR="0" lvl="1" indent="-457200" algn="l" defTabSz="1219200" rtl="0" eaLnBrk="1" fontAlgn="base" latinLnBrk="0" hangingPunct="1">
              <a:lnSpc>
                <a:spcPct val="100000"/>
              </a:lnSpc>
              <a:spcBef>
                <a:spcPct val="20000"/>
              </a:spcBef>
              <a:buClrTx/>
              <a:buSzTx/>
              <a:buFont typeface="Wingdings" panose="05000000000000000000" charset="0"/>
              <a:buChar char="l"/>
            </a:pP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树的路径长度的概念</a:t>
            </a:r>
            <a:endParaRPr kumimoji="0" lang="zh-CN" altLang="en-US" sz="2400" b="0" i="0" u="none" strike="noStrike" kern="0" cap="none" spc="0" normalizeH="0" baseline="0" noProof="0" smtClean="0">
              <a:ln>
                <a:noFill/>
              </a:ln>
              <a:solidFill>
                <a:schemeClr val="tx1"/>
              </a:solidFill>
              <a:effectLst/>
              <a:uLnTx/>
              <a:uFillTx/>
              <a:latin typeface="黑体" panose="02010609060101010101" pitchFamily="2" charset="-122"/>
              <a:ea typeface="黑体" panose="02010609060101010101" pitchFamily="2" charset="-122"/>
              <a:cs typeface="+mn-ea"/>
            </a:endParaRPr>
          </a:p>
          <a:p>
            <a:pPr marR="0" lvl="1" algn="l" defTabSz="1219200" rtl="0" eaLnBrk="1" fontAlgn="base" latinLnBrk="0" hangingPunct="1">
              <a:lnSpc>
                <a:spcPct val="100000"/>
              </a:lnSpc>
              <a:spcBef>
                <a:spcPct val="20000"/>
              </a:spcBef>
              <a:buClrTx/>
              <a:buSzTx/>
              <a:buChar char="•"/>
            </a:pPr>
            <a:r>
              <a:rPr lang="zh-CN" altLang="en-US" sz="2400" noProof="0" smtClean="0">
                <a:ln>
                  <a:noFill/>
                </a:ln>
                <a:effectLst/>
                <a:uLnTx/>
                <a:uFillTx/>
                <a:latin typeface="黑体" panose="02010609060101010101" pitchFamily="2" charset="-122"/>
                <a:ea typeface="黑体" panose="02010609060101010101" pitchFamily="2" charset="-122"/>
                <a:cs typeface="+mn-ea"/>
                <a:sym typeface="+mn-ea"/>
              </a:rPr>
              <a:t>树的路径长度</a:t>
            </a:r>
            <a:r>
              <a:rPr lang="zh-CN" altLang="en-US" sz="2400" noProof="0" smtClean="0">
                <a:ln>
                  <a:noFill/>
                </a:ln>
                <a:effectLst/>
                <a:uLnTx/>
                <a:uFillTx/>
                <a:latin typeface="黑体" panose="02010609060101010101" pitchFamily="2" charset="-122"/>
                <a:ea typeface="黑体" panose="02010609060101010101" pitchFamily="2" charset="-122"/>
                <a:cs typeface="+mn-ea"/>
                <a:sym typeface="+mn-ea"/>
              </a:rPr>
              <a:t>是指从树根到每个结点的路径长度之和</a:t>
            </a:r>
            <a:endParaRPr lang="zh-CN" altLang="en-US" sz="2400" noProof="0" smtClean="0">
              <a:ln>
                <a:noFill/>
              </a:ln>
              <a:solidFill>
                <a:srgbClr val="FF0000"/>
              </a:solidFill>
              <a:effectLst/>
              <a:uLnTx/>
              <a:uFillTx/>
              <a:latin typeface="黑体" panose="02010609060101010101" pitchFamily="2" charset="-122"/>
              <a:ea typeface="黑体" panose="02010609060101010101" pitchFamily="2" charset="-122"/>
              <a:cs typeface="+mn-ea"/>
              <a:sym typeface="+mn-ea"/>
            </a:endParaRPr>
          </a:p>
        </p:txBody>
      </p:sp>
      <p:sp>
        <p:nvSpPr>
          <p:cNvPr id="4" name="标题 3"/>
          <p:cNvSpPr>
            <a:spLocks noGrp="1"/>
          </p:cNvSpPr>
          <p:nvPr>
            <p:ph type="title"/>
          </p:nvPr>
        </p:nvSpPr>
        <p:spPr>
          <a:xfrm>
            <a:off x="752475" y="222568"/>
            <a:ext cx="10972800" cy="796908"/>
          </a:xfrm>
        </p:spPr>
        <p:txBody>
          <a:bodyPr/>
          <a:p>
            <a:r>
              <a:rPr lang="en-US" altLang="zh-CN">
                <a:latin typeface="楷体" panose="02010609060101010101" charset="-122"/>
                <a:ea typeface="楷体" panose="02010609060101010101" charset="-122"/>
                <a:cs typeface="楷体" panose="02010609060101010101" charset="-122"/>
                <a:sym typeface="+mn-ea"/>
              </a:rPr>
              <a:t>6.6 </a:t>
            </a:r>
            <a:r>
              <a:rPr lang="zh-CN" altLang="en-US" dirty="0">
                <a:latin typeface="楷体" panose="02010609060101010101" charset="-122"/>
                <a:ea typeface="楷体" panose="02010609060101010101" charset="-122"/>
                <a:cs typeface="楷体" panose="02010609060101010101" charset="-122"/>
                <a:sym typeface="+mn-ea"/>
              </a:rPr>
              <a:t>赫夫曼树及其应用</a:t>
            </a:r>
            <a:r>
              <a:rPr lang="en-US" altLang="zh-CN" b="1">
                <a:latin typeface="楷体" panose="02010609060101010101" charset="-122"/>
                <a:ea typeface="楷体" panose="02010609060101010101" charset="-122"/>
                <a:cs typeface="楷体" panose="02010609060101010101" charset="-122"/>
                <a:sym typeface="+mn-ea"/>
              </a:rPr>
              <a:t> </a:t>
            </a:r>
            <a:endParaRPr lang="en-US" altLang="zh-CN" b="1">
              <a:latin typeface="楷体" panose="02010609060101010101" charset="-122"/>
              <a:ea typeface="楷体" panose="02010609060101010101" charset="-122"/>
              <a:cs typeface="楷体" panose="02010609060101010101" charset="-122"/>
            </a:endParaRPr>
          </a:p>
        </p:txBody>
      </p:sp>
      <p:sp>
        <p:nvSpPr>
          <p:cNvPr id="2" name="灯片编号占位符 1"/>
          <p:cNvSpPr>
            <a:spLocks noGrp="1"/>
          </p:cNvSpPr>
          <p:nvPr>
            <p:ph type="sldNum" sz="quarter" idx="4"/>
          </p:nvPr>
        </p:nvSpPr>
        <p:spPr/>
        <p:txBody>
          <a:bodyPr/>
          <a:p>
            <a:fld id="{F18B4237-A20D-4DE2-ADD8-75BCC50A7656}" type="slidenum">
              <a:rPr lang="zh-CN" altLang="en-US"/>
            </a:fld>
            <a:endParaRPr lang="zh-CN" altLang="en-US"/>
          </a:p>
        </p:txBody>
      </p:sp>
      <p:grpSp>
        <p:nvGrpSpPr>
          <p:cNvPr id="20" name="组合 19"/>
          <p:cNvGrpSpPr/>
          <p:nvPr/>
        </p:nvGrpSpPr>
        <p:grpSpPr>
          <a:xfrm>
            <a:off x="6167755" y="2852738"/>
            <a:ext cx="5725160" cy="3531552"/>
            <a:chOff x="9715" y="4519"/>
            <a:chExt cx="9016" cy="5561"/>
          </a:xfrm>
        </p:grpSpPr>
        <p:grpSp>
          <p:nvGrpSpPr>
            <p:cNvPr id="89092" name="Group 4"/>
            <p:cNvGrpSpPr/>
            <p:nvPr/>
          </p:nvGrpSpPr>
          <p:grpSpPr>
            <a:xfrm>
              <a:off x="13263" y="4519"/>
              <a:ext cx="4200" cy="3960"/>
              <a:chOff x="3696" y="2565"/>
              <a:chExt cx="1680" cy="1584"/>
            </a:xfrm>
          </p:grpSpPr>
          <p:sp>
            <p:nvSpPr>
              <p:cNvPr id="89093" name="Line 5"/>
              <p:cNvSpPr/>
              <p:nvPr/>
            </p:nvSpPr>
            <p:spPr>
              <a:xfrm>
                <a:off x="4776" y="2736"/>
                <a:ext cx="360" cy="288"/>
              </a:xfrm>
              <a:prstGeom prst="line">
                <a:avLst/>
              </a:prstGeom>
              <a:ln w="38100" cap="flat" cmpd="sng">
                <a:solidFill>
                  <a:srgbClr val="009900"/>
                </a:solidFill>
                <a:prstDash val="solid"/>
                <a:round/>
                <a:headEnd type="none" w="med" len="med"/>
                <a:tailEnd type="none" w="med" len="med"/>
              </a:ln>
            </p:spPr>
          </p:sp>
          <p:sp>
            <p:nvSpPr>
              <p:cNvPr id="89094" name="Line 6"/>
              <p:cNvSpPr/>
              <p:nvPr/>
            </p:nvSpPr>
            <p:spPr>
              <a:xfrm flipH="1">
                <a:off x="4272" y="2736"/>
                <a:ext cx="360" cy="336"/>
              </a:xfrm>
              <a:prstGeom prst="line">
                <a:avLst/>
              </a:prstGeom>
              <a:ln w="38100" cap="flat" cmpd="sng">
                <a:solidFill>
                  <a:srgbClr val="009900"/>
                </a:solidFill>
                <a:prstDash val="solid"/>
                <a:round/>
                <a:headEnd type="none" w="med" len="med"/>
                <a:tailEnd type="none" w="med" len="med"/>
              </a:ln>
            </p:spPr>
          </p:sp>
          <p:sp>
            <p:nvSpPr>
              <p:cNvPr id="89095" name="Oval 7"/>
              <p:cNvSpPr/>
              <p:nvPr/>
            </p:nvSpPr>
            <p:spPr>
              <a:xfrm>
                <a:off x="4560" y="2565"/>
                <a:ext cx="288" cy="288"/>
              </a:xfrm>
              <a:prstGeom prst="ellipse">
                <a:avLst/>
              </a:prstGeom>
              <a:gradFill rotWithShape="0">
                <a:gsLst>
                  <a:gs pos="0">
                    <a:srgbClr val="FF6600"/>
                  </a:gs>
                  <a:gs pos="100000">
                    <a:srgbClr val="762F00"/>
                  </a:gs>
                </a:gsLst>
                <a:lin ang="2700000" scaled="1"/>
                <a:tileRect/>
              </a:gradFill>
              <a:ln w="38100">
                <a:noFill/>
              </a:ln>
            </p:spPr>
            <p:txBody>
              <a:bodyPr wrap="none" lIns="0" rIns="0" anchor="ctr" anchorCtr="0"/>
              <a:p>
                <a:pPr algn="ctr"/>
                <a:r>
                  <a:rPr lang="en-US" altLang="zh-CN" sz="2400" dirty="0">
                    <a:solidFill>
                      <a:schemeClr val="bg1"/>
                    </a:solidFill>
                    <a:latin typeface="Tahoma" panose="020B0604030504040204" charset="0"/>
                    <a:ea typeface="宋体" panose="02010600030101010101" pitchFamily="2" charset="-122"/>
                  </a:rPr>
                  <a:t>A</a:t>
                </a:r>
                <a:endParaRPr lang="en-US" altLang="zh-CN" sz="2400" dirty="0">
                  <a:solidFill>
                    <a:schemeClr val="bg1"/>
                  </a:solidFill>
                  <a:latin typeface="Tahoma" panose="020B0604030504040204" charset="0"/>
                  <a:ea typeface="宋体" panose="02010600030101010101" pitchFamily="2" charset="-122"/>
                </a:endParaRPr>
              </a:p>
            </p:txBody>
          </p:sp>
          <p:sp>
            <p:nvSpPr>
              <p:cNvPr id="89096" name="Line 8"/>
              <p:cNvSpPr/>
              <p:nvPr/>
            </p:nvSpPr>
            <p:spPr>
              <a:xfrm flipH="1">
                <a:off x="3936" y="3126"/>
                <a:ext cx="264" cy="309"/>
              </a:xfrm>
              <a:prstGeom prst="line">
                <a:avLst/>
              </a:prstGeom>
              <a:ln w="38100" cap="flat" cmpd="sng">
                <a:solidFill>
                  <a:srgbClr val="009900"/>
                </a:solidFill>
                <a:prstDash val="solid"/>
                <a:round/>
                <a:headEnd type="none" w="med" len="med"/>
                <a:tailEnd type="none" w="med" len="med"/>
              </a:ln>
            </p:spPr>
          </p:sp>
          <p:sp>
            <p:nvSpPr>
              <p:cNvPr id="89097" name="Oval 9"/>
              <p:cNvSpPr/>
              <p:nvPr/>
            </p:nvSpPr>
            <p:spPr>
              <a:xfrm>
                <a:off x="3696" y="3387"/>
                <a:ext cx="288" cy="288"/>
              </a:xfrm>
              <a:prstGeom prst="ellipse">
                <a:avLst/>
              </a:prstGeom>
              <a:gradFill rotWithShape="0">
                <a:gsLst>
                  <a:gs pos="0">
                    <a:srgbClr val="FF6600"/>
                  </a:gs>
                  <a:gs pos="100000">
                    <a:srgbClr val="762F00"/>
                  </a:gs>
                </a:gsLst>
                <a:lin ang="2700000" scaled="1"/>
                <a:tileRect/>
              </a:gradFill>
              <a:ln w="38100">
                <a:noFill/>
              </a:ln>
            </p:spPr>
            <p:txBody>
              <a:bodyPr wrap="none" lIns="0" rIns="0" anchor="ctr" anchorCtr="0"/>
              <a:p>
                <a:pPr algn="ctr"/>
                <a:r>
                  <a:rPr lang="en-US" altLang="zh-CN" sz="2400" dirty="0">
                    <a:solidFill>
                      <a:schemeClr val="bg1"/>
                    </a:solidFill>
                    <a:latin typeface="Tahoma" panose="020B0604030504040204" charset="0"/>
                    <a:ea typeface="宋体" panose="02010600030101010101" pitchFamily="2" charset="-122"/>
                  </a:rPr>
                  <a:t>D</a:t>
                </a:r>
                <a:endParaRPr lang="en-US" altLang="zh-CN" sz="2400" dirty="0">
                  <a:solidFill>
                    <a:schemeClr val="bg1"/>
                  </a:solidFill>
                  <a:latin typeface="Tahoma" panose="020B0604030504040204" charset="0"/>
                  <a:ea typeface="宋体" panose="02010600030101010101" pitchFamily="2" charset="-122"/>
                </a:endParaRPr>
              </a:p>
            </p:txBody>
          </p:sp>
          <p:sp>
            <p:nvSpPr>
              <p:cNvPr id="89098" name="Line 10"/>
              <p:cNvSpPr/>
              <p:nvPr/>
            </p:nvSpPr>
            <p:spPr>
              <a:xfrm>
                <a:off x="4224" y="3147"/>
                <a:ext cx="216" cy="288"/>
              </a:xfrm>
              <a:prstGeom prst="line">
                <a:avLst/>
              </a:prstGeom>
              <a:ln w="38100" cap="flat" cmpd="sng">
                <a:solidFill>
                  <a:srgbClr val="009900"/>
                </a:solidFill>
                <a:prstDash val="solid"/>
                <a:round/>
                <a:headEnd type="none" w="med" len="med"/>
                <a:tailEnd type="none" w="med" len="med"/>
              </a:ln>
            </p:spPr>
          </p:sp>
          <p:sp>
            <p:nvSpPr>
              <p:cNvPr id="89099" name="Oval 11"/>
              <p:cNvSpPr/>
              <p:nvPr/>
            </p:nvSpPr>
            <p:spPr>
              <a:xfrm>
                <a:off x="4032" y="2976"/>
                <a:ext cx="288" cy="288"/>
              </a:xfrm>
              <a:prstGeom prst="ellipse">
                <a:avLst/>
              </a:prstGeom>
              <a:gradFill rotWithShape="0">
                <a:gsLst>
                  <a:gs pos="0">
                    <a:srgbClr val="FF6600"/>
                  </a:gs>
                  <a:gs pos="100000">
                    <a:srgbClr val="762F00"/>
                  </a:gs>
                </a:gsLst>
                <a:lin ang="2700000" scaled="1"/>
                <a:tileRect/>
              </a:gradFill>
              <a:ln w="38100">
                <a:noFill/>
              </a:ln>
            </p:spPr>
            <p:txBody>
              <a:bodyPr wrap="none" lIns="0" rIns="0" anchor="ctr" anchorCtr="0"/>
              <a:p>
                <a:pPr algn="ctr"/>
                <a:r>
                  <a:rPr lang="en-US" altLang="zh-CN" sz="2400" dirty="0">
                    <a:solidFill>
                      <a:schemeClr val="bg1"/>
                    </a:solidFill>
                    <a:latin typeface="Tahoma" panose="020B0604030504040204" charset="0"/>
                    <a:ea typeface="宋体" panose="02010600030101010101" pitchFamily="2" charset="-122"/>
                  </a:rPr>
                  <a:t>B</a:t>
                </a:r>
                <a:endParaRPr lang="en-US" altLang="zh-CN" sz="2400" dirty="0">
                  <a:solidFill>
                    <a:schemeClr val="bg1"/>
                  </a:solidFill>
                  <a:latin typeface="Tahoma" panose="020B0604030504040204" charset="0"/>
                  <a:ea typeface="宋体" panose="02010600030101010101" pitchFamily="2" charset="-122"/>
                </a:endParaRPr>
              </a:p>
            </p:txBody>
          </p:sp>
          <p:sp>
            <p:nvSpPr>
              <p:cNvPr id="89100" name="Line 12"/>
              <p:cNvSpPr/>
              <p:nvPr/>
            </p:nvSpPr>
            <p:spPr>
              <a:xfrm flipH="1">
                <a:off x="4992" y="3147"/>
                <a:ext cx="264" cy="309"/>
              </a:xfrm>
              <a:prstGeom prst="line">
                <a:avLst/>
              </a:prstGeom>
              <a:ln w="38100" cap="flat" cmpd="sng">
                <a:solidFill>
                  <a:srgbClr val="009900"/>
                </a:solidFill>
                <a:prstDash val="solid"/>
                <a:round/>
                <a:headEnd type="none" w="med" len="med"/>
                <a:tailEnd type="none" w="med" len="med"/>
              </a:ln>
            </p:spPr>
          </p:sp>
          <p:sp>
            <p:nvSpPr>
              <p:cNvPr id="89101" name="Oval 13"/>
              <p:cNvSpPr/>
              <p:nvPr/>
            </p:nvSpPr>
            <p:spPr>
              <a:xfrm>
                <a:off x="4752" y="3408"/>
                <a:ext cx="288" cy="288"/>
              </a:xfrm>
              <a:prstGeom prst="ellipse">
                <a:avLst/>
              </a:prstGeom>
              <a:gradFill rotWithShape="0">
                <a:gsLst>
                  <a:gs pos="0">
                    <a:srgbClr val="FF6600"/>
                  </a:gs>
                  <a:gs pos="100000">
                    <a:srgbClr val="762F00"/>
                  </a:gs>
                </a:gsLst>
                <a:lin ang="2700000" scaled="1"/>
                <a:tileRect/>
              </a:gradFill>
              <a:ln w="38100">
                <a:noFill/>
              </a:ln>
            </p:spPr>
            <p:txBody>
              <a:bodyPr wrap="none" lIns="0" rIns="0" anchor="ctr" anchorCtr="0"/>
              <a:p>
                <a:pPr algn="ctr"/>
                <a:r>
                  <a:rPr lang="en-US" altLang="zh-CN" sz="2400" dirty="0">
                    <a:solidFill>
                      <a:schemeClr val="bg1"/>
                    </a:solidFill>
                    <a:latin typeface="Tahoma" panose="020B0604030504040204" charset="0"/>
                    <a:ea typeface="宋体" panose="02010600030101010101" pitchFamily="2" charset="-122"/>
                  </a:rPr>
                  <a:t>F</a:t>
                </a:r>
                <a:endParaRPr lang="en-US" altLang="zh-CN" sz="2400" dirty="0">
                  <a:solidFill>
                    <a:schemeClr val="bg1"/>
                  </a:solidFill>
                  <a:latin typeface="Tahoma" panose="020B0604030504040204" charset="0"/>
                  <a:ea typeface="宋体" panose="02010600030101010101" pitchFamily="2" charset="-122"/>
                </a:endParaRPr>
              </a:p>
            </p:txBody>
          </p:sp>
          <p:sp>
            <p:nvSpPr>
              <p:cNvPr id="89102" name="Oval 14"/>
              <p:cNvSpPr/>
              <p:nvPr/>
            </p:nvSpPr>
            <p:spPr>
              <a:xfrm>
                <a:off x="5088" y="2976"/>
                <a:ext cx="288" cy="288"/>
              </a:xfrm>
              <a:prstGeom prst="ellipse">
                <a:avLst/>
              </a:prstGeom>
              <a:gradFill rotWithShape="0">
                <a:gsLst>
                  <a:gs pos="0">
                    <a:srgbClr val="FF6600"/>
                  </a:gs>
                  <a:gs pos="100000">
                    <a:srgbClr val="762F00"/>
                  </a:gs>
                </a:gsLst>
                <a:lin ang="2700000" scaled="1"/>
                <a:tileRect/>
              </a:gradFill>
              <a:ln w="38100">
                <a:noFill/>
              </a:ln>
            </p:spPr>
            <p:txBody>
              <a:bodyPr wrap="none" lIns="0" rIns="0" anchor="ctr" anchorCtr="0"/>
              <a:p>
                <a:pPr algn="ctr"/>
                <a:r>
                  <a:rPr lang="en-US" altLang="zh-CN" sz="2400" dirty="0">
                    <a:solidFill>
                      <a:schemeClr val="bg1"/>
                    </a:solidFill>
                    <a:latin typeface="Tahoma" panose="020B0604030504040204" charset="0"/>
                    <a:ea typeface="宋体" panose="02010600030101010101" pitchFamily="2" charset="-122"/>
                  </a:rPr>
                  <a:t>C</a:t>
                </a:r>
                <a:endParaRPr lang="en-US" altLang="zh-CN" sz="2400" dirty="0">
                  <a:solidFill>
                    <a:schemeClr val="bg1"/>
                  </a:solidFill>
                  <a:latin typeface="Tahoma" panose="020B0604030504040204" charset="0"/>
                  <a:ea typeface="宋体" panose="02010600030101010101" pitchFamily="2" charset="-122"/>
                </a:endParaRPr>
              </a:p>
            </p:txBody>
          </p:sp>
          <p:sp>
            <p:nvSpPr>
              <p:cNvPr id="89103" name="Line 15"/>
              <p:cNvSpPr/>
              <p:nvPr/>
            </p:nvSpPr>
            <p:spPr>
              <a:xfrm flipH="1">
                <a:off x="4176" y="3600"/>
                <a:ext cx="264" cy="309"/>
              </a:xfrm>
              <a:prstGeom prst="line">
                <a:avLst/>
              </a:prstGeom>
              <a:ln w="38100" cap="flat" cmpd="sng">
                <a:solidFill>
                  <a:srgbClr val="009900"/>
                </a:solidFill>
                <a:prstDash val="solid"/>
                <a:round/>
                <a:headEnd type="none" w="med" len="med"/>
                <a:tailEnd type="none" w="med" len="med"/>
              </a:ln>
            </p:spPr>
          </p:sp>
          <p:sp>
            <p:nvSpPr>
              <p:cNvPr id="89104" name="Oval 16"/>
              <p:cNvSpPr/>
              <p:nvPr/>
            </p:nvSpPr>
            <p:spPr>
              <a:xfrm>
                <a:off x="3936" y="3861"/>
                <a:ext cx="288" cy="288"/>
              </a:xfrm>
              <a:prstGeom prst="ellipse">
                <a:avLst/>
              </a:prstGeom>
              <a:gradFill rotWithShape="0">
                <a:gsLst>
                  <a:gs pos="0">
                    <a:srgbClr val="FF6600"/>
                  </a:gs>
                  <a:gs pos="100000">
                    <a:srgbClr val="762F00"/>
                  </a:gs>
                </a:gsLst>
                <a:lin ang="2700000" scaled="1"/>
                <a:tileRect/>
              </a:gradFill>
              <a:ln w="38100">
                <a:noFill/>
              </a:ln>
            </p:spPr>
            <p:txBody>
              <a:bodyPr wrap="none" lIns="0" rIns="0" anchor="ctr" anchorCtr="0"/>
              <a:p>
                <a:pPr algn="ctr"/>
                <a:r>
                  <a:rPr lang="en-US" altLang="zh-CN" sz="2400" dirty="0">
                    <a:solidFill>
                      <a:schemeClr val="bg1"/>
                    </a:solidFill>
                    <a:latin typeface="Tahoma" panose="020B0604030504040204" charset="0"/>
                    <a:ea typeface="宋体" panose="02010600030101010101" pitchFamily="2" charset="-122"/>
                  </a:rPr>
                  <a:t>G</a:t>
                </a:r>
                <a:endParaRPr lang="en-US" altLang="zh-CN" sz="2400" dirty="0">
                  <a:solidFill>
                    <a:schemeClr val="bg1"/>
                  </a:solidFill>
                  <a:latin typeface="Tahoma" panose="020B0604030504040204" charset="0"/>
                  <a:ea typeface="宋体" panose="02010600030101010101" pitchFamily="2" charset="-122"/>
                </a:endParaRPr>
              </a:p>
            </p:txBody>
          </p:sp>
          <p:sp>
            <p:nvSpPr>
              <p:cNvPr id="89105" name="Oval 17"/>
              <p:cNvSpPr/>
              <p:nvPr/>
            </p:nvSpPr>
            <p:spPr>
              <a:xfrm>
                <a:off x="4344" y="3408"/>
                <a:ext cx="288" cy="288"/>
              </a:xfrm>
              <a:prstGeom prst="ellipse">
                <a:avLst/>
              </a:prstGeom>
              <a:gradFill rotWithShape="0">
                <a:gsLst>
                  <a:gs pos="0">
                    <a:srgbClr val="FF6600"/>
                  </a:gs>
                  <a:gs pos="100000">
                    <a:srgbClr val="762F00"/>
                  </a:gs>
                </a:gsLst>
                <a:lin ang="2700000" scaled="1"/>
                <a:tileRect/>
              </a:gradFill>
              <a:ln w="38100">
                <a:noFill/>
              </a:ln>
            </p:spPr>
            <p:txBody>
              <a:bodyPr wrap="none" lIns="0" rIns="0" anchor="ctr" anchorCtr="0"/>
              <a:p>
                <a:pPr algn="ctr"/>
                <a:r>
                  <a:rPr lang="en-US" altLang="zh-CN" sz="2400" dirty="0">
                    <a:solidFill>
                      <a:schemeClr val="bg1"/>
                    </a:solidFill>
                    <a:latin typeface="Tahoma" panose="020B0604030504040204" charset="0"/>
                    <a:ea typeface="宋体" panose="02010600030101010101" pitchFamily="2" charset="-122"/>
                  </a:rPr>
                  <a:t>E</a:t>
                </a:r>
                <a:endParaRPr lang="en-US" altLang="zh-CN" sz="2400" dirty="0">
                  <a:solidFill>
                    <a:schemeClr val="bg1"/>
                  </a:solidFill>
                  <a:latin typeface="Tahoma" panose="020B0604030504040204" charset="0"/>
                  <a:ea typeface="宋体" panose="02010600030101010101" pitchFamily="2" charset="-122"/>
                </a:endParaRPr>
              </a:p>
            </p:txBody>
          </p:sp>
        </p:grpSp>
        <p:sp>
          <p:nvSpPr>
            <p:cNvPr id="19" name="文本框 18"/>
            <p:cNvSpPr txBox="1"/>
            <p:nvPr/>
          </p:nvSpPr>
          <p:spPr>
            <a:xfrm>
              <a:off x="9715" y="8688"/>
              <a:ext cx="9016" cy="1392"/>
            </a:xfrm>
            <a:prstGeom prst="rect">
              <a:avLst/>
            </a:prstGeom>
          </p:spPr>
          <p:txBody>
            <a:bodyPr vert="horz" wrap="square" lIns="91440" tIns="45720" rIns="91440" bIns="45720" rtlCol="0" anchor="t">
              <a:spAutoFit/>
            </a:bodyPr>
            <a:p>
              <a:pPr marL="0" lvl="0" indent="0">
                <a:lnSpc>
                  <a:spcPct val="90000"/>
                </a:lnSpc>
                <a:spcBef>
                  <a:spcPts val="1000"/>
                </a:spcBef>
                <a:buClr>
                  <a:schemeClr val="accent2"/>
                </a:buClr>
                <a:buFont typeface="Wingdings" panose="05000000000000000000" pitchFamily="2" charset="2"/>
                <a:buNone/>
              </a:pPr>
              <a:r>
                <a:rPr lang="zh-CN" altLang="en-US" sz="2400" b="1" kern="0" noProof="0" smtClean="0">
                  <a:ln>
                    <a:noFill/>
                  </a:ln>
                  <a:solidFill>
                    <a:schemeClr val="accent6">
                      <a:lumMod val="75000"/>
                    </a:schemeClr>
                  </a:solidFill>
                  <a:effectLst/>
                  <a:uLnTx/>
                  <a:uFillTx/>
                  <a:latin typeface="黑体" panose="02010609060101010101" pitchFamily="2" charset="-122"/>
                  <a:ea typeface="黑体" panose="02010609060101010101" pitchFamily="2" charset="-122"/>
                  <a:sym typeface="+mn-ea"/>
                </a:rPr>
                <a:t>树路径长度为：</a:t>
              </a:r>
              <a:r>
                <a:rPr lang="en-US" altLang="zh-CN" sz="2400" b="1" kern="0" noProof="0" smtClean="0">
                  <a:ln>
                    <a:noFill/>
                  </a:ln>
                  <a:solidFill>
                    <a:schemeClr val="accent6">
                      <a:lumMod val="75000"/>
                    </a:schemeClr>
                  </a:solidFill>
                  <a:effectLst/>
                  <a:uLnTx/>
                  <a:uFillTx/>
                  <a:latin typeface="黑体" panose="02010609060101010101" pitchFamily="2" charset="-122"/>
                  <a:ea typeface="黑体" panose="02010609060101010101" pitchFamily="2" charset="-122"/>
                  <a:sym typeface="+mn-ea"/>
                </a:rPr>
                <a:t>2*1 + 3*2 + 1*3 = 11</a:t>
              </a:r>
              <a:endParaRPr lang="en-US" altLang="zh-CN" sz="2400" b="1" kern="0" noProof="0" smtClean="0">
                <a:ln>
                  <a:noFill/>
                </a:ln>
                <a:solidFill>
                  <a:schemeClr val="accent6">
                    <a:lumMod val="75000"/>
                  </a:schemeClr>
                </a:solidFill>
                <a:effectLst/>
                <a:uLnTx/>
                <a:uFillTx/>
                <a:latin typeface="黑体" panose="02010609060101010101" pitchFamily="2" charset="-122"/>
                <a:ea typeface="黑体" panose="02010609060101010101" pitchFamily="2" charset="-122"/>
                <a:sym typeface="+mn-ea"/>
              </a:endParaRPr>
            </a:p>
            <a:p>
              <a:pPr marL="0" lvl="0" indent="0">
                <a:lnSpc>
                  <a:spcPct val="90000"/>
                </a:lnSpc>
                <a:spcBef>
                  <a:spcPts val="1000"/>
                </a:spcBef>
                <a:buClr>
                  <a:schemeClr val="accent2"/>
                </a:buClr>
                <a:buFont typeface="Wingdings" panose="05000000000000000000" pitchFamily="2" charset="2"/>
                <a:buNone/>
              </a:pPr>
              <a:r>
                <a:rPr lang="zh-CN" altLang="en-US" sz="2400" b="1" kern="0" noProof="0" smtClean="0">
                  <a:ln>
                    <a:noFill/>
                  </a:ln>
                  <a:solidFill>
                    <a:schemeClr val="accent6">
                      <a:lumMod val="75000"/>
                    </a:schemeClr>
                  </a:solidFill>
                  <a:effectLst/>
                  <a:uLnTx/>
                  <a:uFillTx/>
                  <a:latin typeface="黑体" panose="02010609060101010101" pitchFamily="2" charset="-122"/>
                  <a:ea typeface="黑体" panose="02010609060101010101" pitchFamily="2" charset="-122"/>
                  <a:sym typeface="+mn-ea"/>
                </a:rPr>
                <a:t>结点</a:t>
              </a:r>
              <a:r>
                <a:rPr lang="en-US" altLang="zh-CN" sz="2400" b="1" kern="0" noProof="0" smtClean="0">
                  <a:ln>
                    <a:noFill/>
                  </a:ln>
                  <a:solidFill>
                    <a:schemeClr val="accent6">
                      <a:lumMod val="75000"/>
                    </a:schemeClr>
                  </a:solidFill>
                  <a:effectLst/>
                  <a:uLnTx/>
                  <a:uFillTx/>
                  <a:latin typeface="黑体" panose="02010609060101010101" pitchFamily="2" charset="-122"/>
                  <a:ea typeface="黑体" panose="02010609060101010101" pitchFamily="2" charset="-122"/>
                  <a:sym typeface="+mn-ea"/>
                </a:rPr>
                <a:t>D</a:t>
              </a:r>
              <a:r>
                <a:rPr lang="zh-CN" altLang="en-US" sz="2400" b="1" kern="0" noProof="0" smtClean="0">
                  <a:ln>
                    <a:noFill/>
                  </a:ln>
                  <a:solidFill>
                    <a:schemeClr val="accent6">
                      <a:lumMod val="75000"/>
                    </a:schemeClr>
                  </a:solidFill>
                  <a:effectLst/>
                  <a:uLnTx/>
                  <a:uFillTx/>
                  <a:latin typeface="黑体" panose="02010609060101010101" pitchFamily="2" charset="-122"/>
                  <a:ea typeface="黑体" panose="02010609060101010101" pitchFamily="2" charset="-122"/>
                  <a:sym typeface="+mn-ea"/>
                </a:rPr>
                <a:t>到结点</a:t>
              </a:r>
              <a:r>
                <a:rPr lang="en-US" altLang="zh-CN" sz="2400" b="1" kern="0" noProof="0" smtClean="0">
                  <a:ln>
                    <a:noFill/>
                  </a:ln>
                  <a:solidFill>
                    <a:schemeClr val="accent6">
                      <a:lumMod val="75000"/>
                    </a:schemeClr>
                  </a:solidFill>
                  <a:effectLst/>
                  <a:uLnTx/>
                  <a:uFillTx/>
                  <a:latin typeface="黑体" panose="02010609060101010101" pitchFamily="2" charset="-122"/>
                  <a:ea typeface="黑体" panose="02010609060101010101" pitchFamily="2" charset="-122"/>
                  <a:sym typeface="+mn-ea"/>
                </a:rPr>
                <a:t>C</a:t>
              </a:r>
              <a:r>
                <a:rPr lang="zh-CN" altLang="en-US" sz="2400" b="1" kern="0" noProof="0" smtClean="0">
                  <a:ln>
                    <a:noFill/>
                  </a:ln>
                  <a:solidFill>
                    <a:schemeClr val="accent6">
                      <a:lumMod val="75000"/>
                    </a:schemeClr>
                  </a:solidFill>
                  <a:effectLst/>
                  <a:uLnTx/>
                  <a:uFillTx/>
                  <a:latin typeface="黑体" panose="02010609060101010101" pitchFamily="2" charset="-122"/>
                  <a:ea typeface="黑体" panose="02010609060101010101" pitchFamily="2" charset="-122"/>
                  <a:sym typeface="+mn-ea"/>
                </a:rPr>
                <a:t>的路径长度是</a:t>
              </a:r>
              <a:r>
                <a:rPr lang="en-US" altLang="zh-CN" sz="2400" b="1" kern="0" noProof="0" smtClean="0">
                  <a:ln>
                    <a:noFill/>
                  </a:ln>
                  <a:solidFill>
                    <a:schemeClr val="accent6">
                      <a:lumMod val="75000"/>
                    </a:schemeClr>
                  </a:solidFill>
                  <a:effectLst/>
                  <a:uLnTx/>
                  <a:uFillTx/>
                  <a:latin typeface="黑体" panose="02010609060101010101" pitchFamily="2" charset="-122"/>
                  <a:ea typeface="黑体" panose="02010609060101010101" pitchFamily="2" charset="-122"/>
                  <a:sym typeface="+mn-ea"/>
                </a:rPr>
                <a:t>3</a:t>
              </a:r>
              <a:endParaRPr lang="en-US" altLang="zh-CN" sz="2400" b="1" kern="0" noProof="0" smtClean="0">
                <a:ln>
                  <a:noFill/>
                </a:ln>
                <a:solidFill>
                  <a:schemeClr val="accent6">
                    <a:lumMod val="75000"/>
                  </a:schemeClr>
                </a:solidFill>
                <a:effectLst/>
                <a:uLnTx/>
                <a:uFillTx/>
                <a:latin typeface="黑体" panose="02010609060101010101" pitchFamily="2" charset="-122"/>
                <a:ea typeface="黑体" panose="02010609060101010101" pitchFamily="2" charset="-122"/>
                <a:sym typeface="+mn-ea"/>
              </a:endParaRPr>
            </a:p>
          </p:txBody>
        </p:sp>
      </p:gr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429260" y="948055"/>
            <a:ext cx="11087735" cy="2057400"/>
          </a:xfrm>
        </p:spPr>
        <p:txBody>
          <a:bodyPr/>
          <a:p>
            <a:pPr marL="457200" marR="0" lvl="1" indent="-457200" algn="l" defTabSz="1219200" rtl="0" eaLnBrk="1" fontAlgn="base" latinLnBrk="0" hangingPunct="1">
              <a:lnSpc>
                <a:spcPct val="100000"/>
              </a:lnSpc>
              <a:spcBef>
                <a:spcPct val="20000"/>
              </a:spcBef>
              <a:buClrTx/>
              <a:buSzTx/>
              <a:buFont typeface="Wingdings" panose="05000000000000000000" charset="0"/>
              <a:buChar char="l"/>
            </a:pP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如果树的</a:t>
            </a: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结点带有权值，则</a:t>
            </a: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产生树的</a:t>
            </a: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带权路径长度</a:t>
            </a:r>
            <a:endParaRPr kumimoji="0" lang="zh-CN" altLang="en-US" sz="2400" b="0" i="0" u="none" strike="noStrike" kern="0" cap="none" spc="0" normalizeH="0" baseline="0" noProof="0" smtClean="0">
              <a:ln>
                <a:noFill/>
              </a:ln>
              <a:solidFill>
                <a:schemeClr val="tx1"/>
              </a:solidFill>
              <a:effectLst/>
              <a:uLnTx/>
              <a:uFillTx/>
              <a:latin typeface="黑体" panose="02010609060101010101" pitchFamily="2" charset="-122"/>
              <a:ea typeface="黑体" panose="02010609060101010101" pitchFamily="2" charset="-122"/>
              <a:cs typeface="+mn-ea"/>
            </a:endParaRPr>
          </a:p>
          <a:p>
            <a:pPr marR="0" lvl="1" algn="l" defTabSz="1219200" rtl="0" eaLnBrk="1" fontAlgn="base" latinLnBrk="0" hangingPunct="1">
              <a:lnSpc>
                <a:spcPct val="100000"/>
              </a:lnSpc>
              <a:spcBef>
                <a:spcPct val="20000"/>
              </a:spcBef>
              <a:buClrTx/>
              <a:buSzTx/>
              <a:buChar char="•"/>
            </a:pPr>
            <a:r>
              <a:rPr lang="zh-CN" altLang="en-US" sz="2400" noProof="0" smtClean="0">
                <a:ln>
                  <a:noFill/>
                </a:ln>
                <a:effectLst/>
                <a:uLnTx/>
                <a:uFillTx/>
                <a:latin typeface="黑体" panose="02010609060101010101" pitchFamily="2" charset="-122"/>
                <a:ea typeface="黑体" panose="02010609060101010101" pitchFamily="2" charset="-122"/>
                <a:cs typeface="+mn-ea"/>
                <a:sym typeface="+mn-ea"/>
              </a:rPr>
              <a:t>结点</a:t>
            </a:r>
            <a:r>
              <a:rPr lang="zh-CN" altLang="en-US" sz="2400" noProof="0" smtClean="0">
                <a:ln>
                  <a:noFill/>
                </a:ln>
                <a:effectLst/>
                <a:uLnTx/>
                <a:uFillTx/>
                <a:latin typeface="黑体" panose="02010609060101010101" pitchFamily="2" charset="-122"/>
                <a:ea typeface="黑体" panose="02010609060101010101" pitchFamily="2" charset="-122"/>
                <a:cs typeface="+mn-ea"/>
                <a:sym typeface="+mn-ea"/>
              </a:rPr>
              <a:t>的带权路径长度：从结点到树根之间的路径长度与结点上权的乘积</a:t>
            </a:r>
            <a:endParaRPr kumimoji="0" lang="zh-CN" altLang="en-US" sz="2400" i="0" u="none" strike="noStrike" kern="0" cap="none" spc="0" normalizeH="0" baseline="0" noProof="0" smtClean="0">
              <a:ln>
                <a:noFill/>
              </a:ln>
              <a:solidFill>
                <a:schemeClr val="tx1"/>
              </a:solidFill>
              <a:effectLst/>
              <a:uLnTx/>
              <a:uFillTx/>
              <a:latin typeface="黑体" panose="02010609060101010101" pitchFamily="2" charset="-122"/>
              <a:ea typeface="黑体" panose="02010609060101010101" pitchFamily="2" charset="-122"/>
              <a:cs typeface="+mn-ea"/>
            </a:endParaRPr>
          </a:p>
          <a:p>
            <a:pPr marR="0" lvl="1" algn="l" defTabSz="1219200" rtl="0" eaLnBrk="1" fontAlgn="base" latinLnBrk="0" hangingPunct="1">
              <a:lnSpc>
                <a:spcPct val="100000"/>
              </a:lnSpc>
              <a:spcBef>
                <a:spcPct val="20000"/>
              </a:spcBef>
              <a:buClrTx/>
              <a:buSzTx/>
              <a:buChar char="•"/>
            </a:pPr>
            <a:r>
              <a:rPr lang="zh-CN" altLang="en-US" sz="2400" noProof="0" smtClean="0">
                <a:ln>
                  <a:noFill/>
                </a:ln>
                <a:effectLst/>
                <a:uLnTx/>
                <a:uFillTx/>
                <a:latin typeface="黑体" panose="02010609060101010101" pitchFamily="2" charset="-122"/>
                <a:ea typeface="黑体" panose="02010609060101010101" pitchFamily="2" charset="-122"/>
                <a:cs typeface="+mn-ea"/>
                <a:sym typeface="+mn-ea"/>
              </a:rPr>
              <a:t>树的带权路径长度(WPL)：树中所有叶子结点的带权路径长度之和</a:t>
            </a:r>
            <a:endParaRPr kumimoji="0" lang="zh-CN" altLang="en-US" sz="2400" i="0" u="none" strike="noStrike" kern="0" cap="none" spc="0" normalizeH="0" baseline="0" noProof="0" smtClean="0">
              <a:ln>
                <a:noFill/>
              </a:ln>
              <a:solidFill>
                <a:schemeClr val="tx1"/>
              </a:solidFill>
              <a:effectLst/>
              <a:uLnTx/>
              <a:uFillTx/>
              <a:latin typeface="黑体" panose="02010609060101010101" pitchFamily="2" charset="-122"/>
              <a:ea typeface="黑体" panose="02010609060101010101" pitchFamily="2" charset="-122"/>
              <a:cs typeface="+mn-ea"/>
            </a:endParaRPr>
          </a:p>
          <a:p>
            <a:pPr marL="609600" marR="0" indent="-609600" algn="l" defTabSz="914400" rtl="0" eaLnBrk="1" fontAlgn="base" latinLnBrk="0" hangingPunct="1">
              <a:lnSpc>
                <a:spcPct val="100000"/>
              </a:lnSpc>
              <a:spcBef>
                <a:spcPct val="50000"/>
              </a:spcBef>
              <a:spcAft>
                <a:spcPct val="0"/>
              </a:spcAft>
              <a:buClr>
                <a:schemeClr val="accent1"/>
              </a:buClr>
              <a:buSzTx/>
              <a:buFont typeface="Wingdings" panose="05000000000000000000" pitchFamily="2" charset="2"/>
              <a:buNone/>
            </a:pPr>
            <a:r>
              <a:rPr lang="zh-CN" altLang="en-US" sz="2400" dirty="0">
                <a:latin typeface="黑体" panose="02010609060101010101" pitchFamily="2" charset="-122"/>
                <a:ea typeface="黑体" panose="02010609060101010101" pitchFamily="2" charset="-122"/>
                <a:cs typeface="+mn-cs"/>
                <a:sym typeface="+mn-ea"/>
              </a:rPr>
              <a:t>	</a:t>
            </a:r>
            <a:endParaRPr lang="zh-CN" altLang="en-US" sz="2400" noProof="0" smtClean="0">
              <a:ln>
                <a:noFill/>
              </a:ln>
              <a:solidFill>
                <a:srgbClr val="FF0000"/>
              </a:solidFill>
              <a:effectLst/>
              <a:uLnTx/>
              <a:uFillTx/>
              <a:latin typeface="黑体" panose="02010609060101010101" pitchFamily="2" charset="-122"/>
              <a:ea typeface="黑体" panose="02010609060101010101" pitchFamily="2" charset="-122"/>
              <a:cs typeface="+mn-ea"/>
              <a:sym typeface="+mn-ea"/>
            </a:endParaRPr>
          </a:p>
        </p:txBody>
      </p:sp>
      <p:sp>
        <p:nvSpPr>
          <p:cNvPr id="4" name="标题 3"/>
          <p:cNvSpPr>
            <a:spLocks noGrp="1"/>
          </p:cNvSpPr>
          <p:nvPr>
            <p:ph type="title"/>
          </p:nvPr>
        </p:nvSpPr>
        <p:spPr>
          <a:xfrm>
            <a:off x="752475" y="222568"/>
            <a:ext cx="10972800" cy="796908"/>
          </a:xfrm>
        </p:spPr>
        <p:txBody>
          <a:bodyPr/>
          <a:p>
            <a:r>
              <a:rPr lang="en-US" altLang="zh-CN">
                <a:latin typeface="楷体" panose="02010609060101010101" charset="-122"/>
                <a:ea typeface="楷体" panose="02010609060101010101" charset="-122"/>
                <a:cs typeface="楷体" panose="02010609060101010101" charset="-122"/>
                <a:sym typeface="+mn-ea"/>
              </a:rPr>
              <a:t>6.6 </a:t>
            </a:r>
            <a:r>
              <a:rPr lang="zh-CN" altLang="en-US" dirty="0">
                <a:latin typeface="楷体" panose="02010609060101010101" charset="-122"/>
                <a:ea typeface="楷体" panose="02010609060101010101" charset="-122"/>
                <a:cs typeface="楷体" panose="02010609060101010101" charset="-122"/>
                <a:sym typeface="+mn-ea"/>
              </a:rPr>
              <a:t>赫夫曼树及其应用</a:t>
            </a:r>
            <a:r>
              <a:rPr lang="en-US" altLang="zh-CN" b="1">
                <a:latin typeface="楷体" panose="02010609060101010101" charset="-122"/>
                <a:ea typeface="楷体" panose="02010609060101010101" charset="-122"/>
                <a:cs typeface="楷体" panose="02010609060101010101" charset="-122"/>
                <a:sym typeface="+mn-ea"/>
              </a:rPr>
              <a:t> </a:t>
            </a:r>
            <a:endParaRPr lang="en-US" altLang="zh-CN" b="1">
              <a:latin typeface="楷体" panose="02010609060101010101" charset="-122"/>
              <a:ea typeface="楷体" panose="02010609060101010101" charset="-122"/>
              <a:cs typeface="楷体" panose="02010609060101010101" charset="-122"/>
            </a:endParaRPr>
          </a:p>
        </p:txBody>
      </p:sp>
      <p:sp>
        <p:nvSpPr>
          <p:cNvPr id="2" name="灯片编号占位符 1"/>
          <p:cNvSpPr>
            <a:spLocks noGrp="1"/>
          </p:cNvSpPr>
          <p:nvPr>
            <p:ph type="sldNum" sz="quarter" idx="4"/>
          </p:nvPr>
        </p:nvSpPr>
        <p:spPr/>
        <p:txBody>
          <a:bodyPr/>
          <a:p>
            <a:fld id="{F18B4237-A20D-4DE2-ADD8-75BCC50A7656}" type="slidenum">
              <a:rPr lang="zh-CN" altLang="en-US"/>
            </a:fld>
            <a:endParaRPr lang="zh-CN" altLang="en-US"/>
          </a:p>
        </p:txBody>
      </p:sp>
      <p:grpSp>
        <p:nvGrpSpPr>
          <p:cNvPr id="6" name="组合 5"/>
          <p:cNvGrpSpPr/>
          <p:nvPr/>
        </p:nvGrpSpPr>
        <p:grpSpPr>
          <a:xfrm>
            <a:off x="3359785" y="2924493"/>
            <a:ext cx="3783330" cy="2871787"/>
            <a:chOff x="2677" y="4606"/>
            <a:chExt cx="5958" cy="4522"/>
          </a:xfrm>
        </p:grpSpPr>
        <p:grpSp>
          <p:nvGrpSpPr>
            <p:cNvPr id="90116" name="Group 4"/>
            <p:cNvGrpSpPr/>
            <p:nvPr/>
          </p:nvGrpSpPr>
          <p:grpSpPr>
            <a:xfrm>
              <a:off x="3136" y="4606"/>
              <a:ext cx="4200" cy="3720"/>
              <a:chOff x="3840" y="2832"/>
              <a:chExt cx="1680" cy="1488"/>
            </a:xfrm>
          </p:grpSpPr>
          <p:grpSp>
            <p:nvGrpSpPr>
              <p:cNvPr id="90117" name="Group 5"/>
              <p:cNvGrpSpPr/>
              <p:nvPr/>
            </p:nvGrpSpPr>
            <p:grpSpPr>
              <a:xfrm>
                <a:off x="3840" y="2832"/>
                <a:ext cx="1680" cy="1488"/>
                <a:chOff x="3696" y="2565"/>
                <a:chExt cx="1680" cy="1584"/>
              </a:xfrm>
            </p:grpSpPr>
            <p:sp>
              <p:nvSpPr>
                <p:cNvPr id="90118" name="Line 6"/>
                <p:cNvSpPr/>
                <p:nvPr/>
              </p:nvSpPr>
              <p:spPr>
                <a:xfrm>
                  <a:off x="4776" y="2736"/>
                  <a:ext cx="360" cy="288"/>
                </a:xfrm>
                <a:prstGeom prst="line">
                  <a:avLst/>
                </a:prstGeom>
                <a:ln w="38100" cap="flat" cmpd="sng">
                  <a:solidFill>
                    <a:srgbClr val="009900"/>
                  </a:solidFill>
                  <a:prstDash val="solid"/>
                  <a:round/>
                  <a:headEnd type="none" w="med" len="med"/>
                  <a:tailEnd type="none" w="med" len="med"/>
                </a:ln>
              </p:spPr>
            </p:sp>
            <p:sp>
              <p:nvSpPr>
                <p:cNvPr id="90119" name="Line 7"/>
                <p:cNvSpPr/>
                <p:nvPr/>
              </p:nvSpPr>
              <p:spPr>
                <a:xfrm flipH="1">
                  <a:off x="4272" y="2736"/>
                  <a:ext cx="360" cy="336"/>
                </a:xfrm>
                <a:prstGeom prst="line">
                  <a:avLst/>
                </a:prstGeom>
                <a:ln w="38100" cap="flat" cmpd="sng">
                  <a:solidFill>
                    <a:srgbClr val="009900"/>
                  </a:solidFill>
                  <a:prstDash val="solid"/>
                  <a:round/>
                  <a:headEnd type="none" w="med" len="med"/>
                  <a:tailEnd type="none" w="med" len="med"/>
                </a:ln>
              </p:spPr>
            </p:sp>
            <p:sp>
              <p:nvSpPr>
                <p:cNvPr id="90120" name="Oval 8"/>
                <p:cNvSpPr/>
                <p:nvPr/>
              </p:nvSpPr>
              <p:spPr>
                <a:xfrm>
                  <a:off x="4560" y="2565"/>
                  <a:ext cx="288" cy="288"/>
                </a:xfrm>
                <a:prstGeom prst="ellipse">
                  <a:avLst/>
                </a:prstGeom>
                <a:gradFill rotWithShape="0">
                  <a:gsLst>
                    <a:gs pos="0">
                      <a:srgbClr val="FF6600"/>
                    </a:gs>
                    <a:gs pos="100000">
                      <a:srgbClr val="762F00"/>
                    </a:gs>
                  </a:gsLst>
                  <a:lin ang="2700000" scaled="1"/>
                  <a:tileRect/>
                </a:gradFill>
                <a:ln w="38100">
                  <a:noFill/>
                </a:ln>
              </p:spPr>
              <p:txBody>
                <a:bodyPr wrap="none" lIns="0" rIns="0" anchor="ctr" anchorCtr="0"/>
                <a:p>
                  <a:pPr algn="ctr"/>
                  <a:r>
                    <a:rPr lang="en-US" altLang="zh-CN" sz="2400" dirty="0">
                      <a:solidFill>
                        <a:schemeClr val="bg1"/>
                      </a:solidFill>
                      <a:latin typeface="Tahoma" panose="020B0604030504040204" charset="0"/>
                      <a:ea typeface="宋体" panose="02010600030101010101" pitchFamily="2" charset="-122"/>
                    </a:rPr>
                    <a:t>A</a:t>
                  </a:r>
                  <a:endParaRPr lang="en-US" altLang="zh-CN" sz="2400" dirty="0">
                    <a:solidFill>
                      <a:schemeClr val="bg1"/>
                    </a:solidFill>
                    <a:latin typeface="Tahoma" panose="020B0604030504040204" charset="0"/>
                    <a:ea typeface="宋体" panose="02010600030101010101" pitchFamily="2" charset="-122"/>
                  </a:endParaRPr>
                </a:p>
              </p:txBody>
            </p:sp>
            <p:sp>
              <p:nvSpPr>
                <p:cNvPr id="90121" name="Line 9"/>
                <p:cNvSpPr/>
                <p:nvPr/>
              </p:nvSpPr>
              <p:spPr>
                <a:xfrm flipH="1">
                  <a:off x="3936" y="3126"/>
                  <a:ext cx="264" cy="309"/>
                </a:xfrm>
                <a:prstGeom prst="line">
                  <a:avLst/>
                </a:prstGeom>
                <a:ln w="38100" cap="flat" cmpd="sng">
                  <a:solidFill>
                    <a:srgbClr val="009900"/>
                  </a:solidFill>
                  <a:prstDash val="solid"/>
                  <a:round/>
                  <a:headEnd type="none" w="med" len="med"/>
                  <a:tailEnd type="none" w="med" len="med"/>
                </a:ln>
              </p:spPr>
            </p:sp>
            <p:sp>
              <p:nvSpPr>
                <p:cNvPr id="90122" name="Oval 10"/>
                <p:cNvSpPr/>
                <p:nvPr/>
              </p:nvSpPr>
              <p:spPr>
                <a:xfrm>
                  <a:off x="3696" y="3387"/>
                  <a:ext cx="288" cy="288"/>
                </a:xfrm>
                <a:prstGeom prst="ellipse">
                  <a:avLst/>
                </a:prstGeom>
                <a:gradFill rotWithShape="0">
                  <a:gsLst>
                    <a:gs pos="0">
                      <a:srgbClr val="FF6600"/>
                    </a:gs>
                    <a:gs pos="100000">
                      <a:srgbClr val="762F00"/>
                    </a:gs>
                  </a:gsLst>
                  <a:lin ang="2700000" scaled="1"/>
                  <a:tileRect/>
                </a:gradFill>
                <a:ln w="38100">
                  <a:noFill/>
                </a:ln>
              </p:spPr>
              <p:txBody>
                <a:bodyPr wrap="none" lIns="0" rIns="0" anchor="ctr" anchorCtr="0"/>
                <a:p>
                  <a:pPr algn="ctr"/>
                  <a:r>
                    <a:rPr lang="en-US" altLang="zh-CN" sz="2400" dirty="0">
                      <a:solidFill>
                        <a:schemeClr val="bg1"/>
                      </a:solidFill>
                      <a:latin typeface="Tahoma" panose="020B0604030504040204" charset="0"/>
                      <a:ea typeface="宋体" panose="02010600030101010101" pitchFamily="2" charset="-122"/>
                    </a:rPr>
                    <a:t>D</a:t>
                  </a:r>
                  <a:endParaRPr lang="en-US" altLang="zh-CN" sz="2400" dirty="0">
                    <a:solidFill>
                      <a:schemeClr val="bg1"/>
                    </a:solidFill>
                    <a:latin typeface="Tahoma" panose="020B0604030504040204" charset="0"/>
                    <a:ea typeface="宋体" panose="02010600030101010101" pitchFamily="2" charset="-122"/>
                  </a:endParaRPr>
                </a:p>
              </p:txBody>
            </p:sp>
            <p:sp>
              <p:nvSpPr>
                <p:cNvPr id="90123" name="Line 11"/>
                <p:cNvSpPr/>
                <p:nvPr/>
              </p:nvSpPr>
              <p:spPr>
                <a:xfrm>
                  <a:off x="4224" y="3147"/>
                  <a:ext cx="216" cy="288"/>
                </a:xfrm>
                <a:prstGeom prst="line">
                  <a:avLst/>
                </a:prstGeom>
                <a:ln w="38100" cap="flat" cmpd="sng">
                  <a:solidFill>
                    <a:srgbClr val="009900"/>
                  </a:solidFill>
                  <a:prstDash val="solid"/>
                  <a:round/>
                  <a:headEnd type="none" w="med" len="med"/>
                  <a:tailEnd type="none" w="med" len="med"/>
                </a:ln>
              </p:spPr>
            </p:sp>
            <p:sp>
              <p:nvSpPr>
                <p:cNvPr id="90124" name="Oval 12"/>
                <p:cNvSpPr/>
                <p:nvPr/>
              </p:nvSpPr>
              <p:spPr>
                <a:xfrm>
                  <a:off x="4032" y="2976"/>
                  <a:ext cx="288" cy="288"/>
                </a:xfrm>
                <a:prstGeom prst="ellipse">
                  <a:avLst/>
                </a:prstGeom>
                <a:gradFill rotWithShape="0">
                  <a:gsLst>
                    <a:gs pos="0">
                      <a:srgbClr val="FF6600"/>
                    </a:gs>
                    <a:gs pos="100000">
                      <a:srgbClr val="762F00"/>
                    </a:gs>
                  </a:gsLst>
                  <a:lin ang="2700000" scaled="1"/>
                  <a:tileRect/>
                </a:gradFill>
                <a:ln w="38100">
                  <a:noFill/>
                </a:ln>
              </p:spPr>
              <p:txBody>
                <a:bodyPr wrap="none" lIns="0" rIns="0" anchor="ctr" anchorCtr="0"/>
                <a:p>
                  <a:pPr algn="ctr"/>
                  <a:r>
                    <a:rPr lang="en-US" altLang="zh-CN" sz="2400" dirty="0">
                      <a:solidFill>
                        <a:schemeClr val="bg1"/>
                      </a:solidFill>
                      <a:latin typeface="Tahoma" panose="020B0604030504040204" charset="0"/>
                      <a:ea typeface="宋体" panose="02010600030101010101" pitchFamily="2" charset="-122"/>
                    </a:rPr>
                    <a:t>B</a:t>
                  </a:r>
                  <a:endParaRPr lang="en-US" altLang="zh-CN" sz="2400" dirty="0">
                    <a:solidFill>
                      <a:schemeClr val="bg1"/>
                    </a:solidFill>
                    <a:latin typeface="Tahoma" panose="020B0604030504040204" charset="0"/>
                    <a:ea typeface="宋体" panose="02010600030101010101" pitchFamily="2" charset="-122"/>
                  </a:endParaRPr>
                </a:p>
              </p:txBody>
            </p:sp>
            <p:sp>
              <p:nvSpPr>
                <p:cNvPr id="90125" name="Line 13"/>
                <p:cNvSpPr/>
                <p:nvPr/>
              </p:nvSpPr>
              <p:spPr>
                <a:xfrm flipH="1">
                  <a:off x="4992" y="3147"/>
                  <a:ext cx="264" cy="309"/>
                </a:xfrm>
                <a:prstGeom prst="line">
                  <a:avLst/>
                </a:prstGeom>
                <a:ln w="38100" cap="flat" cmpd="sng">
                  <a:solidFill>
                    <a:srgbClr val="009900"/>
                  </a:solidFill>
                  <a:prstDash val="solid"/>
                  <a:round/>
                  <a:headEnd type="none" w="med" len="med"/>
                  <a:tailEnd type="none" w="med" len="med"/>
                </a:ln>
              </p:spPr>
            </p:sp>
            <p:sp>
              <p:nvSpPr>
                <p:cNvPr id="90126" name="Oval 14"/>
                <p:cNvSpPr/>
                <p:nvPr/>
              </p:nvSpPr>
              <p:spPr>
                <a:xfrm>
                  <a:off x="4752" y="3408"/>
                  <a:ext cx="288" cy="288"/>
                </a:xfrm>
                <a:prstGeom prst="ellipse">
                  <a:avLst/>
                </a:prstGeom>
                <a:gradFill rotWithShape="0">
                  <a:gsLst>
                    <a:gs pos="0">
                      <a:srgbClr val="FF6600"/>
                    </a:gs>
                    <a:gs pos="100000">
                      <a:srgbClr val="762F00"/>
                    </a:gs>
                  </a:gsLst>
                  <a:lin ang="2700000" scaled="1"/>
                  <a:tileRect/>
                </a:gradFill>
                <a:ln w="38100">
                  <a:noFill/>
                </a:ln>
              </p:spPr>
              <p:txBody>
                <a:bodyPr wrap="none" lIns="0" rIns="0" anchor="ctr" anchorCtr="0"/>
                <a:p>
                  <a:pPr algn="ctr"/>
                  <a:r>
                    <a:rPr lang="en-US" altLang="zh-CN" sz="2400" dirty="0">
                      <a:solidFill>
                        <a:schemeClr val="bg1"/>
                      </a:solidFill>
                      <a:latin typeface="Tahoma" panose="020B0604030504040204" charset="0"/>
                      <a:ea typeface="宋体" panose="02010600030101010101" pitchFamily="2" charset="-122"/>
                    </a:rPr>
                    <a:t>F</a:t>
                  </a:r>
                  <a:endParaRPr lang="en-US" altLang="zh-CN" sz="2400" dirty="0">
                    <a:solidFill>
                      <a:schemeClr val="bg1"/>
                    </a:solidFill>
                    <a:latin typeface="Tahoma" panose="020B0604030504040204" charset="0"/>
                    <a:ea typeface="宋体" panose="02010600030101010101" pitchFamily="2" charset="-122"/>
                  </a:endParaRPr>
                </a:p>
              </p:txBody>
            </p:sp>
            <p:sp>
              <p:nvSpPr>
                <p:cNvPr id="90127" name="Oval 15"/>
                <p:cNvSpPr/>
                <p:nvPr/>
              </p:nvSpPr>
              <p:spPr>
                <a:xfrm>
                  <a:off x="5088" y="2976"/>
                  <a:ext cx="288" cy="288"/>
                </a:xfrm>
                <a:prstGeom prst="ellipse">
                  <a:avLst/>
                </a:prstGeom>
                <a:gradFill rotWithShape="0">
                  <a:gsLst>
                    <a:gs pos="0">
                      <a:srgbClr val="FF6600"/>
                    </a:gs>
                    <a:gs pos="100000">
                      <a:srgbClr val="762F00"/>
                    </a:gs>
                  </a:gsLst>
                  <a:lin ang="2700000" scaled="1"/>
                  <a:tileRect/>
                </a:gradFill>
                <a:ln w="38100">
                  <a:noFill/>
                </a:ln>
              </p:spPr>
              <p:txBody>
                <a:bodyPr wrap="none" lIns="0" rIns="0" anchor="ctr" anchorCtr="0"/>
                <a:p>
                  <a:pPr algn="ctr"/>
                  <a:r>
                    <a:rPr lang="en-US" altLang="zh-CN" sz="2400" dirty="0">
                      <a:solidFill>
                        <a:schemeClr val="bg1"/>
                      </a:solidFill>
                      <a:latin typeface="Tahoma" panose="020B0604030504040204" charset="0"/>
                      <a:ea typeface="宋体" panose="02010600030101010101" pitchFamily="2" charset="-122"/>
                    </a:rPr>
                    <a:t>C</a:t>
                  </a:r>
                  <a:endParaRPr lang="en-US" altLang="zh-CN" sz="2400" dirty="0">
                    <a:solidFill>
                      <a:schemeClr val="bg1"/>
                    </a:solidFill>
                    <a:latin typeface="Tahoma" panose="020B0604030504040204" charset="0"/>
                    <a:ea typeface="宋体" panose="02010600030101010101" pitchFamily="2" charset="-122"/>
                  </a:endParaRPr>
                </a:p>
              </p:txBody>
            </p:sp>
            <p:sp>
              <p:nvSpPr>
                <p:cNvPr id="90128" name="Line 16"/>
                <p:cNvSpPr/>
                <p:nvPr/>
              </p:nvSpPr>
              <p:spPr>
                <a:xfrm flipH="1">
                  <a:off x="4176" y="3600"/>
                  <a:ext cx="264" cy="309"/>
                </a:xfrm>
                <a:prstGeom prst="line">
                  <a:avLst/>
                </a:prstGeom>
                <a:ln w="38100" cap="flat" cmpd="sng">
                  <a:solidFill>
                    <a:srgbClr val="009900"/>
                  </a:solidFill>
                  <a:prstDash val="solid"/>
                  <a:round/>
                  <a:headEnd type="none" w="med" len="med"/>
                  <a:tailEnd type="none" w="med" len="med"/>
                </a:ln>
              </p:spPr>
            </p:sp>
            <p:sp>
              <p:nvSpPr>
                <p:cNvPr id="90129" name="Oval 17"/>
                <p:cNvSpPr/>
                <p:nvPr/>
              </p:nvSpPr>
              <p:spPr>
                <a:xfrm>
                  <a:off x="3936" y="3861"/>
                  <a:ext cx="288" cy="288"/>
                </a:xfrm>
                <a:prstGeom prst="ellipse">
                  <a:avLst/>
                </a:prstGeom>
                <a:gradFill rotWithShape="0">
                  <a:gsLst>
                    <a:gs pos="0">
                      <a:srgbClr val="FF6600"/>
                    </a:gs>
                    <a:gs pos="100000">
                      <a:srgbClr val="762F00"/>
                    </a:gs>
                  </a:gsLst>
                  <a:lin ang="2700000" scaled="1"/>
                  <a:tileRect/>
                </a:gradFill>
                <a:ln w="38100">
                  <a:noFill/>
                </a:ln>
              </p:spPr>
              <p:txBody>
                <a:bodyPr wrap="none" lIns="0" rIns="0" anchor="ctr" anchorCtr="0"/>
                <a:p>
                  <a:pPr algn="ctr"/>
                  <a:r>
                    <a:rPr lang="en-US" altLang="zh-CN" sz="2400" dirty="0">
                      <a:solidFill>
                        <a:schemeClr val="bg1"/>
                      </a:solidFill>
                      <a:latin typeface="Tahoma" panose="020B0604030504040204" charset="0"/>
                      <a:ea typeface="宋体" panose="02010600030101010101" pitchFamily="2" charset="-122"/>
                    </a:rPr>
                    <a:t>G</a:t>
                  </a:r>
                  <a:endParaRPr lang="en-US" altLang="zh-CN" sz="2400" dirty="0">
                    <a:solidFill>
                      <a:schemeClr val="bg1"/>
                    </a:solidFill>
                    <a:latin typeface="Tahoma" panose="020B0604030504040204" charset="0"/>
                    <a:ea typeface="宋体" panose="02010600030101010101" pitchFamily="2" charset="-122"/>
                  </a:endParaRPr>
                </a:p>
              </p:txBody>
            </p:sp>
            <p:sp>
              <p:nvSpPr>
                <p:cNvPr id="90130" name="Oval 18"/>
                <p:cNvSpPr/>
                <p:nvPr/>
              </p:nvSpPr>
              <p:spPr>
                <a:xfrm>
                  <a:off x="4344" y="3408"/>
                  <a:ext cx="288" cy="288"/>
                </a:xfrm>
                <a:prstGeom prst="ellipse">
                  <a:avLst/>
                </a:prstGeom>
                <a:gradFill rotWithShape="0">
                  <a:gsLst>
                    <a:gs pos="0">
                      <a:srgbClr val="FF6600"/>
                    </a:gs>
                    <a:gs pos="100000">
                      <a:srgbClr val="762F00"/>
                    </a:gs>
                  </a:gsLst>
                  <a:lin ang="2700000" scaled="1"/>
                  <a:tileRect/>
                </a:gradFill>
                <a:ln w="38100">
                  <a:noFill/>
                </a:ln>
              </p:spPr>
              <p:txBody>
                <a:bodyPr wrap="none" lIns="0" rIns="0" anchor="ctr" anchorCtr="0"/>
                <a:p>
                  <a:pPr algn="ctr"/>
                  <a:r>
                    <a:rPr lang="en-US" altLang="zh-CN" sz="2400" dirty="0">
                      <a:solidFill>
                        <a:schemeClr val="bg1"/>
                      </a:solidFill>
                      <a:latin typeface="Tahoma" panose="020B0604030504040204" charset="0"/>
                      <a:ea typeface="宋体" panose="02010600030101010101" pitchFamily="2" charset="-122"/>
                    </a:rPr>
                    <a:t>E</a:t>
                  </a:r>
                  <a:endParaRPr lang="en-US" altLang="zh-CN" sz="2400" dirty="0">
                    <a:solidFill>
                      <a:schemeClr val="bg1"/>
                    </a:solidFill>
                    <a:latin typeface="Tahoma" panose="020B0604030504040204" charset="0"/>
                    <a:ea typeface="宋体" panose="02010600030101010101" pitchFamily="2" charset="-122"/>
                  </a:endParaRPr>
                </a:p>
              </p:txBody>
            </p:sp>
          </p:grpSp>
          <p:sp>
            <p:nvSpPr>
              <p:cNvPr id="90131" name="Text Box 19"/>
              <p:cNvSpPr txBox="1"/>
              <p:nvPr/>
            </p:nvSpPr>
            <p:spPr>
              <a:xfrm>
                <a:off x="3888" y="3408"/>
                <a:ext cx="192" cy="251"/>
              </a:xfrm>
              <a:prstGeom prst="rect">
                <a:avLst/>
              </a:prstGeom>
              <a:noFill/>
              <a:ln w="9525">
                <a:noFill/>
              </a:ln>
            </p:spPr>
            <p:txBody>
              <a:bodyPr lIns="0" rIns="0" anchor="t" anchorCtr="0">
                <a:spAutoFit/>
              </a:bodyPr>
              <a:p>
                <a:pPr algn="ctr">
                  <a:spcBef>
                    <a:spcPct val="50000"/>
                  </a:spcBef>
                </a:pPr>
                <a:r>
                  <a:rPr lang="en-US" altLang="zh-CN" sz="2000" dirty="0">
                    <a:latin typeface="Tahoma" panose="020B0604030504040204" charset="0"/>
                    <a:ea typeface="宋体" panose="02010600030101010101" pitchFamily="2" charset="-122"/>
                  </a:rPr>
                  <a:t>5</a:t>
                </a:r>
                <a:endParaRPr lang="en-US" altLang="zh-CN" sz="2000" dirty="0">
                  <a:latin typeface="Tahoma" panose="020B0604030504040204" charset="0"/>
                  <a:ea typeface="宋体" panose="02010600030101010101" pitchFamily="2" charset="-122"/>
                </a:endParaRPr>
              </a:p>
            </p:txBody>
          </p:sp>
          <p:sp>
            <p:nvSpPr>
              <p:cNvPr id="90132" name="Text Box 20"/>
              <p:cNvSpPr txBox="1"/>
              <p:nvPr/>
            </p:nvSpPr>
            <p:spPr>
              <a:xfrm>
                <a:off x="4128" y="3840"/>
                <a:ext cx="192" cy="251"/>
              </a:xfrm>
              <a:prstGeom prst="rect">
                <a:avLst/>
              </a:prstGeom>
              <a:noFill/>
              <a:ln w="9525">
                <a:noFill/>
              </a:ln>
            </p:spPr>
            <p:txBody>
              <a:bodyPr lIns="0" rIns="0" anchor="t" anchorCtr="0">
                <a:spAutoFit/>
              </a:bodyPr>
              <a:p>
                <a:pPr algn="ctr">
                  <a:spcBef>
                    <a:spcPct val="50000"/>
                  </a:spcBef>
                </a:pPr>
                <a:r>
                  <a:rPr lang="zh-CN" altLang="en-US" sz="2000" dirty="0">
                    <a:latin typeface="Tahoma" panose="020B0604030504040204" charset="0"/>
                    <a:ea typeface="宋体" panose="02010600030101010101" pitchFamily="2" charset="-122"/>
                  </a:rPr>
                  <a:t>３</a:t>
                </a:r>
                <a:endParaRPr lang="zh-CN" altLang="en-US" sz="2000" dirty="0">
                  <a:latin typeface="Tahoma" panose="020B0604030504040204" charset="0"/>
                  <a:ea typeface="宋体" panose="02010600030101010101" pitchFamily="2" charset="-122"/>
                </a:endParaRPr>
              </a:p>
            </p:txBody>
          </p:sp>
          <p:sp>
            <p:nvSpPr>
              <p:cNvPr id="90133" name="Text Box 21"/>
              <p:cNvSpPr txBox="1"/>
              <p:nvPr/>
            </p:nvSpPr>
            <p:spPr>
              <a:xfrm>
                <a:off x="4944" y="3408"/>
                <a:ext cx="192" cy="251"/>
              </a:xfrm>
              <a:prstGeom prst="rect">
                <a:avLst/>
              </a:prstGeom>
              <a:noFill/>
              <a:ln w="9525">
                <a:noFill/>
              </a:ln>
            </p:spPr>
            <p:txBody>
              <a:bodyPr lIns="0" rIns="0" anchor="t" anchorCtr="0">
                <a:spAutoFit/>
              </a:bodyPr>
              <a:p>
                <a:pPr algn="ctr">
                  <a:spcBef>
                    <a:spcPct val="50000"/>
                  </a:spcBef>
                </a:pPr>
                <a:r>
                  <a:rPr lang="zh-CN" altLang="en-US" sz="2000" dirty="0">
                    <a:latin typeface="Tahoma" panose="020B0604030504040204" charset="0"/>
                    <a:ea typeface="宋体" panose="02010600030101010101" pitchFamily="2" charset="-122"/>
                  </a:rPr>
                  <a:t>４</a:t>
                </a:r>
                <a:endParaRPr lang="zh-CN" altLang="en-US" sz="2000" dirty="0">
                  <a:latin typeface="Tahoma" panose="020B0604030504040204" charset="0"/>
                  <a:ea typeface="宋体" panose="02010600030101010101" pitchFamily="2" charset="-122"/>
                </a:endParaRPr>
              </a:p>
            </p:txBody>
          </p:sp>
        </p:grpSp>
        <p:sp>
          <p:nvSpPr>
            <p:cNvPr id="5" name="文本框 4"/>
            <p:cNvSpPr txBox="1"/>
            <p:nvPr/>
          </p:nvSpPr>
          <p:spPr>
            <a:xfrm>
              <a:off x="2677" y="8461"/>
              <a:ext cx="5958" cy="667"/>
            </a:xfrm>
            <a:prstGeom prst="rect">
              <a:avLst/>
            </a:prstGeom>
          </p:spPr>
          <p:txBody>
            <a:bodyPr vert="horz" wrap="square" lIns="91440" tIns="45720" rIns="91440" bIns="45720" rtlCol="0" anchor="t">
              <a:spAutoFit/>
            </a:bodyPr>
            <a:p>
              <a:pPr marL="0" lvl="0" indent="0">
                <a:lnSpc>
                  <a:spcPct val="90000"/>
                </a:lnSpc>
                <a:spcBef>
                  <a:spcPts val="1000"/>
                </a:spcBef>
                <a:buClr>
                  <a:schemeClr val="accent2"/>
                </a:buClr>
                <a:buFont typeface="Wingdings" panose="05000000000000000000" pitchFamily="2" charset="2"/>
                <a:buNone/>
              </a:pPr>
              <a:r>
                <a:rPr lang="en-US" altLang="zh-CN" sz="2400" b="1" dirty="0">
                  <a:solidFill>
                    <a:schemeClr val="accent6">
                      <a:lumMod val="75000"/>
                    </a:schemeClr>
                  </a:solidFill>
                  <a:latin typeface="黑体" panose="02010609060101010101" pitchFamily="2" charset="-122"/>
                  <a:ea typeface="黑体" panose="02010609060101010101" pitchFamily="2" charset="-122"/>
                  <a:sym typeface="+mn-ea"/>
                </a:rPr>
                <a:t>WPL = 2*5+3*3+2*4=27</a:t>
              </a:r>
              <a:endParaRPr lang="en-US" altLang="zh-CN" sz="2400" b="1" kern="0" noProof="0" dirty="0" smtClean="0">
                <a:ln>
                  <a:noFill/>
                </a:ln>
                <a:solidFill>
                  <a:schemeClr val="accent6">
                    <a:lumMod val="75000"/>
                  </a:schemeClr>
                </a:solidFill>
                <a:effectLst/>
                <a:uLnTx/>
                <a:uFillTx/>
                <a:latin typeface="黑体" panose="02010609060101010101" pitchFamily="2" charset="-122"/>
                <a:ea typeface="黑体" panose="02010609060101010101" pitchFamily="2" charset="-122"/>
                <a:sym typeface="+mn-ea"/>
              </a:endParaRPr>
            </a:p>
          </p:txBody>
        </p:sp>
      </p:gr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429260" y="948055"/>
            <a:ext cx="11087735" cy="2057400"/>
          </a:xfrm>
        </p:spPr>
        <p:txBody>
          <a:bodyPr/>
          <a:p>
            <a:pPr marL="457200" marR="0" lvl="1" indent="-457200" algn="l" defTabSz="1219200" rtl="0" eaLnBrk="1" fontAlgn="base" latinLnBrk="0" hangingPunct="1">
              <a:lnSpc>
                <a:spcPct val="100000"/>
              </a:lnSpc>
              <a:spcBef>
                <a:spcPct val="20000"/>
              </a:spcBef>
              <a:buClrTx/>
              <a:buSzTx/>
              <a:buFont typeface="Wingdings" panose="05000000000000000000" charset="0"/>
              <a:buChar char="l"/>
            </a:pP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最优二叉树的</a:t>
            </a: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概念</a:t>
            </a:r>
            <a:endParaRPr kumimoji="0" lang="zh-CN" altLang="en-US" sz="2400" b="0" i="0" u="none" strike="noStrike" kern="0" cap="none" spc="0" normalizeH="0" baseline="0" noProof="0" smtClean="0">
              <a:ln>
                <a:noFill/>
              </a:ln>
              <a:solidFill>
                <a:schemeClr val="tx1"/>
              </a:solidFill>
              <a:effectLst/>
              <a:uLnTx/>
              <a:uFillTx/>
              <a:latin typeface="黑体" panose="02010609060101010101" pitchFamily="2" charset="-122"/>
              <a:ea typeface="黑体" panose="02010609060101010101" pitchFamily="2" charset="-122"/>
              <a:cs typeface="+mn-ea"/>
            </a:endParaRPr>
          </a:p>
          <a:p>
            <a:pPr marR="0" lvl="1" algn="l" defTabSz="1219200" rtl="0" eaLnBrk="1" fontAlgn="base" latinLnBrk="0" hangingPunct="1">
              <a:lnSpc>
                <a:spcPct val="100000"/>
              </a:lnSpc>
              <a:spcBef>
                <a:spcPct val="20000"/>
              </a:spcBef>
              <a:buClrTx/>
              <a:buSzTx/>
              <a:buChar char="•"/>
            </a:pPr>
            <a:r>
              <a:rPr lang="zh-CN" altLang="en-US" sz="2400" noProof="0" smtClean="0">
                <a:ln>
                  <a:noFill/>
                </a:ln>
                <a:effectLst/>
                <a:uLnTx/>
                <a:uFillTx/>
                <a:latin typeface="黑体" panose="02010609060101010101" pitchFamily="2" charset="-122"/>
                <a:ea typeface="黑体" panose="02010609060101010101" pitchFamily="2" charset="-122"/>
                <a:cs typeface="+mn-ea"/>
                <a:sym typeface="+mn-ea"/>
              </a:rPr>
              <a:t>如果有一个叶子结点集合，具有n个叶子结点(每个结点的权值为w</a:t>
            </a:r>
            <a:r>
              <a:rPr lang="zh-CN" altLang="en-US" sz="2400" baseline="-25000" noProof="0" smtClean="0">
                <a:ln>
                  <a:noFill/>
                </a:ln>
                <a:effectLst/>
                <a:uLnTx/>
                <a:uFillTx/>
                <a:latin typeface="黑体" panose="02010609060101010101" pitchFamily="2" charset="-122"/>
                <a:ea typeface="黑体" panose="02010609060101010101" pitchFamily="2" charset="-122"/>
                <a:cs typeface="+mn-ea"/>
                <a:sym typeface="+mn-ea"/>
              </a:rPr>
              <a:t>i</a:t>
            </a:r>
            <a:r>
              <a:rPr lang="zh-CN" altLang="en-US" sz="2400" noProof="0" smtClean="0">
                <a:ln>
                  <a:noFill/>
                </a:ln>
                <a:effectLst/>
                <a:uLnTx/>
                <a:uFillTx/>
                <a:latin typeface="黑体" panose="02010609060101010101" pitchFamily="2" charset="-122"/>
                <a:ea typeface="黑体" panose="02010609060101010101" pitchFamily="2" charset="-122"/>
                <a:cs typeface="+mn-ea"/>
                <a:sym typeface="+mn-ea"/>
              </a:rPr>
              <a:t>) ，根据该叶子结点集合产生的二叉树形态可以有多种，即包含这</a:t>
            </a:r>
            <a:r>
              <a:rPr lang="en-US" altLang="zh-CN" sz="2400" noProof="0" smtClean="0">
                <a:ln>
                  <a:noFill/>
                </a:ln>
                <a:effectLst/>
                <a:uLnTx/>
                <a:uFillTx/>
                <a:latin typeface="黑体" panose="02010609060101010101" pitchFamily="2" charset="-122"/>
                <a:ea typeface="黑体" panose="02010609060101010101" pitchFamily="2" charset="-122"/>
                <a:cs typeface="+mn-ea"/>
                <a:sym typeface="+mn-ea"/>
              </a:rPr>
              <a:t>n</a:t>
            </a:r>
            <a:r>
              <a:rPr lang="zh-CN" altLang="en-US" sz="2400" noProof="0" smtClean="0">
                <a:ln>
                  <a:noFill/>
                </a:ln>
                <a:effectLst/>
                <a:uLnTx/>
                <a:uFillTx/>
                <a:latin typeface="黑体" panose="02010609060101010101" pitchFamily="2" charset="-122"/>
                <a:ea typeface="黑体" panose="02010609060101010101" pitchFamily="2" charset="-122"/>
                <a:cs typeface="+mn-ea"/>
                <a:sym typeface="+mn-ea"/>
              </a:rPr>
              <a:t>个叶子</a:t>
            </a:r>
            <a:r>
              <a:rPr lang="zh-CN" altLang="en-US" sz="2400" noProof="0" smtClean="0">
                <a:ln>
                  <a:noFill/>
                </a:ln>
                <a:effectLst/>
                <a:uLnTx/>
                <a:uFillTx/>
                <a:latin typeface="黑体" panose="02010609060101010101" pitchFamily="2" charset="-122"/>
                <a:ea typeface="黑体" panose="02010609060101010101" pitchFamily="2" charset="-122"/>
                <a:cs typeface="+mn-ea"/>
                <a:sym typeface="+mn-ea"/>
              </a:rPr>
              <a:t>的二叉树不止一棵</a:t>
            </a:r>
            <a:endParaRPr lang="zh-CN" altLang="en-US" sz="2400" noProof="0" smtClean="0">
              <a:ln>
                <a:noFill/>
              </a:ln>
              <a:effectLst/>
              <a:uLnTx/>
              <a:uFillTx/>
              <a:latin typeface="黑体" panose="02010609060101010101" pitchFamily="2" charset="-122"/>
              <a:ea typeface="黑体" panose="02010609060101010101" pitchFamily="2" charset="-122"/>
              <a:cs typeface="+mn-ea"/>
              <a:sym typeface="+mn-ea"/>
            </a:endParaRPr>
          </a:p>
          <a:p>
            <a:pPr marR="0" lvl="1" algn="l" defTabSz="1219200" rtl="0" eaLnBrk="1" fontAlgn="base" latinLnBrk="0" hangingPunct="1">
              <a:lnSpc>
                <a:spcPct val="100000"/>
              </a:lnSpc>
              <a:spcBef>
                <a:spcPct val="20000"/>
              </a:spcBef>
              <a:buClrTx/>
              <a:buSzTx/>
              <a:buChar char="•"/>
            </a:pPr>
            <a:r>
              <a:rPr lang="zh-CN" altLang="en-US" sz="2400" noProof="0" smtClean="0">
                <a:ln>
                  <a:noFill/>
                </a:ln>
                <a:effectLst/>
                <a:uLnTx/>
                <a:uFillTx/>
                <a:latin typeface="黑体" panose="02010609060101010101" pitchFamily="2" charset="-122"/>
                <a:ea typeface="黑体" panose="02010609060101010101" pitchFamily="2" charset="-122"/>
                <a:cs typeface="+mn-ea"/>
                <a:sym typeface="+mn-ea"/>
              </a:rPr>
              <a:t>在所有这些二叉树中，必定存在一棵WPL值最小的树，称这棵树为</a:t>
            </a:r>
            <a:r>
              <a:rPr lang="zh-CN" altLang="en-US" noProof="0" smtClean="0">
                <a:ln>
                  <a:noFill/>
                </a:ln>
                <a:effectLst/>
                <a:uLnTx/>
                <a:uFillTx/>
                <a:latin typeface="黑体" panose="02010609060101010101" pitchFamily="2" charset="-122"/>
                <a:ea typeface="黑体" panose="02010609060101010101" pitchFamily="2" charset="-122"/>
                <a:cs typeface="+mn-ea"/>
                <a:sym typeface="+mn-ea"/>
              </a:rPr>
              <a:t>最优二叉树或</a:t>
            </a:r>
            <a:r>
              <a:rPr lang="zh-CN" altLang="en-US" sz="2400" noProof="0" smtClean="0">
                <a:ln>
                  <a:noFill/>
                </a:ln>
                <a:effectLst/>
                <a:uLnTx/>
                <a:uFillTx/>
                <a:latin typeface="黑体" panose="02010609060101010101" pitchFamily="2" charset="-122"/>
                <a:ea typeface="黑体" panose="02010609060101010101" pitchFamily="2" charset="-122"/>
                <a:cs typeface="+mn-ea"/>
                <a:sym typeface="+mn-ea"/>
              </a:rPr>
              <a:t>Huffman树(赫夫曼树、哈夫曼树</a:t>
            </a:r>
            <a:r>
              <a:rPr lang="en-US" altLang="zh-CN" sz="2400" noProof="0" smtClean="0">
                <a:ln>
                  <a:noFill/>
                </a:ln>
                <a:effectLst/>
                <a:uLnTx/>
                <a:uFillTx/>
                <a:latin typeface="黑体" panose="02010609060101010101" pitchFamily="2" charset="-122"/>
                <a:ea typeface="黑体" panose="02010609060101010101" pitchFamily="2" charset="-122"/>
                <a:cs typeface="+mn-ea"/>
                <a:sym typeface="+mn-ea"/>
              </a:rPr>
              <a:t>)</a:t>
            </a:r>
            <a:endParaRPr lang="en-US" altLang="zh-CN" sz="2400" noProof="0" smtClean="0">
              <a:ln>
                <a:noFill/>
              </a:ln>
              <a:effectLst/>
              <a:uLnTx/>
              <a:uFillTx/>
              <a:latin typeface="黑体" panose="02010609060101010101" pitchFamily="2" charset="-122"/>
              <a:ea typeface="黑体" panose="02010609060101010101" pitchFamily="2" charset="-122"/>
              <a:cs typeface="+mn-ea"/>
              <a:sym typeface="+mn-ea"/>
            </a:endParaRPr>
          </a:p>
          <a:p>
            <a:pPr marR="0" lvl="1" algn="l" defTabSz="1219200" rtl="0" eaLnBrk="1" fontAlgn="base" latinLnBrk="0" hangingPunct="1">
              <a:lnSpc>
                <a:spcPct val="100000"/>
              </a:lnSpc>
              <a:spcBef>
                <a:spcPct val="20000"/>
              </a:spcBef>
              <a:buClrTx/>
              <a:buSzTx/>
              <a:buChar char="•"/>
            </a:pPr>
            <a:endParaRPr kumimoji="0" lang="en-US" altLang="zh-CN" sz="2400" i="0" u="none" strike="noStrike" kern="0" cap="none" spc="0" normalizeH="0" baseline="0" noProof="0" smtClean="0">
              <a:ln>
                <a:noFill/>
              </a:ln>
              <a:solidFill>
                <a:schemeClr val="tx1"/>
              </a:solidFill>
              <a:effectLst/>
              <a:uLnTx/>
              <a:uFillTx/>
              <a:latin typeface="黑体" panose="02010609060101010101" pitchFamily="2" charset="-122"/>
              <a:ea typeface="黑体" panose="02010609060101010101" pitchFamily="2" charset="-122"/>
              <a:cs typeface="+mn-ea"/>
              <a:sym typeface="+mn-ea"/>
            </a:endParaRPr>
          </a:p>
          <a:p>
            <a:pPr marR="0" lvl="1" algn="l" defTabSz="1219200" rtl="0" eaLnBrk="1" fontAlgn="base" latinLnBrk="0" hangingPunct="1">
              <a:lnSpc>
                <a:spcPct val="100000"/>
              </a:lnSpc>
              <a:spcBef>
                <a:spcPct val="20000"/>
              </a:spcBef>
              <a:buClrTx/>
              <a:buSzTx/>
              <a:buChar char="•"/>
            </a:pPr>
            <a:r>
              <a:rPr kumimoji="0" lang="zh-CN" altLang="en-US" sz="2400" i="0" u="none" strike="noStrike" kern="0" cap="none" spc="0" normalizeH="0" baseline="0" noProof="0" smtClean="0">
                <a:ln>
                  <a:noFill/>
                </a:ln>
                <a:solidFill>
                  <a:schemeClr val="tx1"/>
                </a:solidFill>
                <a:effectLst/>
                <a:uLnTx/>
                <a:uFillTx/>
                <a:latin typeface="黑体" panose="02010609060101010101" pitchFamily="2" charset="-122"/>
                <a:ea typeface="黑体" panose="02010609060101010101" pitchFamily="2" charset="-122"/>
                <a:cs typeface="+mn-ea"/>
              </a:rPr>
              <a:t>对应一个</a:t>
            </a:r>
            <a:r>
              <a:rPr lang="zh-CN" altLang="en-US" noProof="0" smtClean="0">
                <a:ln>
                  <a:noFill/>
                </a:ln>
                <a:effectLst/>
                <a:uLnTx/>
                <a:uFillTx/>
                <a:latin typeface="黑体" panose="02010609060101010101" pitchFamily="2" charset="-122"/>
                <a:ea typeface="黑体" panose="02010609060101010101" pitchFamily="2" charset="-122"/>
                <a:cs typeface="+mn-ea"/>
                <a:sym typeface="+mn-ea"/>
              </a:rPr>
              <a:t>叶子结点集合(每个结点都有权值)的</a:t>
            </a:r>
            <a:r>
              <a:rPr lang="zh-CN" altLang="en-US" noProof="0" smtClean="0">
                <a:ln>
                  <a:noFill/>
                </a:ln>
                <a:solidFill>
                  <a:srgbClr val="FF0000"/>
                </a:solidFill>
                <a:effectLst/>
                <a:uLnTx/>
                <a:uFillTx/>
                <a:latin typeface="黑体" panose="02010609060101010101" pitchFamily="2" charset="-122"/>
                <a:ea typeface="黑体" panose="02010609060101010101" pitchFamily="2" charset="-122"/>
                <a:cs typeface="+mn-ea"/>
                <a:sym typeface="+mn-ea"/>
              </a:rPr>
              <a:t>赫夫曼树是不唯一的</a:t>
            </a:r>
            <a:r>
              <a:rPr lang="zh-CN" altLang="en-US" noProof="0" smtClean="0">
                <a:ln>
                  <a:noFill/>
                </a:ln>
                <a:effectLst/>
                <a:uLnTx/>
                <a:uFillTx/>
                <a:latin typeface="黑体" panose="02010609060101010101" pitchFamily="2" charset="-122"/>
                <a:ea typeface="黑体" panose="02010609060101010101" pitchFamily="2" charset="-122"/>
                <a:cs typeface="+mn-ea"/>
                <a:sym typeface="+mn-ea"/>
              </a:rPr>
              <a:t>。</a:t>
            </a:r>
            <a:endParaRPr lang="zh-CN" altLang="en-US" sz="2400" noProof="0" smtClean="0">
              <a:ln>
                <a:noFill/>
              </a:ln>
              <a:solidFill>
                <a:srgbClr val="FF0000"/>
              </a:solidFill>
              <a:effectLst/>
              <a:uLnTx/>
              <a:uFillTx/>
              <a:latin typeface="黑体" panose="02010609060101010101" pitchFamily="2" charset="-122"/>
              <a:ea typeface="黑体" panose="02010609060101010101" pitchFamily="2" charset="-122"/>
              <a:cs typeface="+mn-ea"/>
              <a:sym typeface="+mn-ea"/>
            </a:endParaRPr>
          </a:p>
        </p:txBody>
      </p:sp>
      <p:sp>
        <p:nvSpPr>
          <p:cNvPr id="4" name="标题 3"/>
          <p:cNvSpPr>
            <a:spLocks noGrp="1"/>
          </p:cNvSpPr>
          <p:nvPr>
            <p:ph type="title"/>
          </p:nvPr>
        </p:nvSpPr>
        <p:spPr>
          <a:xfrm>
            <a:off x="752475" y="222568"/>
            <a:ext cx="10972800" cy="796908"/>
          </a:xfrm>
        </p:spPr>
        <p:txBody>
          <a:bodyPr/>
          <a:p>
            <a:r>
              <a:rPr lang="en-US" altLang="zh-CN">
                <a:latin typeface="楷体" panose="02010609060101010101" charset="-122"/>
                <a:ea typeface="楷体" panose="02010609060101010101" charset="-122"/>
                <a:cs typeface="楷体" panose="02010609060101010101" charset="-122"/>
                <a:sym typeface="+mn-ea"/>
              </a:rPr>
              <a:t>6.6 </a:t>
            </a:r>
            <a:r>
              <a:rPr lang="zh-CN" altLang="en-US" dirty="0">
                <a:latin typeface="楷体" panose="02010609060101010101" charset="-122"/>
                <a:ea typeface="楷体" panose="02010609060101010101" charset="-122"/>
                <a:cs typeface="楷体" panose="02010609060101010101" charset="-122"/>
                <a:sym typeface="+mn-ea"/>
              </a:rPr>
              <a:t>赫夫曼树及其应用</a:t>
            </a:r>
            <a:r>
              <a:rPr lang="en-US" altLang="zh-CN" b="1">
                <a:latin typeface="楷体" panose="02010609060101010101" charset="-122"/>
                <a:ea typeface="楷体" panose="02010609060101010101" charset="-122"/>
                <a:cs typeface="楷体" panose="02010609060101010101" charset="-122"/>
                <a:sym typeface="+mn-ea"/>
              </a:rPr>
              <a:t> </a:t>
            </a:r>
            <a:endParaRPr lang="en-US" altLang="zh-CN" b="1">
              <a:latin typeface="楷体" panose="02010609060101010101" charset="-122"/>
              <a:ea typeface="楷体" panose="02010609060101010101" charset="-122"/>
              <a:cs typeface="楷体" panose="02010609060101010101" charset="-122"/>
            </a:endParaRPr>
          </a:p>
        </p:txBody>
      </p:sp>
      <p:sp>
        <p:nvSpPr>
          <p:cNvPr id="2" name="灯片编号占位符 1"/>
          <p:cNvSpPr>
            <a:spLocks noGrp="1"/>
          </p:cNvSpPr>
          <p:nvPr>
            <p:ph type="sldNum" sz="quarter" idx="4"/>
          </p:nvPr>
        </p:nvSpPr>
        <p:spPr/>
        <p:txBody>
          <a:bodyPr/>
          <a:p>
            <a:fld id="{F18B4237-A20D-4DE2-ADD8-75BCC50A7656}" type="slidenum">
              <a:rPr lang="zh-CN" altLang="en-US"/>
            </a:fld>
            <a:endParaRPr lang="zh-CN" altLang="en-US"/>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429260" y="948055"/>
            <a:ext cx="11087735" cy="2057400"/>
          </a:xfrm>
        </p:spPr>
        <p:txBody>
          <a:bodyPr/>
          <a:p>
            <a:pPr marL="457200" marR="0" lvl="1" indent="-457200" algn="l" defTabSz="1219200" rtl="0" eaLnBrk="1" fontAlgn="base" latinLnBrk="0" hangingPunct="1">
              <a:lnSpc>
                <a:spcPct val="100000"/>
              </a:lnSpc>
              <a:spcBef>
                <a:spcPct val="20000"/>
              </a:spcBef>
              <a:buClrTx/>
              <a:buSzTx/>
              <a:buFont typeface="Wingdings" panose="05000000000000000000" charset="0"/>
              <a:buChar char="l"/>
            </a:pP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最优二叉树的</a:t>
            </a: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示例</a:t>
            </a:r>
            <a:endParaRPr kumimoji="0" lang="zh-CN" altLang="en-US" sz="2400" b="0" i="0" u="none" strike="noStrike" kern="0" cap="none" spc="0" normalizeH="0" baseline="0" noProof="0" smtClean="0">
              <a:ln>
                <a:noFill/>
              </a:ln>
              <a:solidFill>
                <a:schemeClr val="tx1"/>
              </a:solidFill>
              <a:effectLst/>
              <a:uLnTx/>
              <a:uFillTx/>
              <a:latin typeface="黑体" panose="02010609060101010101" pitchFamily="2" charset="-122"/>
              <a:ea typeface="黑体" panose="02010609060101010101" pitchFamily="2" charset="-122"/>
              <a:cs typeface="+mn-ea"/>
            </a:endParaRPr>
          </a:p>
          <a:p>
            <a:pPr marR="0" lvl="1" algn="l" defTabSz="1219200" rtl="0" eaLnBrk="1" fontAlgn="base" latinLnBrk="0" hangingPunct="1">
              <a:lnSpc>
                <a:spcPct val="100000"/>
              </a:lnSpc>
              <a:spcBef>
                <a:spcPct val="20000"/>
              </a:spcBef>
              <a:buClrTx/>
              <a:buSzTx/>
              <a:buChar char="•"/>
            </a:pPr>
            <a:r>
              <a:rPr lang="zh-CN" altLang="en-US" sz="2400" noProof="0" smtClean="0">
                <a:ln>
                  <a:noFill/>
                </a:ln>
                <a:effectLst/>
                <a:uLnTx/>
                <a:uFillTx/>
                <a:latin typeface="黑体" panose="02010609060101010101" pitchFamily="2" charset="-122"/>
                <a:ea typeface="黑体" panose="02010609060101010101" pitchFamily="2" charset="-122"/>
                <a:cs typeface="+mn-ea"/>
                <a:sym typeface="+mn-ea"/>
              </a:rPr>
              <a:t>以下一个叶子结点集合包括叶子权值</a:t>
            </a:r>
            <a:r>
              <a:rPr lang="en-US" altLang="zh-CN" sz="2400" noProof="0" smtClean="0">
                <a:ln>
                  <a:noFill/>
                </a:ln>
                <a:effectLst/>
                <a:uLnTx/>
                <a:uFillTx/>
                <a:latin typeface="黑体" panose="02010609060101010101" pitchFamily="2" charset="-122"/>
                <a:ea typeface="黑体" panose="02010609060101010101" pitchFamily="2" charset="-122"/>
                <a:cs typeface="+mn-ea"/>
                <a:sym typeface="+mn-ea"/>
              </a:rPr>
              <a:t>{2, 3, 6, 7}</a:t>
            </a:r>
            <a:r>
              <a:rPr lang="zh-CN" altLang="en-US" sz="2400" noProof="0" smtClean="0">
                <a:ln>
                  <a:noFill/>
                </a:ln>
                <a:effectLst/>
                <a:uLnTx/>
                <a:uFillTx/>
                <a:latin typeface="黑体" panose="02010609060101010101" pitchFamily="2" charset="-122"/>
                <a:ea typeface="黑体" panose="02010609060101010101" pitchFamily="2" charset="-122"/>
                <a:cs typeface="+mn-ea"/>
                <a:sym typeface="+mn-ea"/>
              </a:rPr>
              <a:t>，包含该四个叶子的儿二叉树由以下形态</a:t>
            </a:r>
            <a:endParaRPr kumimoji="0" lang="zh-CN" altLang="en-US" sz="2400" i="0" u="none" strike="noStrike" kern="0" cap="none" spc="0" normalizeH="0" baseline="0" noProof="0" smtClean="0">
              <a:ln>
                <a:noFill/>
              </a:ln>
              <a:solidFill>
                <a:schemeClr val="tx1"/>
              </a:solidFill>
              <a:effectLst/>
              <a:uLnTx/>
              <a:uFillTx/>
              <a:latin typeface="黑体" panose="02010609060101010101" pitchFamily="2" charset="-122"/>
              <a:ea typeface="黑体" panose="02010609060101010101" pitchFamily="2" charset="-122"/>
              <a:cs typeface="+mn-ea"/>
            </a:endParaRPr>
          </a:p>
          <a:p>
            <a:pPr marR="0" lvl="1" algn="l" defTabSz="1219200" rtl="0" eaLnBrk="1" fontAlgn="base" latinLnBrk="0" hangingPunct="1">
              <a:lnSpc>
                <a:spcPct val="100000"/>
              </a:lnSpc>
              <a:spcBef>
                <a:spcPct val="20000"/>
              </a:spcBef>
              <a:buClrTx/>
              <a:buSzTx/>
              <a:buChar char="•"/>
            </a:pPr>
            <a:endParaRPr kumimoji="0" lang="zh-CN" altLang="en-US" sz="2400" i="0" u="none" strike="noStrike" kern="0" cap="none" spc="0" normalizeH="0" baseline="0" noProof="0" smtClean="0">
              <a:ln>
                <a:noFill/>
              </a:ln>
              <a:solidFill>
                <a:schemeClr val="tx1"/>
              </a:solidFill>
              <a:effectLst/>
              <a:uLnTx/>
              <a:uFillTx/>
              <a:latin typeface="黑体" panose="02010609060101010101" pitchFamily="2" charset="-122"/>
              <a:ea typeface="黑体" panose="02010609060101010101" pitchFamily="2" charset="-122"/>
              <a:cs typeface="+mn-ea"/>
            </a:endParaRPr>
          </a:p>
          <a:p>
            <a:pPr marL="609600" marR="0" indent="-609600" algn="l" defTabSz="914400" rtl="0" eaLnBrk="1" fontAlgn="base" latinLnBrk="0" hangingPunct="1">
              <a:lnSpc>
                <a:spcPct val="100000"/>
              </a:lnSpc>
              <a:spcBef>
                <a:spcPct val="50000"/>
              </a:spcBef>
              <a:spcAft>
                <a:spcPct val="0"/>
              </a:spcAft>
              <a:buClr>
                <a:schemeClr val="accent1"/>
              </a:buClr>
              <a:buSzTx/>
              <a:buFont typeface="Wingdings" panose="05000000000000000000" pitchFamily="2" charset="2"/>
              <a:buNone/>
            </a:pPr>
            <a:r>
              <a:rPr lang="zh-CN" altLang="en-US" sz="2400" dirty="0">
                <a:latin typeface="黑体" panose="02010609060101010101" pitchFamily="2" charset="-122"/>
                <a:ea typeface="黑体" panose="02010609060101010101" pitchFamily="2" charset="-122"/>
                <a:cs typeface="+mn-cs"/>
                <a:sym typeface="+mn-ea"/>
              </a:rPr>
              <a:t>	</a:t>
            </a:r>
            <a:endParaRPr lang="zh-CN" altLang="en-US" sz="2400" noProof="0" smtClean="0">
              <a:ln>
                <a:noFill/>
              </a:ln>
              <a:solidFill>
                <a:srgbClr val="FF0000"/>
              </a:solidFill>
              <a:effectLst/>
              <a:uLnTx/>
              <a:uFillTx/>
              <a:latin typeface="黑体" panose="02010609060101010101" pitchFamily="2" charset="-122"/>
              <a:ea typeface="黑体" panose="02010609060101010101" pitchFamily="2" charset="-122"/>
              <a:cs typeface="+mn-ea"/>
              <a:sym typeface="+mn-ea"/>
            </a:endParaRPr>
          </a:p>
        </p:txBody>
      </p:sp>
      <p:sp>
        <p:nvSpPr>
          <p:cNvPr id="4" name="标题 3"/>
          <p:cNvSpPr>
            <a:spLocks noGrp="1"/>
          </p:cNvSpPr>
          <p:nvPr>
            <p:ph type="title"/>
          </p:nvPr>
        </p:nvSpPr>
        <p:spPr>
          <a:xfrm>
            <a:off x="752475" y="222568"/>
            <a:ext cx="10972800" cy="796908"/>
          </a:xfrm>
        </p:spPr>
        <p:txBody>
          <a:bodyPr/>
          <a:p>
            <a:r>
              <a:rPr lang="en-US" altLang="zh-CN">
                <a:latin typeface="楷体" panose="02010609060101010101" charset="-122"/>
                <a:ea typeface="楷体" panose="02010609060101010101" charset="-122"/>
                <a:cs typeface="楷体" panose="02010609060101010101" charset="-122"/>
                <a:sym typeface="+mn-ea"/>
              </a:rPr>
              <a:t>6.6 </a:t>
            </a:r>
            <a:r>
              <a:rPr lang="zh-CN" altLang="en-US" dirty="0">
                <a:latin typeface="楷体" panose="02010609060101010101" charset="-122"/>
                <a:ea typeface="楷体" panose="02010609060101010101" charset="-122"/>
                <a:cs typeface="楷体" panose="02010609060101010101" charset="-122"/>
                <a:sym typeface="+mn-ea"/>
              </a:rPr>
              <a:t>赫夫曼树及其应用</a:t>
            </a:r>
            <a:r>
              <a:rPr lang="en-US" altLang="zh-CN" b="1">
                <a:latin typeface="楷体" panose="02010609060101010101" charset="-122"/>
                <a:ea typeface="楷体" panose="02010609060101010101" charset="-122"/>
                <a:cs typeface="楷体" panose="02010609060101010101" charset="-122"/>
                <a:sym typeface="+mn-ea"/>
              </a:rPr>
              <a:t> </a:t>
            </a:r>
            <a:endParaRPr lang="en-US" altLang="zh-CN" b="1">
              <a:latin typeface="楷体" panose="02010609060101010101" charset="-122"/>
              <a:ea typeface="楷体" panose="02010609060101010101" charset="-122"/>
              <a:cs typeface="楷体" panose="02010609060101010101" charset="-122"/>
            </a:endParaRPr>
          </a:p>
        </p:txBody>
      </p:sp>
      <p:sp>
        <p:nvSpPr>
          <p:cNvPr id="2" name="灯片编号占位符 1"/>
          <p:cNvSpPr>
            <a:spLocks noGrp="1"/>
          </p:cNvSpPr>
          <p:nvPr>
            <p:ph type="sldNum" sz="quarter" idx="4"/>
          </p:nvPr>
        </p:nvSpPr>
        <p:spPr/>
        <p:txBody>
          <a:bodyPr/>
          <a:p>
            <a:fld id="{F18B4237-A20D-4DE2-ADD8-75BCC50A7656}" type="slidenum">
              <a:rPr lang="zh-CN" altLang="en-US"/>
            </a:fld>
            <a:endParaRPr lang="zh-CN" altLang="en-US"/>
          </a:p>
        </p:txBody>
      </p:sp>
      <p:grpSp>
        <p:nvGrpSpPr>
          <p:cNvPr id="91140" name="Group 5"/>
          <p:cNvGrpSpPr/>
          <p:nvPr/>
        </p:nvGrpSpPr>
        <p:grpSpPr>
          <a:xfrm>
            <a:off x="2351088" y="2132648"/>
            <a:ext cx="7391400" cy="3487737"/>
            <a:chOff x="0" y="0"/>
            <a:chExt cx="4656" cy="2197"/>
          </a:xfrm>
        </p:grpSpPr>
        <p:grpSp>
          <p:nvGrpSpPr>
            <p:cNvPr id="91141" name="Group 6"/>
            <p:cNvGrpSpPr/>
            <p:nvPr/>
          </p:nvGrpSpPr>
          <p:grpSpPr>
            <a:xfrm>
              <a:off x="0" y="322"/>
              <a:ext cx="1432" cy="1107"/>
              <a:chOff x="0" y="0"/>
              <a:chExt cx="1432" cy="1107"/>
            </a:xfrm>
          </p:grpSpPr>
          <p:sp>
            <p:nvSpPr>
              <p:cNvPr id="91142" name="Oval 7"/>
              <p:cNvSpPr/>
              <p:nvPr/>
            </p:nvSpPr>
            <p:spPr>
              <a:xfrm>
                <a:off x="624" y="0"/>
                <a:ext cx="249" cy="227"/>
              </a:xfrm>
              <a:prstGeom prst="ellipse">
                <a:avLst/>
              </a:prstGeom>
              <a:noFill/>
              <a:ln w="9525" cap="flat" cmpd="sng">
                <a:solidFill>
                  <a:schemeClr val="tx1"/>
                </a:solidFill>
                <a:prstDash val="solid"/>
                <a:round/>
                <a:headEnd type="none" w="med" len="med"/>
                <a:tailEnd type="none" w="med" len="med"/>
              </a:ln>
            </p:spPr>
            <p:txBody>
              <a:bodyPr wrap="none" anchor="ctr" anchorCtr="0"/>
              <a:p>
                <a:endParaRPr lang="zh-CN" altLang="en-US" dirty="0">
                  <a:latin typeface="Arial" panose="020B0604020202020204" pitchFamily="34" charset="0"/>
                  <a:ea typeface="宋体" panose="02010600030101010101" pitchFamily="2" charset="-122"/>
                </a:endParaRPr>
              </a:p>
            </p:txBody>
          </p:sp>
          <p:grpSp>
            <p:nvGrpSpPr>
              <p:cNvPr id="91143" name="Group 8"/>
              <p:cNvGrpSpPr/>
              <p:nvPr/>
            </p:nvGrpSpPr>
            <p:grpSpPr>
              <a:xfrm>
                <a:off x="0" y="432"/>
                <a:ext cx="657" cy="667"/>
                <a:chOff x="0" y="0"/>
                <a:chExt cx="657" cy="667"/>
              </a:xfrm>
            </p:grpSpPr>
            <p:sp>
              <p:nvSpPr>
                <p:cNvPr id="91144" name="Oval 9"/>
                <p:cNvSpPr/>
                <p:nvPr/>
              </p:nvSpPr>
              <p:spPr>
                <a:xfrm>
                  <a:off x="0" y="437"/>
                  <a:ext cx="249" cy="227"/>
                </a:xfrm>
                <a:prstGeom prst="ellipse">
                  <a:avLst/>
                </a:prstGeom>
                <a:noFill/>
                <a:ln w="9525" cap="flat" cmpd="sng">
                  <a:solidFill>
                    <a:schemeClr val="tx1"/>
                  </a:solidFill>
                  <a:prstDash val="solid"/>
                  <a:round/>
                  <a:headEnd type="none" w="med" len="med"/>
                  <a:tailEnd type="none" w="med" len="med"/>
                </a:ln>
              </p:spPr>
              <p:txBody>
                <a:bodyPr wrap="none" anchor="ctr" anchorCtr="0"/>
                <a:p>
                  <a:r>
                    <a:rPr lang="en-US" altLang="zh-CN" sz="2400" dirty="0">
                      <a:latin typeface="Times New Roman" panose="02020603050405020304" pitchFamily="18" charset="0"/>
                      <a:ea typeface="宋体" panose="02010600030101010101" pitchFamily="2" charset="-122"/>
                    </a:rPr>
                    <a:t>2</a:t>
                  </a:r>
                  <a:endParaRPr lang="en-US" altLang="zh-CN" sz="2400" dirty="0">
                    <a:latin typeface="Times New Roman" panose="02020603050405020304" pitchFamily="18" charset="0"/>
                    <a:ea typeface="宋体" panose="02010600030101010101" pitchFamily="2" charset="-122"/>
                  </a:endParaRPr>
                </a:p>
              </p:txBody>
            </p:sp>
            <p:sp>
              <p:nvSpPr>
                <p:cNvPr id="91145" name="Oval 10"/>
                <p:cNvSpPr/>
                <p:nvPr/>
              </p:nvSpPr>
              <p:spPr>
                <a:xfrm>
                  <a:off x="408" y="440"/>
                  <a:ext cx="249" cy="227"/>
                </a:xfrm>
                <a:prstGeom prst="ellipse">
                  <a:avLst/>
                </a:prstGeom>
                <a:noFill/>
                <a:ln w="9525" cap="flat" cmpd="sng">
                  <a:solidFill>
                    <a:schemeClr val="tx1"/>
                  </a:solidFill>
                  <a:prstDash val="solid"/>
                  <a:round/>
                  <a:headEnd type="none" w="med" len="med"/>
                  <a:tailEnd type="none" w="med" len="med"/>
                </a:ln>
              </p:spPr>
              <p:txBody>
                <a:bodyPr wrap="none" anchor="ctr" anchorCtr="0"/>
                <a:p>
                  <a:r>
                    <a:rPr lang="en-US" altLang="zh-CN" sz="2400" dirty="0">
                      <a:latin typeface="Times New Roman" panose="02020603050405020304" pitchFamily="18" charset="0"/>
                      <a:ea typeface="宋体" panose="02010600030101010101" pitchFamily="2" charset="-122"/>
                    </a:rPr>
                    <a:t>3</a:t>
                  </a:r>
                  <a:endParaRPr lang="en-US" altLang="zh-CN" sz="2400" dirty="0">
                    <a:latin typeface="Times New Roman" panose="02020603050405020304" pitchFamily="18" charset="0"/>
                    <a:ea typeface="宋体" panose="02010600030101010101" pitchFamily="2" charset="-122"/>
                  </a:endParaRPr>
                </a:p>
              </p:txBody>
            </p:sp>
            <p:sp>
              <p:nvSpPr>
                <p:cNvPr id="91146" name="Oval 11"/>
                <p:cNvSpPr/>
                <p:nvPr/>
              </p:nvSpPr>
              <p:spPr>
                <a:xfrm>
                  <a:off x="208" y="0"/>
                  <a:ext cx="249" cy="227"/>
                </a:xfrm>
                <a:prstGeom prst="ellipse">
                  <a:avLst/>
                </a:prstGeom>
                <a:noFill/>
                <a:ln w="9525" cap="flat" cmpd="sng">
                  <a:solidFill>
                    <a:schemeClr val="tx1"/>
                  </a:solidFill>
                  <a:prstDash val="solid"/>
                  <a:round/>
                  <a:headEnd type="none" w="med" len="med"/>
                  <a:tailEnd type="none" w="med" len="med"/>
                </a:ln>
              </p:spPr>
              <p:txBody>
                <a:bodyPr wrap="none" anchor="ctr" anchorCtr="0"/>
                <a:p>
                  <a:endParaRPr lang="zh-CN" altLang="en-US" dirty="0">
                    <a:latin typeface="Arial" panose="020B0604020202020204" pitchFamily="34" charset="0"/>
                    <a:ea typeface="宋体" panose="02010600030101010101" pitchFamily="2" charset="-122"/>
                  </a:endParaRPr>
                </a:p>
              </p:txBody>
            </p:sp>
            <p:sp>
              <p:nvSpPr>
                <p:cNvPr id="91147" name="Line 12"/>
                <p:cNvSpPr/>
                <p:nvPr/>
              </p:nvSpPr>
              <p:spPr>
                <a:xfrm flipH="1">
                  <a:off x="128" y="208"/>
                  <a:ext cx="136" cy="227"/>
                </a:xfrm>
                <a:prstGeom prst="line">
                  <a:avLst/>
                </a:prstGeom>
                <a:ln w="9525" cap="flat" cmpd="sng">
                  <a:solidFill>
                    <a:schemeClr val="tx1"/>
                  </a:solidFill>
                  <a:prstDash val="solid"/>
                  <a:round/>
                  <a:headEnd type="none" w="med" len="med"/>
                  <a:tailEnd type="none" w="med" len="med"/>
                </a:ln>
              </p:spPr>
            </p:sp>
            <p:sp>
              <p:nvSpPr>
                <p:cNvPr id="91148" name="Line 13"/>
                <p:cNvSpPr/>
                <p:nvPr/>
              </p:nvSpPr>
              <p:spPr>
                <a:xfrm>
                  <a:off x="392" y="208"/>
                  <a:ext cx="136" cy="227"/>
                </a:xfrm>
                <a:prstGeom prst="line">
                  <a:avLst/>
                </a:prstGeom>
                <a:ln w="9525" cap="flat" cmpd="sng">
                  <a:solidFill>
                    <a:schemeClr val="tx1"/>
                  </a:solidFill>
                  <a:prstDash val="solid"/>
                  <a:round/>
                  <a:headEnd type="none" w="med" len="med"/>
                  <a:tailEnd type="none" w="med" len="med"/>
                </a:ln>
              </p:spPr>
            </p:sp>
          </p:grpSp>
          <p:grpSp>
            <p:nvGrpSpPr>
              <p:cNvPr id="91149" name="Group 14"/>
              <p:cNvGrpSpPr/>
              <p:nvPr/>
            </p:nvGrpSpPr>
            <p:grpSpPr>
              <a:xfrm>
                <a:off x="775" y="440"/>
                <a:ext cx="657" cy="667"/>
                <a:chOff x="0" y="0"/>
                <a:chExt cx="657" cy="667"/>
              </a:xfrm>
            </p:grpSpPr>
            <p:sp>
              <p:nvSpPr>
                <p:cNvPr id="91150" name="Oval 15"/>
                <p:cNvSpPr/>
                <p:nvPr/>
              </p:nvSpPr>
              <p:spPr>
                <a:xfrm>
                  <a:off x="0" y="437"/>
                  <a:ext cx="249" cy="227"/>
                </a:xfrm>
                <a:prstGeom prst="ellipse">
                  <a:avLst/>
                </a:prstGeom>
                <a:noFill/>
                <a:ln w="9525" cap="flat" cmpd="sng">
                  <a:solidFill>
                    <a:schemeClr val="tx1"/>
                  </a:solidFill>
                  <a:prstDash val="solid"/>
                  <a:round/>
                  <a:headEnd type="none" w="med" len="med"/>
                  <a:tailEnd type="none" w="med" len="med"/>
                </a:ln>
              </p:spPr>
              <p:txBody>
                <a:bodyPr wrap="none" anchor="ctr" anchorCtr="0"/>
                <a:p>
                  <a:r>
                    <a:rPr lang="en-US" altLang="zh-CN" sz="2400" dirty="0">
                      <a:latin typeface="Times New Roman" panose="02020603050405020304" pitchFamily="18" charset="0"/>
                      <a:ea typeface="宋体" panose="02010600030101010101" pitchFamily="2" charset="-122"/>
                    </a:rPr>
                    <a:t>6</a:t>
                  </a:r>
                  <a:endParaRPr lang="en-US" altLang="zh-CN" sz="2400" dirty="0">
                    <a:latin typeface="Times New Roman" panose="02020603050405020304" pitchFamily="18" charset="0"/>
                    <a:ea typeface="宋体" panose="02010600030101010101" pitchFamily="2" charset="-122"/>
                  </a:endParaRPr>
                </a:p>
              </p:txBody>
            </p:sp>
            <p:sp>
              <p:nvSpPr>
                <p:cNvPr id="91151" name="Oval 16"/>
                <p:cNvSpPr/>
                <p:nvPr/>
              </p:nvSpPr>
              <p:spPr>
                <a:xfrm>
                  <a:off x="408" y="440"/>
                  <a:ext cx="249" cy="227"/>
                </a:xfrm>
                <a:prstGeom prst="ellipse">
                  <a:avLst/>
                </a:prstGeom>
                <a:noFill/>
                <a:ln w="9525" cap="flat" cmpd="sng">
                  <a:solidFill>
                    <a:schemeClr val="tx1"/>
                  </a:solidFill>
                  <a:prstDash val="solid"/>
                  <a:round/>
                  <a:headEnd type="none" w="med" len="med"/>
                  <a:tailEnd type="none" w="med" len="med"/>
                </a:ln>
              </p:spPr>
              <p:txBody>
                <a:bodyPr wrap="none" anchor="ctr" anchorCtr="0"/>
                <a:p>
                  <a:r>
                    <a:rPr lang="en-US" altLang="zh-CN" sz="2400" dirty="0">
                      <a:latin typeface="Times New Roman" panose="02020603050405020304" pitchFamily="18" charset="0"/>
                      <a:ea typeface="宋体" panose="02010600030101010101" pitchFamily="2" charset="-122"/>
                    </a:rPr>
                    <a:t>7</a:t>
                  </a:r>
                  <a:endParaRPr lang="en-US" altLang="zh-CN" sz="2400" dirty="0">
                    <a:latin typeface="Times New Roman" panose="02020603050405020304" pitchFamily="18" charset="0"/>
                    <a:ea typeface="宋体" panose="02010600030101010101" pitchFamily="2" charset="-122"/>
                  </a:endParaRPr>
                </a:p>
              </p:txBody>
            </p:sp>
            <p:sp>
              <p:nvSpPr>
                <p:cNvPr id="91152" name="Oval 17"/>
                <p:cNvSpPr/>
                <p:nvPr/>
              </p:nvSpPr>
              <p:spPr>
                <a:xfrm>
                  <a:off x="208" y="0"/>
                  <a:ext cx="249" cy="227"/>
                </a:xfrm>
                <a:prstGeom prst="ellipse">
                  <a:avLst/>
                </a:prstGeom>
                <a:noFill/>
                <a:ln w="9525" cap="flat" cmpd="sng">
                  <a:solidFill>
                    <a:schemeClr val="tx1"/>
                  </a:solidFill>
                  <a:prstDash val="solid"/>
                  <a:round/>
                  <a:headEnd type="none" w="med" len="med"/>
                  <a:tailEnd type="none" w="med" len="med"/>
                </a:ln>
              </p:spPr>
              <p:txBody>
                <a:bodyPr wrap="none" anchor="ctr" anchorCtr="0"/>
                <a:p>
                  <a:endParaRPr lang="zh-CN" altLang="en-US" dirty="0">
                    <a:latin typeface="Arial" panose="020B0604020202020204" pitchFamily="34" charset="0"/>
                    <a:ea typeface="宋体" panose="02010600030101010101" pitchFamily="2" charset="-122"/>
                  </a:endParaRPr>
                </a:p>
              </p:txBody>
            </p:sp>
            <p:sp>
              <p:nvSpPr>
                <p:cNvPr id="91153" name="Line 18"/>
                <p:cNvSpPr/>
                <p:nvPr/>
              </p:nvSpPr>
              <p:spPr>
                <a:xfrm flipH="1">
                  <a:off x="128" y="208"/>
                  <a:ext cx="136" cy="227"/>
                </a:xfrm>
                <a:prstGeom prst="line">
                  <a:avLst/>
                </a:prstGeom>
                <a:ln w="9525" cap="flat" cmpd="sng">
                  <a:solidFill>
                    <a:schemeClr val="tx1"/>
                  </a:solidFill>
                  <a:prstDash val="solid"/>
                  <a:round/>
                  <a:headEnd type="none" w="med" len="med"/>
                  <a:tailEnd type="none" w="med" len="med"/>
                </a:ln>
              </p:spPr>
            </p:sp>
            <p:sp>
              <p:nvSpPr>
                <p:cNvPr id="91154" name="Line 19"/>
                <p:cNvSpPr/>
                <p:nvPr/>
              </p:nvSpPr>
              <p:spPr>
                <a:xfrm>
                  <a:off x="392" y="208"/>
                  <a:ext cx="136" cy="227"/>
                </a:xfrm>
                <a:prstGeom prst="line">
                  <a:avLst/>
                </a:prstGeom>
                <a:ln w="9525" cap="flat" cmpd="sng">
                  <a:solidFill>
                    <a:schemeClr val="tx1"/>
                  </a:solidFill>
                  <a:prstDash val="solid"/>
                  <a:round/>
                  <a:headEnd type="none" w="med" len="med"/>
                  <a:tailEnd type="none" w="med" len="med"/>
                </a:ln>
              </p:spPr>
            </p:sp>
          </p:grpSp>
          <p:sp>
            <p:nvSpPr>
              <p:cNvPr id="91155" name="Line 20"/>
              <p:cNvSpPr/>
              <p:nvPr/>
            </p:nvSpPr>
            <p:spPr>
              <a:xfrm flipH="1">
                <a:off x="368" y="208"/>
                <a:ext cx="295" cy="227"/>
              </a:xfrm>
              <a:prstGeom prst="line">
                <a:avLst/>
              </a:prstGeom>
              <a:ln w="9525" cap="flat" cmpd="sng">
                <a:solidFill>
                  <a:schemeClr val="tx1"/>
                </a:solidFill>
                <a:prstDash val="solid"/>
                <a:round/>
                <a:headEnd type="none" w="med" len="med"/>
                <a:tailEnd type="none" w="med" len="med"/>
              </a:ln>
            </p:spPr>
          </p:sp>
          <p:sp>
            <p:nvSpPr>
              <p:cNvPr id="91156" name="Line 21"/>
              <p:cNvSpPr/>
              <p:nvPr/>
            </p:nvSpPr>
            <p:spPr>
              <a:xfrm>
                <a:off x="800" y="216"/>
                <a:ext cx="295" cy="227"/>
              </a:xfrm>
              <a:prstGeom prst="line">
                <a:avLst/>
              </a:prstGeom>
              <a:ln w="9525" cap="flat" cmpd="sng">
                <a:solidFill>
                  <a:schemeClr val="tx1"/>
                </a:solidFill>
                <a:prstDash val="solid"/>
                <a:round/>
                <a:headEnd type="none" w="med" len="med"/>
                <a:tailEnd type="none" w="med" len="med"/>
              </a:ln>
            </p:spPr>
          </p:sp>
        </p:grpSp>
        <p:grpSp>
          <p:nvGrpSpPr>
            <p:cNvPr id="91157" name="Group 22"/>
            <p:cNvGrpSpPr/>
            <p:nvPr/>
          </p:nvGrpSpPr>
          <p:grpSpPr>
            <a:xfrm>
              <a:off x="1792" y="0"/>
              <a:ext cx="1088" cy="1531"/>
              <a:chOff x="0" y="0"/>
              <a:chExt cx="1088" cy="1531"/>
            </a:xfrm>
          </p:grpSpPr>
          <p:sp>
            <p:nvSpPr>
              <p:cNvPr id="91158" name="Oval 23"/>
              <p:cNvSpPr/>
              <p:nvPr/>
            </p:nvSpPr>
            <p:spPr>
              <a:xfrm>
                <a:off x="552" y="0"/>
                <a:ext cx="249" cy="227"/>
              </a:xfrm>
              <a:prstGeom prst="ellipse">
                <a:avLst/>
              </a:prstGeom>
              <a:noFill/>
              <a:ln w="9525" cap="flat" cmpd="sng">
                <a:solidFill>
                  <a:schemeClr val="tx1"/>
                </a:solidFill>
                <a:prstDash val="solid"/>
                <a:round/>
                <a:headEnd type="none" w="med" len="med"/>
                <a:tailEnd type="none" w="med" len="med"/>
              </a:ln>
            </p:spPr>
            <p:txBody>
              <a:bodyPr wrap="none" anchor="ctr" anchorCtr="0"/>
              <a:p>
                <a:endParaRPr lang="zh-CN" altLang="en-US" dirty="0">
                  <a:latin typeface="Arial" panose="020B0604020202020204" pitchFamily="34" charset="0"/>
                  <a:ea typeface="宋体" panose="02010600030101010101" pitchFamily="2" charset="-122"/>
                </a:endParaRPr>
              </a:p>
            </p:txBody>
          </p:sp>
          <p:grpSp>
            <p:nvGrpSpPr>
              <p:cNvPr id="91159" name="Group 24"/>
              <p:cNvGrpSpPr/>
              <p:nvPr/>
            </p:nvGrpSpPr>
            <p:grpSpPr>
              <a:xfrm>
                <a:off x="0" y="424"/>
                <a:ext cx="657" cy="667"/>
                <a:chOff x="0" y="0"/>
                <a:chExt cx="657" cy="667"/>
              </a:xfrm>
            </p:grpSpPr>
            <p:sp>
              <p:nvSpPr>
                <p:cNvPr id="91160" name="Oval 25"/>
                <p:cNvSpPr/>
                <p:nvPr/>
              </p:nvSpPr>
              <p:spPr>
                <a:xfrm>
                  <a:off x="0" y="437"/>
                  <a:ext cx="249" cy="227"/>
                </a:xfrm>
                <a:prstGeom prst="ellipse">
                  <a:avLst/>
                </a:prstGeom>
                <a:noFill/>
                <a:ln w="9525" cap="flat" cmpd="sng">
                  <a:solidFill>
                    <a:schemeClr val="tx1"/>
                  </a:solidFill>
                  <a:prstDash val="solid"/>
                  <a:round/>
                  <a:headEnd type="none" w="med" len="med"/>
                  <a:tailEnd type="none" w="med" len="med"/>
                </a:ln>
              </p:spPr>
              <p:txBody>
                <a:bodyPr wrap="none" anchor="ctr" anchorCtr="0"/>
                <a:p>
                  <a:r>
                    <a:rPr lang="en-US" altLang="zh-CN" sz="2400" dirty="0">
                      <a:latin typeface="Times New Roman" panose="02020603050405020304" pitchFamily="18" charset="0"/>
                      <a:ea typeface="宋体" panose="02010600030101010101" pitchFamily="2" charset="-122"/>
                    </a:rPr>
                    <a:t>3</a:t>
                  </a:r>
                  <a:endParaRPr lang="en-US" altLang="zh-CN" sz="2400" dirty="0">
                    <a:latin typeface="Times New Roman" panose="02020603050405020304" pitchFamily="18" charset="0"/>
                    <a:ea typeface="宋体" panose="02010600030101010101" pitchFamily="2" charset="-122"/>
                  </a:endParaRPr>
                </a:p>
              </p:txBody>
            </p:sp>
            <p:sp>
              <p:nvSpPr>
                <p:cNvPr id="91161" name="Oval 26"/>
                <p:cNvSpPr/>
                <p:nvPr/>
              </p:nvSpPr>
              <p:spPr>
                <a:xfrm>
                  <a:off x="408" y="440"/>
                  <a:ext cx="249" cy="227"/>
                </a:xfrm>
                <a:prstGeom prst="ellipse">
                  <a:avLst/>
                </a:prstGeom>
                <a:noFill/>
                <a:ln w="9525" cap="flat" cmpd="sng">
                  <a:solidFill>
                    <a:schemeClr val="tx1"/>
                  </a:solidFill>
                  <a:prstDash val="solid"/>
                  <a:round/>
                  <a:headEnd type="none" w="med" len="med"/>
                  <a:tailEnd type="none" w="med" len="med"/>
                </a:ln>
              </p:spPr>
              <p:txBody>
                <a:bodyPr wrap="none" anchor="ctr" anchorCtr="0"/>
                <a:p>
                  <a:endParaRPr lang="zh-CN" altLang="zh-CN" sz="2400" dirty="0">
                    <a:latin typeface="Times New Roman" panose="02020603050405020304" pitchFamily="18" charset="0"/>
                    <a:ea typeface="宋体" panose="02010600030101010101" pitchFamily="2" charset="-122"/>
                  </a:endParaRPr>
                </a:p>
              </p:txBody>
            </p:sp>
            <p:sp>
              <p:nvSpPr>
                <p:cNvPr id="91162" name="Oval 27"/>
                <p:cNvSpPr/>
                <p:nvPr/>
              </p:nvSpPr>
              <p:spPr>
                <a:xfrm>
                  <a:off x="208" y="0"/>
                  <a:ext cx="249" cy="227"/>
                </a:xfrm>
                <a:prstGeom prst="ellipse">
                  <a:avLst/>
                </a:prstGeom>
                <a:noFill/>
                <a:ln w="9525" cap="flat" cmpd="sng">
                  <a:solidFill>
                    <a:schemeClr val="tx1"/>
                  </a:solidFill>
                  <a:prstDash val="solid"/>
                  <a:round/>
                  <a:headEnd type="none" w="med" len="med"/>
                  <a:tailEnd type="none" w="med" len="med"/>
                </a:ln>
              </p:spPr>
              <p:txBody>
                <a:bodyPr wrap="none" anchor="ctr" anchorCtr="0"/>
                <a:p>
                  <a:endParaRPr lang="zh-CN" altLang="en-US" dirty="0">
                    <a:latin typeface="Arial" panose="020B0604020202020204" pitchFamily="34" charset="0"/>
                    <a:ea typeface="宋体" panose="02010600030101010101" pitchFamily="2" charset="-122"/>
                  </a:endParaRPr>
                </a:p>
              </p:txBody>
            </p:sp>
            <p:sp>
              <p:nvSpPr>
                <p:cNvPr id="91163" name="Line 28"/>
                <p:cNvSpPr/>
                <p:nvPr/>
              </p:nvSpPr>
              <p:spPr>
                <a:xfrm flipH="1">
                  <a:off x="128" y="208"/>
                  <a:ext cx="136" cy="227"/>
                </a:xfrm>
                <a:prstGeom prst="line">
                  <a:avLst/>
                </a:prstGeom>
                <a:ln w="9525" cap="flat" cmpd="sng">
                  <a:solidFill>
                    <a:schemeClr val="tx1"/>
                  </a:solidFill>
                  <a:prstDash val="solid"/>
                  <a:round/>
                  <a:headEnd type="none" w="med" len="med"/>
                  <a:tailEnd type="none" w="med" len="med"/>
                </a:ln>
              </p:spPr>
            </p:sp>
            <p:sp>
              <p:nvSpPr>
                <p:cNvPr id="91164" name="Line 29"/>
                <p:cNvSpPr/>
                <p:nvPr/>
              </p:nvSpPr>
              <p:spPr>
                <a:xfrm>
                  <a:off x="392" y="208"/>
                  <a:ext cx="136" cy="227"/>
                </a:xfrm>
                <a:prstGeom prst="line">
                  <a:avLst/>
                </a:prstGeom>
                <a:ln w="9525" cap="flat" cmpd="sng">
                  <a:solidFill>
                    <a:schemeClr val="tx1"/>
                  </a:solidFill>
                  <a:prstDash val="solid"/>
                  <a:round/>
                  <a:headEnd type="none" w="med" len="med"/>
                  <a:tailEnd type="none" w="med" len="med"/>
                </a:ln>
              </p:spPr>
            </p:sp>
          </p:grpSp>
          <p:sp>
            <p:nvSpPr>
              <p:cNvPr id="91165" name="Oval 30"/>
              <p:cNvSpPr/>
              <p:nvPr/>
            </p:nvSpPr>
            <p:spPr>
              <a:xfrm>
                <a:off x="208" y="1301"/>
                <a:ext cx="249" cy="227"/>
              </a:xfrm>
              <a:prstGeom prst="ellipse">
                <a:avLst/>
              </a:prstGeom>
              <a:noFill/>
              <a:ln w="9525" cap="flat" cmpd="sng">
                <a:solidFill>
                  <a:schemeClr val="tx1"/>
                </a:solidFill>
                <a:prstDash val="solid"/>
                <a:round/>
                <a:headEnd type="none" w="med" len="med"/>
                <a:tailEnd type="none" w="med" len="med"/>
              </a:ln>
            </p:spPr>
            <p:txBody>
              <a:bodyPr wrap="none" anchor="ctr" anchorCtr="0"/>
              <a:p>
                <a:r>
                  <a:rPr lang="en-US" altLang="zh-CN" sz="2400" dirty="0">
                    <a:latin typeface="Times New Roman" panose="02020603050405020304" pitchFamily="18" charset="0"/>
                    <a:ea typeface="宋体" panose="02010600030101010101" pitchFamily="2" charset="-122"/>
                  </a:rPr>
                  <a:t>6</a:t>
                </a:r>
                <a:endParaRPr lang="en-US" altLang="zh-CN" sz="2400" dirty="0">
                  <a:latin typeface="Times New Roman" panose="02020603050405020304" pitchFamily="18" charset="0"/>
                  <a:ea typeface="宋体" panose="02010600030101010101" pitchFamily="2" charset="-122"/>
                </a:endParaRPr>
              </a:p>
            </p:txBody>
          </p:sp>
          <p:sp>
            <p:nvSpPr>
              <p:cNvPr id="91166" name="Oval 31"/>
              <p:cNvSpPr/>
              <p:nvPr/>
            </p:nvSpPr>
            <p:spPr>
              <a:xfrm>
                <a:off x="616" y="1304"/>
                <a:ext cx="249" cy="227"/>
              </a:xfrm>
              <a:prstGeom prst="ellipse">
                <a:avLst/>
              </a:prstGeom>
              <a:noFill/>
              <a:ln w="9525" cap="flat" cmpd="sng">
                <a:solidFill>
                  <a:schemeClr val="tx1"/>
                </a:solidFill>
                <a:prstDash val="solid"/>
                <a:round/>
                <a:headEnd type="none" w="med" len="med"/>
                <a:tailEnd type="none" w="med" len="med"/>
              </a:ln>
            </p:spPr>
            <p:txBody>
              <a:bodyPr wrap="none" anchor="ctr" anchorCtr="0"/>
              <a:p>
                <a:r>
                  <a:rPr lang="en-US" altLang="zh-CN" sz="2400" dirty="0">
                    <a:latin typeface="Times New Roman" panose="02020603050405020304" pitchFamily="18" charset="0"/>
                    <a:ea typeface="宋体" panose="02010600030101010101" pitchFamily="2" charset="-122"/>
                  </a:rPr>
                  <a:t>7</a:t>
                </a:r>
                <a:endParaRPr lang="en-US" altLang="zh-CN" sz="2400" dirty="0">
                  <a:latin typeface="Times New Roman" panose="02020603050405020304" pitchFamily="18" charset="0"/>
                  <a:ea typeface="宋体" panose="02010600030101010101" pitchFamily="2" charset="-122"/>
                </a:endParaRPr>
              </a:p>
            </p:txBody>
          </p:sp>
          <p:sp>
            <p:nvSpPr>
              <p:cNvPr id="91167" name="Oval 32"/>
              <p:cNvSpPr/>
              <p:nvPr/>
            </p:nvSpPr>
            <p:spPr>
              <a:xfrm>
                <a:off x="839" y="432"/>
                <a:ext cx="249" cy="227"/>
              </a:xfrm>
              <a:prstGeom prst="ellipse">
                <a:avLst/>
              </a:prstGeom>
              <a:noFill/>
              <a:ln w="9525" cap="flat" cmpd="sng">
                <a:solidFill>
                  <a:schemeClr val="tx1"/>
                </a:solidFill>
                <a:prstDash val="solid"/>
                <a:round/>
                <a:headEnd type="none" w="med" len="med"/>
                <a:tailEnd type="none" w="med" len="med"/>
              </a:ln>
            </p:spPr>
            <p:txBody>
              <a:bodyPr wrap="none" anchor="ctr" anchorCtr="0"/>
              <a:p>
                <a:r>
                  <a:rPr lang="en-US" altLang="zh-CN" sz="2400" dirty="0">
                    <a:latin typeface="Times New Roman" panose="02020603050405020304" pitchFamily="18" charset="0"/>
                    <a:ea typeface="宋体" panose="02010600030101010101" pitchFamily="2" charset="-122"/>
                  </a:rPr>
                  <a:t>2</a:t>
                </a:r>
                <a:endParaRPr lang="en-US" altLang="zh-CN" sz="2400" dirty="0">
                  <a:latin typeface="Times New Roman" panose="02020603050405020304" pitchFamily="18" charset="0"/>
                  <a:ea typeface="宋体" panose="02010600030101010101" pitchFamily="2" charset="-122"/>
                </a:endParaRPr>
              </a:p>
            </p:txBody>
          </p:sp>
          <p:sp>
            <p:nvSpPr>
              <p:cNvPr id="91168" name="Line 33"/>
              <p:cNvSpPr/>
              <p:nvPr/>
            </p:nvSpPr>
            <p:spPr>
              <a:xfrm flipH="1">
                <a:off x="336" y="1072"/>
                <a:ext cx="136" cy="227"/>
              </a:xfrm>
              <a:prstGeom prst="line">
                <a:avLst/>
              </a:prstGeom>
              <a:ln w="9525" cap="flat" cmpd="sng">
                <a:solidFill>
                  <a:schemeClr val="tx1"/>
                </a:solidFill>
                <a:prstDash val="solid"/>
                <a:round/>
                <a:headEnd type="none" w="med" len="med"/>
                <a:tailEnd type="none" w="med" len="med"/>
              </a:ln>
            </p:spPr>
          </p:sp>
          <p:sp>
            <p:nvSpPr>
              <p:cNvPr id="91169" name="Line 34"/>
              <p:cNvSpPr/>
              <p:nvPr/>
            </p:nvSpPr>
            <p:spPr>
              <a:xfrm>
                <a:off x="600" y="1072"/>
                <a:ext cx="136" cy="227"/>
              </a:xfrm>
              <a:prstGeom prst="line">
                <a:avLst/>
              </a:prstGeom>
              <a:ln w="9525" cap="flat" cmpd="sng">
                <a:solidFill>
                  <a:schemeClr val="tx1"/>
                </a:solidFill>
                <a:prstDash val="solid"/>
                <a:round/>
                <a:headEnd type="none" w="med" len="med"/>
                <a:tailEnd type="none" w="med" len="med"/>
              </a:ln>
            </p:spPr>
          </p:sp>
          <p:sp>
            <p:nvSpPr>
              <p:cNvPr id="91170" name="Line 35"/>
              <p:cNvSpPr/>
              <p:nvPr/>
            </p:nvSpPr>
            <p:spPr>
              <a:xfrm flipH="1">
                <a:off x="360" y="192"/>
                <a:ext cx="227" cy="227"/>
              </a:xfrm>
              <a:prstGeom prst="line">
                <a:avLst/>
              </a:prstGeom>
              <a:ln w="9525" cap="flat" cmpd="sng">
                <a:solidFill>
                  <a:schemeClr val="tx1"/>
                </a:solidFill>
                <a:prstDash val="solid"/>
                <a:round/>
                <a:headEnd type="none" w="med" len="med"/>
                <a:tailEnd type="none" w="med" len="med"/>
              </a:ln>
            </p:spPr>
          </p:sp>
          <p:sp>
            <p:nvSpPr>
              <p:cNvPr id="91171" name="Line 36"/>
              <p:cNvSpPr/>
              <p:nvPr/>
            </p:nvSpPr>
            <p:spPr>
              <a:xfrm>
                <a:off x="744" y="200"/>
                <a:ext cx="227" cy="227"/>
              </a:xfrm>
              <a:prstGeom prst="line">
                <a:avLst/>
              </a:prstGeom>
              <a:ln w="9525" cap="flat" cmpd="sng">
                <a:solidFill>
                  <a:schemeClr val="tx1"/>
                </a:solidFill>
                <a:prstDash val="solid"/>
                <a:round/>
                <a:headEnd type="none" w="med" len="med"/>
                <a:tailEnd type="none" w="med" len="med"/>
              </a:ln>
            </p:spPr>
          </p:sp>
        </p:grpSp>
        <p:grpSp>
          <p:nvGrpSpPr>
            <p:cNvPr id="91172" name="Group 37"/>
            <p:cNvGrpSpPr/>
            <p:nvPr/>
          </p:nvGrpSpPr>
          <p:grpSpPr>
            <a:xfrm>
              <a:off x="3307" y="0"/>
              <a:ext cx="1349" cy="1528"/>
              <a:chOff x="0" y="0"/>
              <a:chExt cx="1349" cy="1528"/>
            </a:xfrm>
          </p:grpSpPr>
          <p:sp>
            <p:nvSpPr>
              <p:cNvPr id="91173" name="Oval 38"/>
              <p:cNvSpPr/>
              <p:nvPr/>
            </p:nvSpPr>
            <p:spPr>
              <a:xfrm>
                <a:off x="285" y="0"/>
                <a:ext cx="249" cy="227"/>
              </a:xfrm>
              <a:prstGeom prst="ellipse">
                <a:avLst/>
              </a:prstGeom>
              <a:noFill/>
              <a:ln w="9525" cap="flat" cmpd="sng">
                <a:solidFill>
                  <a:schemeClr val="tx1"/>
                </a:solidFill>
                <a:prstDash val="solid"/>
                <a:round/>
                <a:headEnd type="none" w="med" len="med"/>
                <a:tailEnd type="none" w="med" len="med"/>
              </a:ln>
            </p:spPr>
            <p:txBody>
              <a:bodyPr wrap="none" anchor="ctr" anchorCtr="0"/>
              <a:p>
                <a:endParaRPr lang="zh-CN" altLang="en-US" dirty="0">
                  <a:latin typeface="Arial" panose="020B0604020202020204" pitchFamily="34" charset="0"/>
                  <a:ea typeface="宋体" panose="02010600030101010101" pitchFamily="2" charset="-122"/>
                </a:endParaRPr>
              </a:p>
            </p:txBody>
          </p:sp>
          <p:sp>
            <p:nvSpPr>
              <p:cNvPr id="91174" name="Oval 39"/>
              <p:cNvSpPr/>
              <p:nvPr/>
            </p:nvSpPr>
            <p:spPr>
              <a:xfrm>
                <a:off x="333" y="861"/>
                <a:ext cx="249" cy="227"/>
              </a:xfrm>
              <a:prstGeom prst="ellipse">
                <a:avLst/>
              </a:prstGeom>
              <a:noFill/>
              <a:ln w="9525" cap="flat" cmpd="sng">
                <a:solidFill>
                  <a:schemeClr val="tx1"/>
                </a:solidFill>
                <a:prstDash val="solid"/>
                <a:round/>
                <a:headEnd type="none" w="med" len="med"/>
                <a:tailEnd type="none" w="med" len="med"/>
              </a:ln>
            </p:spPr>
            <p:txBody>
              <a:bodyPr wrap="none" anchor="ctr" anchorCtr="0"/>
              <a:p>
                <a:r>
                  <a:rPr lang="en-US" altLang="zh-CN" sz="2400" dirty="0">
                    <a:latin typeface="Times New Roman" panose="02020603050405020304" pitchFamily="18" charset="0"/>
                    <a:ea typeface="宋体" panose="02010600030101010101" pitchFamily="2" charset="-122"/>
                  </a:rPr>
                  <a:t>6</a:t>
                </a:r>
                <a:endParaRPr lang="en-US" altLang="zh-CN" sz="2400" dirty="0">
                  <a:latin typeface="Times New Roman" panose="02020603050405020304" pitchFamily="18" charset="0"/>
                  <a:ea typeface="宋体" panose="02010600030101010101" pitchFamily="2" charset="-122"/>
                </a:endParaRPr>
              </a:p>
            </p:txBody>
          </p:sp>
          <p:sp>
            <p:nvSpPr>
              <p:cNvPr id="91175" name="Oval 40"/>
              <p:cNvSpPr/>
              <p:nvPr/>
            </p:nvSpPr>
            <p:spPr>
              <a:xfrm>
                <a:off x="813" y="856"/>
                <a:ext cx="249" cy="227"/>
              </a:xfrm>
              <a:prstGeom prst="ellipse">
                <a:avLst/>
              </a:prstGeom>
              <a:noFill/>
              <a:ln w="9525" cap="flat" cmpd="sng">
                <a:solidFill>
                  <a:schemeClr val="tx1"/>
                </a:solidFill>
                <a:prstDash val="solid"/>
                <a:round/>
                <a:headEnd type="none" w="med" len="med"/>
                <a:tailEnd type="none" w="med" len="med"/>
              </a:ln>
            </p:spPr>
            <p:txBody>
              <a:bodyPr wrap="none" anchor="ctr" anchorCtr="0"/>
              <a:p>
                <a:endParaRPr lang="zh-CN" altLang="zh-CN" sz="2400" dirty="0">
                  <a:latin typeface="Times New Roman" panose="02020603050405020304" pitchFamily="18" charset="0"/>
                  <a:ea typeface="宋体" panose="02010600030101010101" pitchFamily="2" charset="-122"/>
                </a:endParaRPr>
              </a:p>
            </p:txBody>
          </p:sp>
          <p:sp>
            <p:nvSpPr>
              <p:cNvPr id="91176" name="Oval 41"/>
              <p:cNvSpPr/>
              <p:nvPr/>
            </p:nvSpPr>
            <p:spPr>
              <a:xfrm>
                <a:off x="0" y="448"/>
                <a:ext cx="249" cy="227"/>
              </a:xfrm>
              <a:prstGeom prst="ellipse">
                <a:avLst/>
              </a:prstGeom>
              <a:noFill/>
              <a:ln w="9525" cap="flat" cmpd="sng">
                <a:solidFill>
                  <a:schemeClr val="tx1"/>
                </a:solidFill>
                <a:prstDash val="solid"/>
                <a:round/>
                <a:headEnd type="none" w="med" len="med"/>
                <a:tailEnd type="none" w="med" len="med"/>
              </a:ln>
            </p:spPr>
            <p:txBody>
              <a:bodyPr wrap="none" anchor="ctr" anchorCtr="0"/>
              <a:p>
                <a:r>
                  <a:rPr lang="en-US" altLang="zh-CN" sz="2400" dirty="0">
                    <a:latin typeface="Times New Roman" panose="02020603050405020304" pitchFamily="18" charset="0"/>
                    <a:ea typeface="宋体" panose="02010600030101010101" pitchFamily="2" charset="-122"/>
                  </a:rPr>
                  <a:t>7</a:t>
                </a:r>
                <a:endParaRPr lang="en-US" altLang="zh-CN" sz="2400" dirty="0">
                  <a:latin typeface="Times New Roman" panose="02020603050405020304" pitchFamily="18" charset="0"/>
                  <a:ea typeface="宋体" panose="02010600030101010101" pitchFamily="2" charset="-122"/>
                </a:endParaRPr>
              </a:p>
            </p:txBody>
          </p:sp>
          <p:sp>
            <p:nvSpPr>
              <p:cNvPr id="91177" name="Line 42"/>
              <p:cNvSpPr/>
              <p:nvPr/>
            </p:nvSpPr>
            <p:spPr>
              <a:xfrm flipH="1">
                <a:off x="453" y="640"/>
                <a:ext cx="181" cy="227"/>
              </a:xfrm>
              <a:prstGeom prst="line">
                <a:avLst/>
              </a:prstGeom>
              <a:ln w="9525" cap="flat" cmpd="sng">
                <a:solidFill>
                  <a:schemeClr val="tx1"/>
                </a:solidFill>
                <a:prstDash val="solid"/>
                <a:round/>
                <a:headEnd type="none" w="med" len="med"/>
                <a:tailEnd type="none" w="med" len="med"/>
              </a:ln>
            </p:spPr>
          </p:sp>
          <p:sp>
            <p:nvSpPr>
              <p:cNvPr id="91178" name="Line 43"/>
              <p:cNvSpPr/>
              <p:nvPr/>
            </p:nvSpPr>
            <p:spPr>
              <a:xfrm>
                <a:off x="749" y="624"/>
                <a:ext cx="181" cy="227"/>
              </a:xfrm>
              <a:prstGeom prst="line">
                <a:avLst/>
              </a:prstGeom>
              <a:ln w="9525" cap="flat" cmpd="sng">
                <a:solidFill>
                  <a:schemeClr val="tx1"/>
                </a:solidFill>
                <a:prstDash val="solid"/>
                <a:round/>
                <a:headEnd type="none" w="med" len="med"/>
                <a:tailEnd type="none" w="med" len="med"/>
              </a:ln>
            </p:spPr>
          </p:sp>
          <p:sp>
            <p:nvSpPr>
              <p:cNvPr id="91179" name="Oval 44"/>
              <p:cNvSpPr/>
              <p:nvPr/>
            </p:nvSpPr>
            <p:spPr>
              <a:xfrm>
                <a:off x="597" y="1301"/>
                <a:ext cx="249" cy="227"/>
              </a:xfrm>
              <a:prstGeom prst="ellipse">
                <a:avLst/>
              </a:prstGeom>
              <a:noFill/>
              <a:ln w="9525" cap="flat" cmpd="sng">
                <a:solidFill>
                  <a:schemeClr val="tx1"/>
                </a:solidFill>
                <a:prstDash val="solid"/>
                <a:round/>
                <a:headEnd type="none" w="med" len="med"/>
                <a:tailEnd type="none" w="med" len="med"/>
              </a:ln>
            </p:spPr>
            <p:txBody>
              <a:bodyPr wrap="none" anchor="ctr" anchorCtr="0"/>
              <a:p>
                <a:r>
                  <a:rPr lang="en-US" altLang="zh-CN" sz="2400" dirty="0">
                    <a:latin typeface="Times New Roman" panose="02020603050405020304" pitchFamily="18" charset="0"/>
                    <a:ea typeface="宋体" panose="02010600030101010101" pitchFamily="2" charset="-122"/>
                  </a:rPr>
                  <a:t>2</a:t>
                </a:r>
                <a:endParaRPr lang="en-US" altLang="zh-CN" sz="2400" dirty="0">
                  <a:latin typeface="Times New Roman" panose="02020603050405020304" pitchFamily="18" charset="0"/>
                  <a:ea typeface="宋体" panose="02010600030101010101" pitchFamily="2" charset="-122"/>
                </a:endParaRPr>
              </a:p>
            </p:txBody>
          </p:sp>
          <p:sp>
            <p:nvSpPr>
              <p:cNvPr id="91180" name="Oval 45"/>
              <p:cNvSpPr/>
              <p:nvPr/>
            </p:nvSpPr>
            <p:spPr>
              <a:xfrm>
                <a:off x="1100" y="1280"/>
                <a:ext cx="249" cy="227"/>
              </a:xfrm>
              <a:prstGeom prst="ellipse">
                <a:avLst/>
              </a:prstGeom>
              <a:noFill/>
              <a:ln w="9525" cap="flat" cmpd="sng">
                <a:solidFill>
                  <a:schemeClr val="tx1"/>
                </a:solidFill>
                <a:prstDash val="solid"/>
                <a:round/>
                <a:headEnd type="none" w="med" len="med"/>
                <a:tailEnd type="none" w="med" len="med"/>
              </a:ln>
            </p:spPr>
            <p:txBody>
              <a:bodyPr wrap="none" anchor="ctr" anchorCtr="0"/>
              <a:p>
                <a:r>
                  <a:rPr lang="en-US" altLang="zh-CN" sz="2400" dirty="0">
                    <a:latin typeface="Times New Roman" panose="02020603050405020304" pitchFamily="18" charset="0"/>
                    <a:ea typeface="宋体" panose="02010600030101010101" pitchFamily="2" charset="-122"/>
                  </a:rPr>
                  <a:t>3</a:t>
                </a:r>
                <a:endParaRPr lang="en-US" altLang="zh-CN" sz="2400" dirty="0">
                  <a:latin typeface="Times New Roman" panose="02020603050405020304" pitchFamily="18" charset="0"/>
                  <a:ea typeface="宋体" panose="02010600030101010101" pitchFamily="2" charset="-122"/>
                </a:endParaRPr>
              </a:p>
            </p:txBody>
          </p:sp>
          <p:sp>
            <p:nvSpPr>
              <p:cNvPr id="91181" name="Oval 46"/>
              <p:cNvSpPr/>
              <p:nvPr/>
            </p:nvSpPr>
            <p:spPr>
              <a:xfrm>
                <a:off x="548" y="424"/>
                <a:ext cx="249" cy="227"/>
              </a:xfrm>
              <a:prstGeom prst="ellipse">
                <a:avLst/>
              </a:prstGeom>
              <a:noFill/>
              <a:ln w="9525" cap="flat" cmpd="sng">
                <a:solidFill>
                  <a:schemeClr val="tx1"/>
                </a:solidFill>
                <a:prstDash val="solid"/>
                <a:round/>
                <a:headEnd type="none" w="med" len="med"/>
                <a:tailEnd type="none" w="med" len="med"/>
              </a:ln>
            </p:spPr>
            <p:txBody>
              <a:bodyPr wrap="none" anchor="ctr" anchorCtr="0"/>
              <a:p>
                <a:endParaRPr lang="zh-CN" altLang="zh-CN" sz="2400" dirty="0">
                  <a:latin typeface="Times New Roman" panose="02020603050405020304" pitchFamily="18" charset="0"/>
                  <a:ea typeface="宋体" panose="02010600030101010101" pitchFamily="2" charset="-122"/>
                </a:endParaRPr>
              </a:p>
            </p:txBody>
          </p:sp>
          <p:sp>
            <p:nvSpPr>
              <p:cNvPr id="91182" name="Line 47"/>
              <p:cNvSpPr/>
              <p:nvPr/>
            </p:nvSpPr>
            <p:spPr>
              <a:xfrm flipH="1">
                <a:off x="709" y="1072"/>
                <a:ext cx="181" cy="227"/>
              </a:xfrm>
              <a:prstGeom prst="line">
                <a:avLst/>
              </a:prstGeom>
              <a:ln w="9525" cap="flat" cmpd="sng">
                <a:solidFill>
                  <a:schemeClr val="tx1"/>
                </a:solidFill>
                <a:prstDash val="solid"/>
                <a:round/>
                <a:headEnd type="none" w="med" len="med"/>
                <a:tailEnd type="none" w="med" len="med"/>
              </a:ln>
            </p:spPr>
          </p:sp>
          <p:sp>
            <p:nvSpPr>
              <p:cNvPr id="91183" name="Line 48"/>
              <p:cNvSpPr/>
              <p:nvPr/>
            </p:nvSpPr>
            <p:spPr>
              <a:xfrm>
                <a:off x="1029" y="1048"/>
                <a:ext cx="181" cy="227"/>
              </a:xfrm>
              <a:prstGeom prst="line">
                <a:avLst/>
              </a:prstGeom>
              <a:ln w="9525" cap="flat" cmpd="sng">
                <a:solidFill>
                  <a:schemeClr val="tx1"/>
                </a:solidFill>
                <a:prstDash val="solid"/>
                <a:round/>
                <a:headEnd type="none" w="med" len="med"/>
                <a:tailEnd type="none" w="med" len="med"/>
              </a:ln>
            </p:spPr>
          </p:sp>
          <p:sp>
            <p:nvSpPr>
              <p:cNvPr id="91184" name="Line 49"/>
              <p:cNvSpPr/>
              <p:nvPr/>
            </p:nvSpPr>
            <p:spPr>
              <a:xfrm flipH="1">
                <a:off x="152" y="216"/>
                <a:ext cx="181" cy="227"/>
              </a:xfrm>
              <a:prstGeom prst="line">
                <a:avLst/>
              </a:prstGeom>
              <a:ln w="9525" cap="flat" cmpd="sng">
                <a:solidFill>
                  <a:schemeClr val="tx1"/>
                </a:solidFill>
                <a:prstDash val="solid"/>
                <a:round/>
                <a:headEnd type="none" w="med" len="med"/>
                <a:tailEnd type="none" w="med" len="med"/>
              </a:ln>
            </p:spPr>
          </p:sp>
          <p:sp>
            <p:nvSpPr>
              <p:cNvPr id="91185" name="Line 50"/>
              <p:cNvSpPr/>
              <p:nvPr/>
            </p:nvSpPr>
            <p:spPr>
              <a:xfrm>
                <a:off x="477" y="200"/>
                <a:ext cx="181" cy="227"/>
              </a:xfrm>
              <a:prstGeom prst="line">
                <a:avLst/>
              </a:prstGeom>
              <a:ln w="9525" cap="flat" cmpd="sng">
                <a:solidFill>
                  <a:schemeClr val="tx1"/>
                </a:solidFill>
                <a:prstDash val="solid"/>
                <a:round/>
                <a:headEnd type="none" w="med" len="med"/>
                <a:tailEnd type="none" w="med" len="med"/>
              </a:ln>
            </p:spPr>
          </p:sp>
        </p:grpSp>
        <p:sp>
          <p:nvSpPr>
            <p:cNvPr id="91186" name="Rectangle 51"/>
            <p:cNvSpPr/>
            <p:nvPr/>
          </p:nvSpPr>
          <p:spPr>
            <a:xfrm>
              <a:off x="624" y="1513"/>
              <a:ext cx="272" cy="204"/>
            </a:xfrm>
            <a:prstGeom prst="rect">
              <a:avLst/>
            </a:prstGeom>
            <a:noFill/>
            <a:ln w="9525">
              <a:noFill/>
            </a:ln>
          </p:spPr>
          <p:txBody>
            <a:bodyPr wrap="none" anchor="ctr" anchorCtr="0"/>
            <a:p>
              <a:r>
                <a:rPr lang="en-US" altLang="zh-CN" sz="2000" dirty="0">
                  <a:latin typeface="Times New Roman" panose="02020603050405020304" pitchFamily="18" charset="0"/>
                  <a:ea typeface="宋体" panose="02010600030101010101" pitchFamily="2" charset="-122"/>
                </a:rPr>
                <a:t>(a)</a:t>
              </a:r>
              <a:endParaRPr lang="en-US" altLang="zh-CN" sz="2000" dirty="0">
                <a:latin typeface="Times New Roman" panose="02020603050405020304" pitchFamily="18" charset="0"/>
                <a:ea typeface="宋体" panose="02010600030101010101" pitchFamily="2" charset="-122"/>
              </a:endParaRPr>
            </a:p>
          </p:txBody>
        </p:sp>
        <p:sp>
          <p:nvSpPr>
            <p:cNvPr id="91187" name="Rectangle 52"/>
            <p:cNvSpPr/>
            <p:nvPr/>
          </p:nvSpPr>
          <p:spPr>
            <a:xfrm>
              <a:off x="2208" y="1593"/>
              <a:ext cx="272" cy="204"/>
            </a:xfrm>
            <a:prstGeom prst="rect">
              <a:avLst/>
            </a:prstGeom>
            <a:noFill/>
            <a:ln w="9525">
              <a:noFill/>
            </a:ln>
          </p:spPr>
          <p:txBody>
            <a:bodyPr wrap="none" anchor="ctr" anchorCtr="0"/>
            <a:p>
              <a:r>
                <a:rPr lang="en-US" altLang="zh-CN" sz="2000" dirty="0">
                  <a:latin typeface="Times New Roman" panose="02020603050405020304" pitchFamily="18" charset="0"/>
                  <a:ea typeface="宋体" panose="02010600030101010101" pitchFamily="2" charset="-122"/>
                </a:rPr>
                <a:t>(b)</a:t>
              </a:r>
              <a:endParaRPr lang="en-US" altLang="zh-CN" sz="2000" dirty="0">
                <a:latin typeface="Times New Roman" panose="02020603050405020304" pitchFamily="18" charset="0"/>
                <a:ea typeface="宋体" panose="02010600030101010101" pitchFamily="2" charset="-122"/>
              </a:endParaRPr>
            </a:p>
          </p:txBody>
        </p:sp>
        <p:sp>
          <p:nvSpPr>
            <p:cNvPr id="91188" name="Rectangle 53"/>
            <p:cNvSpPr/>
            <p:nvPr/>
          </p:nvSpPr>
          <p:spPr>
            <a:xfrm>
              <a:off x="4192" y="1561"/>
              <a:ext cx="272" cy="204"/>
            </a:xfrm>
            <a:prstGeom prst="rect">
              <a:avLst/>
            </a:prstGeom>
            <a:noFill/>
            <a:ln w="9525">
              <a:noFill/>
            </a:ln>
          </p:spPr>
          <p:txBody>
            <a:bodyPr wrap="none" anchor="ctr" anchorCtr="0"/>
            <a:p>
              <a:r>
                <a:rPr lang="en-US" altLang="zh-CN" sz="2000" dirty="0">
                  <a:latin typeface="Times New Roman" panose="02020603050405020304" pitchFamily="18" charset="0"/>
                  <a:ea typeface="宋体" panose="02010600030101010101" pitchFamily="2" charset="-122"/>
                </a:rPr>
                <a:t>(c)</a:t>
              </a:r>
              <a:endParaRPr lang="en-US" altLang="zh-CN" sz="2000" dirty="0">
                <a:latin typeface="Times New Roman" panose="02020603050405020304" pitchFamily="18" charset="0"/>
                <a:ea typeface="宋体" panose="02010600030101010101" pitchFamily="2" charset="-122"/>
              </a:endParaRPr>
            </a:p>
          </p:txBody>
        </p:sp>
        <p:sp>
          <p:nvSpPr>
            <p:cNvPr id="91189" name="Rectangle 54"/>
            <p:cNvSpPr/>
            <p:nvPr/>
          </p:nvSpPr>
          <p:spPr>
            <a:xfrm>
              <a:off x="288" y="1970"/>
              <a:ext cx="4081" cy="227"/>
            </a:xfrm>
            <a:prstGeom prst="rect">
              <a:avLst/>
            </a:prstGeom>
            <a:noFill/>
            <a:ln w="9525">
              <a:noFill/>
            </a:ln>
          </p:spPr>
          <p:txBody>
            <a:bodyPr wrap="none" anchor="ctr" anchorCtr="0"/>
            <a:p>
              <a:r>
                <a:rPr lang="zh-CN" altLang="en-US" sz="2000" b="1" dirty="0">
                  <a:latin typeface="Times New Roman" panose="02020603050405020304" pitchFamily="18" charset="0"/>
                  <a:ea typeface="宋体" panose="02010600030101010101" pitchFamily="2" charset="-122"/>
                </a:rPr>
                <a:t>具有相同叶子结点，不同带权路径长度的二叉树</a:t>
              </a:r>
              <a:endParaRPr lang="zh-CN" altLang="en-US" sz="2000" b="1" dirty="0">
                <a:latin typeface="Times New Roman" panose="02020603050405020304" pitchFamily="18" charset="0"/>
                <a:ea typeface="宋体" panose="02010600030101010101" pitchFamily="2" charset="-122"/>
              </a:endParaRPr>
            </a:p>
          </p:txBody>
        </p:sp>
      </p:gr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429260" y="948055"/>
            <a:ext cx="11087735" cy="2057400"/>
          </a:xfrm>
        </p:spPr>
        <p:txBody>
          <a:bodyPr/>
          <a:p>
            <a:pPr marL="457200" marR="0" lvl="1" indent="-457200" algn="l" defTabSz="1219200" rtl="0" eaLnBrk="1" fontAlgn="base" latinLnBrk="0" hangingPunct="1">
              <a:lnSpc>
                <a:spcPct val="100000"/>
              </a:lnSpc>
              <a:spcBef>
                <a:spcPct val="20000"/>
              </a:spcBef>
              <a:buClrTx/>
              <a:buSzTx/>
              <a:buFont typeface="Wingdings" panose="05000000000000000000" charset="0"/>
              <a:buChar char="l"/>
            </a:pP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最优二叉树的示例，以下二叉树形态的</a:t>
            </a:r>
            <a:r>
              <a:rPr lang="en-US" altLang="zh-CN" sz="2800" dirty="0">
                <a:latin typeface="黑体" panose="02010609060101010101" pitchFamily="2" charset="-122"/>
                <a:ea typeface="黑体" panose="02010609060101010101" pitchFamily="2" charset="-122"/>
                <a:cs typeface="黑体" panose="02010609060101010101" pitchFamily="2" charset="-122"/>
                <a:sym typeface="+mn-ea"/>
              </a:rPr>
              <a:t>WPL</a:t>
            </a: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计算为</a:t>
            </a:r>
            <a:endParaRPr kumimoji="0" lang="zh-CN" altLang="en-US" sz="2400" b="0" i="0" u="none" strike="noStrike" kern="0" cap="none" spc="0" normalizeH="0" baseline="0" noProof="0" smtClean="0">
              <a:ln>
                <a:noFill/>
              </a:ln>
              <a:solidFill>
                <a:schemeClr val="tx1"/>
              </a:solidFill>
              <a:effectLst/>
              <a:uLnTx/>
              <a:uFillTx/>
              <a:latin typeface="黑体" panose="02010609060101010101" pitchFamily="2" charset="-122"/>
              <a:ea typeface="黑体" panose="02010609060101010101" pitchFamily="2" charset="-122"/>
              <a:cs typeface="+mn-ea"/>
            </a:endParaRPr>
          </a:p>
          <a:p>
            <a:pPr marL="609600" marR="0" lvl="1" indent="0" algn="l" defTabSz="1219200" rtl="0" eaLnBrk="1" fontAlgn="base" latinLnBrk="0" hangingPunct="1">
              <a:lnSpc>
                <a:spcPct val="100000"/>
              </a:lnSpc>
              <a:spcBef>
                <a:spcPct val="20000"/>
              </a:spcBef>
              <a:buClrTx/>
              <a:buSzTx/>
              <a:buNone/>
            </a:pPr>
            <a:r>
              <a:rPr lang="en-US" altLang="zh-CN" sz="2400" noProof="0" smtClean="0">
                <a:ln>
                  <a:noFill/>
                </a:ln>
                <a:effectLst/>
                <a:uLnTx/>
                <a:uFillTx/>
                <a:latin typeface="黑体" panose="02010609060101010101" pitchFamily="2" charset="-122"/>
                <a:ea typeface="黑体" panose="02010609060101010101" pitchFamily="2" charset="-122"/>
                <a:cs typeface="+mn-ea"/>
                <a:sym typeface="+mn-ea"/>
              </a:rPr>
              <a:t>(a)  WPL=2</a:t>
            </a:r>
            <a:r>
              <a:rPr lang="en-US" altLang="zh-CN" sz="2400" noProof="0" smtClean="0">
                <a:ln>
                  <a:noFill/>
                </a:ln>
                <a:effectLst/>
                <a:uLnTx/>
                <a:uFillTx/>
                <a:latin typeface="黑体" panose="02010609060101010101" pitchFamily="2" charset="-122"/>
                <a:ea typeface="黑体" panose="02010609060101010101" pitchFamily="2" charset="-122"/>
                <a:cs typeface="+mn-ea"/>
                <a:sym typeface="Symbol" panose="05050102010706020507" pitchFamily="18" charset="2"/>
              </a:rPr>
              <a:t></a:t>
            </a:r>
            <a:r>
              <a:rPr lang="en-US" altLang="zh-CN" sz="2400" noProof="0" smtClean="0">
                <a:ln>
                  <a:noFill/>
                </a:ln>
                <a:effectLst/>
                <a:uLnTx/>
                <a:uFillTx/>
                <a:latin typeface="黑体" panose="02010609060101010101" pitchFamily="2" charset="-122"/>
                <a:ea typeface="黑体" panose="02010609060101010101" pitchFamily="2" charset="-122"/>
                <a:cs typeface="+mn-ea"/>
                <a:sym typeface="+mn-ea"/>
              </a:rPr>
              <a:t>2+3</a:t>
            </a:r>
            <a:r>
              <a:rPr lang="en-US" altLang="zh-CN" sz="2400" noProof="0" smtClean="0">
                <a:ln>
                  <a:noFill/>
                </a:ln>
                <a:effectLst/>
                <a:uLnTx/>
                <a:uFillTx/>
                <a:latin typeface="黑体" panose="02010609060101010101" pitchFamily="2" charset="-122"/>
                <a:ea typeface="黑体" panose="02010609060101010101" pitchFamily="2" charset="-122"/>
                <a:cs typeface="+mn-ea"/>
                <a:sym typeface="Symbol" panose="05050102010706020507" pitchFamily="18" charset="2"/>
              </a:rPr>
              <a:t></a:t>
            </a:r>
            <a:r>
              <a:rPr lang="en-US" altLang="zh-CN" sz="2400" noProof="0" smtClean="0">
                <a:ln>
                  <a:noFill/>
                </a:ln>
                <a:effectLst/>
                <a:uLnTx/>
                <a:uFillTx/>
                <a:latin typeface="黑体" panose="02010609060101010101" pitchFamily="2" charset="-122"/>
                <a:ea typeface="黑体" panose="02010609060101010101" pitchFamily="2" charset="-122"/>
                <a:cs typeface="+mn-ea"/>
                <a:sym typeface="+mn-ea"/>
              </a:rPr>
              <a:t>2+6</a:t>
            </a:r>
            <a:r>
              <a:rPr lang="en-US" altLang="zh-CN" sz="2400" noProof="0" smtClean="0">
                <a:ln>
                  <a:noFill/>
                </a:ln>
                <a:effectLst/>
                <a:uLnTx/>
                <a:uFillTx/>
                <a:latin typeface="黑体" panose="02010609060101010101" pitchFamily="2" charset="-122"/>
                <a:ea typeface="黑体" panose="02010609060101010101" pitchFamily="2" charset="-122"/>
                <a:cs typeface="+mn-ea"/>
                <a:sym typeface="Symbol" panose="05050102010706020507" pitchFamily="18" charset="2"/>
              </a:rPr>
              <a:t></a:t>
            </a:r>
            <a:r>
              <a:rPr lang="en-US" altLang="zh-CN" sz="2400" noProof="0" smtClean="0">
                <a:ln>
                  <a:noFill/>
                </a:ln>
                <a:effectLst/>
                <a:uLnTx/>
                <a:uFillTx/>
                <a:latin typeface="黑体" panose="02010609060101010101" pitchFamily="2" charset="-122"/>
                <a:ea typeface="黑体" panose="02010609060101010101" pitchFamily="2" charset="-122"/>
                <a:cs typeface="+mn-ea"/>
                <a:sym typeface="+mn-ea"/>
              </a:rPr>
              <a:t>2+7</a:t>
            </a:r>
            <a:r>
              <a:rPr lang="en-US" altLang="zh-CN" sz="2400" noProof="0" smtClean="0">
                <a:ln>
                  <a:noFill/>
                </a:ln>
                <a:effectLst/>
                <a:uLnTx/>
                <a:uFillTx/>
                <a:latin typeface="黑体" panose="02010609060101010101" pitchFamily="2" charset="-122"/>
                <a:ea typeface="黑体" panose="02010609060101010101" pitchFamily="2" charset="-122"/>
                <a:cs typeface="+mn-ea"/>
                <a:sym typeface="Symbol" panose="05050102010706020507" pitchFamily="18" charset="2"/>
              </a:rPr>
              <a:t></a:t>
            </a:r>
            <a:r>
              <a:rPr lang="en-US" altLang="zh-CN" sz="2400" noProof="0" smtClean="0">
                <a:ln>
                  <a:noFill/>
                </a:ln>
                <a:effectLst/>
                <a:uLnTx/>
                <a:uFillTx/>
                <a:latin typeface="黑体" panose="02010609060101010101" pitchFamily="2" charset="-122"/>
                <a:ea typeface="黑体" panose="02010609060101010101" pitchFamily="2" charset="-122"/>
                <a:cs typeface="+mn-ea"/>
                <a:sym typeface="+mn-ea"/>
              </a:rPr>
              <a:t>2=36 </a:t>
            </a:r>
            <a:endParaRPr kumimoji="0" lang="en-US" altLang="zh-CN" sz="2400" i="0" u="none" strike="noStrike" kern="0" cap="none" spc="0" normalizeH="0" baseline="0" noProof="0" smtClean="0">
              <a:ln>
                <a:noFill/>
              </a:ln>
              <a:solidFill>
                <a:schemeClr val="tx1"/>
              </a:solidFill>
              <a:effectLst/>
              <a:uLnTx/>
              <a:uFillTx/>
              <a:latin typeface="黑体" panose="02010609060101010101" pitchFamily="2" charset="-122"/>
              <a:ea typeface="黑体" panose="02010609060101010101" pitchFamily="2" charset="-122"/>
              <a:cs typeface="+mn-ea"/>
            </a:endParaRPr>
          </a:p>
          <a:p>
            <a:pPr marL="609600" marR="0" lvl="1" indent="0" algn="l" defTabSz="1219200" rtl="0" eaLnBrk="1" fontAlgn="base" latinLnBrk="0" hangingPunct="1">
              <a:lnSpc>
                <a:spcPct val="100000"/>
              </a:lnSpc>
              <a:spcBef>
                <a:spcPct val="20000"/>
              </a:spcBef>
              <a:buClrTx/>
              <a:buSzTx/>
              <a:buNone/>
            </a:pPr>
            <a:r>
              <a:rPr lang="en-US" altLang="zh-CN" sz="2400" noProof="0" smtClean="0">
                <a:ln>
                  <a:noFill/>
                </a:ln>
                <a:effectLst/>
                <a:uLnTx/>
                <a:uFillTx/>
                <a:latin typeface="黑体" panose="02010609060101010101" pitchFamily="2" charset="-122"/>
                <a:ea typeface="黑体" panose="02010609060101010101" pitchFamily="2" charset="-122"/>
                <a:cs typeface="+mn-ea"/>
                <a:sym typeface="+mn-ea"/>
              </a:rPr>
              <a:t>(b)  WPL=2</a:t>
            </a:r>
            <a:r>
              <a:rPr lang="en-US" altLang="zh-CN" sz="2400" noProof="0" smtClean="0">
                <a:ln>
                  <a:noFill/>
                </a:ln>
                <a:effectLst/>
                <a:uLnTx/>
                <a:uFillTx/>
                <a:latin typeface="黑体" panose="02010609060101010101" pitchFamily="2" charset="-122"/>
                <a:ea typeface="黑体" panose="02010609060101010101" pitchFamily="2" charset="-122"/>
                <a:cs typeface="+mn-ea"/>
                <a:sym typeface="Symbol" panose="05050102010706020507" pitchFamily="18" charset="2"/>
              </a:rPr>
              <a:t></a:t>
            </a:r>
            <a:r>
              <a:rPr lang="en-US" altLang="zh-CN" sz="2400" noProof="0" smtClean="0">
                <a:ln>
                  <a:noFill/>
                </a:ln>
                <a:effectLst/>
                <a:uLnTx/>
                <a:uFillTx/>
                <a:latin typeface="黑体" panose="02010609060101010101" pitchFamily="2" charset="-122"/>
                <a:ea typeface="黑体" panose="02010609060101010101" pitchFamily="2" charset="-122"/>
                <a:cs typeface="+mn-ea"/>
                <a:sym typeface="+mn-ea"/>
              </a:rPr>
              <a:t>1+3</a:t>
            </a:r>
            <a:r>
              <a:rPr lang="en-US" altLang="zh-CN" sz="2400" noProof="0" smtClean="0">
                <a:ln>
                  <a:noFill/>
                </a:ln>
                <a:effectLst/>
                <a:uLnTx/>
                <a:uFillTx/>
                <a:latin typeface="黑体" panose="02010609060101010101" pitchFamily="2" charset="-122"/>
                <a:ea typeface="黑体" panose="02010609060101010101" pitchFamily="2" charset="-122"/>
                <a:cs typeface="+mn-ea"/>
                <a:sym typeface="Symbol" panose="05050102010706020507" pitchFamily="18" charset="2"/>
              </a:rPr>
              <a:t></a:t>
            </a:r>
            <a:r>
              <a:rPr lang="en-US" altLang="zh-CN" sz="2400" noProof="0" smtClean="0">
                <a:ln>
                  <a:noFill/>
                </a:ln>
                <a:effectLst/>
                <a:uLnTx/>
                <a:uFillTx/>
                <a:latin typeface="黑体" panose="02010609060101010101" pitchFamily="2" charset="-122"/>
                <a:ea typeface="黑体" panose="02010609060101010101" pitchFamily="2" charset="-122"/>
                <a:cs typeface="+mn-ea"/>
                <a:sym typeface="+mn-ea"/>
              </a:rPr>
              <a:t>2+6</a:t>
            </a:r>
            <a:r>
              <a:rPr lang="en-US" altLang="zh-CN" sz="2400" noProof="0" smtClean="0">
                <a:ln>
                  <a:noFill/>
                </a:ln>
                <a:effectLst/>
                <a:uLnTx/>
                <a:uFillTx/>
                <a:latin typeface="黑体" panose="02010609060101010101" pitchFamily="2" charset="-122"/>
                <a:ea typeface="黑体" panose="02010609060101010101" pitchFamily="2" charset="-122"/>
                <a:cs typeface="+mn-ea"/>
                <a:sym typeface="Symbol" panose="05050102010706020507" pitchFamily="18" charset="2"/>
              </a:rPr>
              <a:t></a:t>
            </a:r>
            <a:r>
              <a:rPr lang="en-US" altLang="zh-CN" sz="2400" noProof="0" smtClean="0">
                <a:ln>
                  <a:noFill/>
                </a:ln>
                <a:effectLst/>
                <a:uLnTx/>
                <a:uFillTx/>
                <a:latin typeface="黑体" panose="02010609060101010101" pitchFamily="2" charset="-122"/>
                <a:ea typeface="黑体" panose="02010609060101010101" pitchFamily="2" charset="-122"/>
                <a:cs typeface="+mn-ea"/>
                <a:sym typeface="+mn-ea"/>
              </a:rPr>
              <a:t>3+7</a:t>
            </a:r>
            <a:r>
              <a:rPr lang="en-US" altLang="zh-CN" sz="2400" noProof="0" smtClean="0">
                <a:ln>
                  <a:noFill/>
                </a:ln>
                <a:effectLst/>
                <a:uLnTx/>
                <a:uFillTx/>
                <a:latin typeface="黑体" panose="02010609060101010101" pitchFamily="2" charset="-122"/>
                <a:ea typeface="黑体" panose="02010609060101010101" pitchFamily="2" charset="-122"/>
                <a:cs typeface="+mn-ea"/>
                <a:sym typeface="Symbol" panose="05050102010706020507" pitchFamily="18" charset="2"/>
              </a:rPr>
              <a:t></a:t>
            </a:r>
            <a:r>
              <a:rPr lang="en-US" altLang="zh-CN" sz="2400" noProof="0" smtClean="0">
                <a:ln>
                  <a:noFill/>
                </a:ln>
                <a:effectLst/>
                <a:uLnTx/>
                <a:uFillTx/>
                <a:latin typeface="黑体" panose="02010609060101010101" pitchFamily="2" charset="-122"/>
                <a:ea typeface="黑体" panose="02010609060101010101" pitchFamily="2" charset="-122"/>
                <a:cs typeface="+mn-ea"/>
                <a:sym typeface="+mn-ea"/>
              </a:rPr>
              <a:t>3=47</a:t>
            </a:r>
            <a:endParaRPr kumimoji="0" lang="en-US" altLang="zh-CN" sz="2400" i="0" u="none" strike="noStrike" kern="0" cap="none" spc="0" normalizeH="0" baseline="0" noProof="0" smtClean="0">
              <a:ln>
                <a:noFill/>
              </a:ln>
              <a:solidFill>
                <a:schemeClr val="tx1"/>
              </a:solidFill>
              <a:effectLst/>
              <a:uLnTx/>
              <a:uFillTx/>
              <a:latin typeface="黑体" panose="02010609060101010101" pitchFamily="2" charset="-122"/>
              <a:ea typeface="黑体" panose="02010609060101010101" pitchFamily="2" charset="-122"/>
              <a:cs typeface="+mn-ea"/>
            </a:endParaRPr>
          </a:p>
          <a:p>
            <a:pPr marL="609600" marR="0" lvl="1" indent="0" algn="l" defTabSz="1219200" rtl="0" eaLnBrk="1" fontAlgn="base" latinLnBrk="0" hangingPunct="1">
              <a:lnSpc>
                <a:spcPct val="100000"/>
              </a:lnSpc>
              <a:spcBef>
                <a:spcPct val="20000"/>
              </a:spcBef>
              <a:buClrTx/>
              <a:buSzTx/>
              <a:buNone/>
            </a:pPr>
            <a:r>
              <a:rPr lang="en-US" altLang="zh-CN" sz="2400" noProof="0" smtClean="0">
                <a:ln>
                  <a:noFill/>
                </a:ln>
                <a:effectLst/>
                <a:uLnTx/>
                <a:uFillTx/>
                <a:latin typeface="黑体" panose="02010609060101010101" pitchFamily="2" charset="-122"/>
                <a:ea typeface="黑体" panose="02010609060101010101" pitchFamily="2" charset="-122"/>
                <a:cs typeface="+mn-ea"/>
                <a:sym typeface="+mn-ea"/>
              </a:rPr>
              <a:t>(c)  WPL=7</a:t>
            </a:r>
            <a:r>
              <a:rPr lang="en-US" altLang="zh-CN" sz="2400" noProof="0" smtClean="0">
                <a:ln>
                  <a:noFill/>
                </a:ln>
                <a:effectLst/>
                <a:uLnTx/>
                <a:uFillTx/>
                <a:latin typeface="黑体" panose="02010609060101010101" pitchFamily="2" charset="-122"/>
                <a:ea typeface="黑体" panose="02010609060101010101" pitchFamily="2" charset="-122"/>
                <a:cs typeface="+mn-ea"/>
                <a:sym typeface="Symbol" panose="05050102010706020507" pitchFamily="18" charset="2"/>
              </a:rPr>
              <a:t></a:t>
            </a:r>
            <a:r>
              <a:rPr lang="en-US" altLang="zh-CN" sz="2400" noProof="0" smtClean="0">
                <a:ln>
                  <a:noFill/>
                </a:ln>
                <a:effectLst/>
                <a:uLnTx/>
                <a:uFillTx/>
                <a:latin typeface="黑体" panose="02010609060101010101" pitchFamily="2" charset="-122"/>
                <a:ea typeface="黑体" panose="02010609060101010101" pitchFamily="2" charset="-122"/>
                <a:cs typeface="+mn-ea"/>
                <a:sym typeface="+mn-ea"/>
              </a:rPr>
              <a:t>1+6</a:t>
            </a:r>
            <a:r>
              <a:rPr lang="en-US" altLang="zh-CN" sz="2400" noProof="0" smtClean="0">
                <a:ln>
                  <a:noFill/>
                </a:ln>
                <a:effectLst/>
                <a:uLnTx/>
                <a:uFillTx/>
                <a:latin typeface="黑体" panose="02010609060101010101" pitchFamily="2" charset="-122"/>
                <a:ea typeface="黑体" panose="02010609060101010101" pitchFamily="2" charset="-122"/>
                <a:cs typeface="+mn-ea"/>
                <a:sym typeface="Symbol" panose="05050102010706020507" pitchFamily="18" charset="2"/>
              </a:rPr>
              <a:t></a:t>
            </a:r>
            <a:r>
              <a:rPr lang="en-US" altLang="zh-CN" sz="2400" noProof="0" smtClean="0">
                <a:ln>
                  <a:noFill/>
                </a:ln>
                <a:effectLst/>
                <a:uLnTx/>
                <a:uFillTx/>
                <a:latin typeface="黑体" panose="02010609060101010101" pitchFamily="2" charset="-122"/>
                <a:ea typeface="黑体" panose="02010609060101010101" pitchFamily="2" charset="-122"/>
                <a:cs typeface="+mn-ea"/>
                <a:sym typeface="+mn-ea"/>
              </a:rPr>
              <a:t>2+2</a:t>
            </a:r>
            <a:r>
              <a:rPr lang="en-US" altLang="zh-CN" sz="2400" noProof="0" smtClean="0">
                <a:ln>
                  <a:noFill/>
                </a:ln>
                <a:effectLst/>
                <a:uLnTx/>
                <a:uFillTx/>
                <a:latin typeface="黑体" panose="02010609060101010101" pitchFamily="2" charset="-122"/>
                <a:ea typeface="黑体" panose="02010609060101010101" pitchFamily="2" charset="-122"/>
                <a:cs typeface="+mn-ea"/>
                <a:sym typeface="Symbol" panose="05050102010706020507" pitchFamily="18" charset="2"/>
              </a:rPr>
              <a:t></a:t>
            </a:r>
            <a:r>
              <a:rPr lang="en-US" altLang="zh-CN" sz="2400" noProof="0" smtClean="0">
                <a:ln>
                  <a:noFill/>
                </a:ln>
                <a:effectLst/>
                <a:uLnTx/>
                <a:uFillTx/>
                <a:latin typeface="黑体" panose="02010609060101010101" pitchFamily="2" charset="-122"/>
                <a:ea typeface="黑体" panose="02010609060101010101" pitchFamily="2" charset="-122"/>
                <a:cs typeface="+mn-ea"/>
                <a:sym typeface="+mn-ea"/>
              </a:rPr>
              <a:t>3+3</a:t>
            </a:r>
            <a:r>
              <a:rPr lang="en-US" altLang="zh-CN" sz="2400" noProof="0" smtClean="0">
                <a:ln>
                  <a:noFill/>
                </a:ln>
                <a:effectLst/>
                <a:uLnTx/>
                <a:uFillTx/>
                <a:latin typeface="黑体" panose="02010609060101010101" pitchFamily="2" charset="-122"/>
                <a:ea typeface="黑体" panose="02010609060101010101" pitchFamily="2" charset="-122"/>
                <a:cs typeface="+mn-ea"/>
                <a:sym typeface="Symbol" panose="05050102010706020507" pitchFamily="18" charset="2"/>
              </a:rPr>
              <a:t></a:t>
            </a:r>
            <a:r>
              <a:rPr lang="en-US" altLang="zh-CN" sz="2400" noProof="0" smtClean="0">
                <a:ln>
                  <a:noFill/>
                </a:ln>
                <a:effectLst/>
                <a:uLnTx/>
                <a:uFillTx/>
                <a:latin typeface="黑体" panose="02010609060101010101" pitchFamily="2" charset="-122"/>
                <a:ea typeface="黑体" panose="02010609060101010101" pitchFamily="2" charset="-122"/>
                <a:cs typeface="+mn-ea"/>
                <a:sym typeface="+mn-ea"/>
              </a:rPr>
              <a:t>3=34</a:t>
            </a:r>
            <a:endParaRPr kumimoji="0" lang="en-US" altLang="zh-CN" sz="2400" i="0" u="none" strike="noStrike" kern="0" cap="none" spc="0" normalizeH="0" baseline="0" noProof="0" smtClean="0">
              <a:ln>
                <a:noFill/>
              </a:ln>
              <a:solidFill>
                <a:schemeClr val="tx1"/>
              </a:solidFill>
              <a:effectLst/>
              <a:uLnTx/>
              <a:uFillTx/>
              <a:latin typeface="黑体" panose="02010609060101010101" pitchFamily="2" charset="-122"/>
              <a:ea typeface="黑体" panose="02010609060101010101" pitchFamily="2" charset="-122"/>
              <a:cs typeface="+mn-ea"/>
            </a:endParaRPr>
          </a:p>
          <a:p>
            <a:pPr marL="609600" marR="0" lvl="0" indent="-609600" algn="l" defTabSz="914400" rtl="0" eaLnBrk="1" fontAlgn="base" latinLnBrk="0" hangingPunct="1">
              <a:lnSpc>
                <a:spcPct val="110000"/>
              </a:lnSpc>
              <a:spcBef>
                <a:spcPct val="20000"/>
              </a:spcBef>
              <a:spcAft>
                <a:spcPct val="0"/>
              </a:spcAft>
              <a:buClr>
                <a:schemeClr val="accent1"/>
              </a:buClr>
              <a:buSzTx/>
              <a:buFont typeface="Wingdings" panose="05000000000000000000" pitchFamily="2" charset="2"/>
              <a:buNone/>
              <a:defRPr/>
            </a:pPr>
            <a:r>
              <a:rPr lang="zh-CN" altLang="en-US" sz="2400" b="1" noProof="0" dirty="0" smtClean="0">
                <a:ln>
                  <a:noFill/>
                </a:ln>
                <a:effectLst/>
                <a:uLnTx/>
                <a:uFillTx/>
                <a:cs typeface="+mn-cs"/>
                <a:sym typeface="+mn-ea"/>
              </a:rPr>
              <a:t>        </a:t>
            </a:r>
            <a:endParaRPr kumimoji="0" lang="zh-CN" altLang="en-US" sz="2400" b="1" i="0" u="none" strike="noStrike" kern="0" cap="none" spc="0" normalizeH="0" baseline="0" noProof="0" dirty="0" smtClean="0">
              <a:ln>
                <a:noFill/>
              </a:ln>
              <a:solidFill>
                <a:schemeClr val="tx1"/>
              </a:solidFill>
              <a:effectLst/>
              <a:uLnTx/>
              <a:uFillTx/>
              <a:latin typeface="+mn-lt"/>
              <a:ea typeface="+mn-ea"/>
              <a:cs typeface="+mn-cs"/>
            </a:endParaRPr>
          </a:p>
          <a:p>
            <a:pPr marR="0" lvl="1" algn="l" defTabSz="1219200" rtl="0" eaLnBrk="1" fontAlgn="base" latinLnBrk="0" hangingPunct="1">
              <a:lnSpc>
                <a:spcPct val="100000"/>
              </a:lnSpc>
              <a:spcBef>
                <a:spcPct val="20000"/>
              </a:spcBef>
              <a:buClrTx/>
              <a:buSzTx/>
              <a:buChar char="•"/>
            </a:pPr>
            <a:endParaRPr kumimoji="0" lang="zh-CN" altLang="en-US" sz="2400" i="0" u="none" strike="noStrike" kern="0" cap="none" spc="0" normalizeH="0" baseline="0" noProof="0" smtClean="0">
              <a:ln>
                <a:noFill/>
              </a:ln>
              <a:solidFill>
                <a:schemeClr val="tx1"/>
              </a:solidFill>
              <a:effectLst/>
              <a:uLnTx/>
              <a:uFillTx/>
              <a:latin typeface="黑体" panose="02010609060101010101" pitchFamily="2" charset="-122"/>
              <a:ea typeface="黑体" panose="02010609060101010101" pitchFamily="2" charset="-122"/>
              <a:cs typeface="+mn-ea"/>
            </a:endParaRPr>
          </a:p>
          <a:p>
            <a:pPr marL="609600" marR="0" indent="-609600" algn="l" defTabSz="914400" rtl="0" eaLnBrk="1" fontAlgn="base" latinLnBrk="0" hangingPunct="1">
              <a:lnSpc>
                <a:spcPct val="100000"/>
              </a:lnSpc>
              <a:spcBef>
                <a:spcPct val="50000"/>
              </a:spcBef>
              <a:spcAft>
                <a:spcPct val="0"/>
              </a:spcAft>
              <a:buClr>
                <a:schemeClr val="accent1"/>
              </a:buClr>
              <a:buSzTx/>
              <a:buFont typeface="Wingdings" panose="05000000000000000000" pitchFamily="2" charset="2"/>
              <a:buNone/>
            </a:pPr>
            <a:r>
              <a:rPr lang="zh-CN" altLang="en-US" sz="2400" dirty="0">
                <a:latin typeface="黑体" panose="02010609060101010101" pitchFamily="2" charset="-122"/>
                <a:ea typeface="黑体" panose="02010609060101010101" pitchFamily="2" charset="-122"/>
                <a:cs typeface="+mn-cs"/>
                <a:sym typeface="+mn-ea"/>
              </a:rPr>
              <a:t>	</a:t>
            </a:r>
            <a:endParaRPr lang="zh-CN" altLang="en-US" sz="2400" noProof="0" smtClean="0">
              <a:ln>
                <a:noFill/>
              </a:ln>
              <a:solidFill>
                <a:srgbClr val="FF0000"/>
              </a:solidFill>
              <a:effectLst/>
              <a:uLnTx/>
              <a:uFillTx/>
              <a:latin typeface="黑体" panose="02010609060101010101" pitchFamily="2" charset="-122"/>
              <a:ea typeface="黑体" panose="02010609060101010101" pitchFamily="2" charset="-122"/>
              <a:cs typeface="+mn-ea"/>
              <a:sym typeface="+mn-ea"/>
            </a:endParaRPr>
          </a:p>
        </p:txBody>
      </p:sp>
      <p:sp>
        <p:nvSpPr>
          <p:cNvPr id="4" name="标题 3"/>
          <p:cNvSpPr>
            <a:spLocks noGrp="1"/>
          </p:cNvSpPr>
          <p:nvPr>
            <p:ph type="title"/>
          </p:nvPr>
        </p:nvSpPr>
        <p:spPr>
          <a:xfrm>
            <a:off x="752475" y="222568"/>
            <a:ext cx="10972800" cy="796908"/>
          </a:xfrm>
        </p:spPr>
        <p:txBody>
          <a:bodyPr/>
          <a:p>
            <a:r>
              <a:rPr lang="en-US" altLang="zh-CN">
                <a:latin typeface="楷体" panose="02010609060101010101" charset="-122"/>
                <a:ea typeface="楷体" panose="02010609060101010101" charset="-122"/>
                <a:cs typeface="楷体" panose="02010609060101010101" charset="-122"/>
                <a:sym typeface="+mn-ea"/>
              </a:rPr>
              <a:t>6.6 </a:t>
            </a:r>
            <a:r>
              <a:rPr lang="zh-CN" altLang="en-US" dirty="0">
                <a:latin typeface="楷体" panose="02010609060101010101" charset="-122"/>
                <a:ea typeface="楷体" panose="02010609060101010101" charset="-122"/>
                <a:cs typeface="楷体" panose="02010609060101010101" charset="-122"/>
                <a:sym typeface="+mn-ea"/>
              </a:rPr>
              <a:t>赫夫曼树及其应用</a:t>
            </a:r>
            <a:r>
              <a:rPr lang="en-US" altLang="zh-CN" b="1">
                <a:latin typeface="楷体" panose="02010609060101010101" charset="-122"/>
                <a:ea typeface="楷体" panose="02010609060101010101" charset="-122"/>
                <a:cs typeface="楷体" panose="02010609060101010101" charset="-122"/>
                <a:sym typeface="+mn-ea"/>
              </a:rPr>
              <a:t> </a:t>
            </a:r>
            <a:endParaRPr lang="en-US" altLang="zh-CN" b="1">
              <a:latin typeface="楷体" panose="02010609060101010101" charset="-122"/>
              <a:ea typeface="楷体" panose="02010609060101010101" charset="-122"/>
              <a:cs typeface="楷体" panose="02010609060101010101" charset="-122"/>
            </a:endParaRPr>
          </a:p>
        </p:txBody>
      </p:sp>
      <p:sp>
        <p:nvSpPr>
          <p:cNvPr id="2" name="灯片编号占位符 1"/>
          <p:cNvSpPr>
            <a:spLocks noGrp="1"/>
          </p:cNvSpPr>
          <p:nvPr>
            <p:ph type="sldNum" sz="quarter" idx="4"/>
          </p:nvPr>
        </p:nvSpPr>
        <p:spPr/>
        <p:txBody>
          <a:bodyPr/>
          <a:p>
            <a:fld id="{F18B4237-A20D-4DE2-ADD8-75BCC50A7656}" type="slidenum">
              <a:rPr lang="zh-CN" altLang="en-US"/>
            </a:fld>
            <a:endParaRPr lang="zh-CN" altLang="en-US"/>
          </a:p>
        </p:txBody>
      </p:sp>
      <p:grpSp>
        <p:nvGrpSpPr>
          <p:cNvPr id="91140" name="Group 5"/>
          <p:cNvGrpSpPr/>
          <p:nvPr/>
        </p:nvGrpSpPr>
        <p:grpSpPr>
          <a:xfrm>
            <a:off x="2377123" y="2430463"/>
            <a:ext cx="7391400" cy="3487737"/>
            <a:chOff x="0" y="0"/>
            <a:chExt cx="4656" cy="2197"/>
          </a:xfrm>
        </p:grpSpPr>
        <p:grpSp>
          <p:nvGrpSpPr>
            <p:cNvPr id="91141" name="Group 6"/>
            <p:cNvGrpSpPr/>
            <p:nvPr/>
          </p:nvGrpSpPr>
          <p:grpSpPr>
            <a:xfrm>
              <a:off x="0" y="322"/>
              <a:ext cx="1432" cy="1107"/>
              <a:chOff x="0" y="0"/>
              <a:chExt cx="1432" cy="1107"/>
            </a:xfrm>
          </p:grpSpPr>
          <p:sp>
            <p:nvSpPr>
              <p:cNvPr id="91142" name="Oval 7"/>
              <p:cNvSpPr/>
              <p:nvPr/>
            </p:nvSpPr>
            <p:spPr>
              <a:xfrm>
                <a:off x="624" y="0"/>
                <a:ext cx="249" cy="227"/>
              </a:xfrm>
              <a:prstGeom prst="ellipse">
                <a:avLst/>
              </a:prstGeom>
              <a:noFill/>
              <a:ln w="9525" cap="flat" cmpd="sng">
                <a:solidFill>
                  <a:schemeClr val="tx1"/>
                </a:solidFill>
                <a:prstDash val="solid"/>
                <a:round/>
                <a:headEnd type="none" w="med" len="med"/>
                <a:tailEnd type="none" w="med" len="med"/>
              </a:ln>
            </p:spPr>
            <p:txBody>
              <a:bodyPr wrap="none" anchor="ctr" anchorCtr="0"/>
              <a:p>
                <a:endParaRPr lang="zh-CN" altLang="en-US" dirty="0">
                  <a:latin typeface="Arial" panose="020B0604020202020204" pitchFamily="34" charset="0"/>
                  <a:ea typeface="宋体" panose="02010600030101010101" pitchFamily="2" charset="-122"/>
                </a:endParaRPr>
              </a:p>
            </p:txBody>
          </p:sp>
          <p:grpSp>
            <p:nvGrpSpPr>
              <p:cNvPr id="91143" name="Group 8"/>
              <p:cNvGrpSpPr/>
              <p:nvPr/>
            </p:nvGrpSpPr>
            <p:grpSpPr>
              <a:xfrm>
                <a:off x="0" y="432"/>
                <a:ext cx="657" cy="667"/>
                <a:chOff x="0" y="0"/>
                <a:chExt cx="657" cy="667"/>
              </a:xfrm>
            </p:grpSpPr>
            <p:sp>
              <p:nvSpPr>
                <p:cNvPr id="91144" name="Oval 9"/>
                <p:cNvSpPr/>
                <p:nvPr/>
              </p:nvSpPr>
              <p:spPr>
                <a:xfrm>
                  <a:off x="0" y="437"/>
                  <a:ext cx="249" cy="227"/>
                </a:xfrm>
                <a:prstGeom prst="ellipse">
                  <a:avLst/>
                </a:prstGeom>
                <a:noFill/>
                <a:ln w="9525" cap="flat" cmpd="sng">
                  <a:solidFill>
                    <a:schemeClr val="tx1"/>
                  </a:solidFill>
                  <a:prstDash val="solid"/>
                  <a:round/>
                  <a:headEnd type="none" w="med" len="med"/>
                  <a:tailEnd type="none" w="med" len="med"/>
                </a:ln>
              </p:spPr>
              <p:txBody>
                <a:bodyPr wrap="none" anchor="ctr" anchorCtr="0"/>
                <a:p>
                  <a:r>
                    <a:rPr lang="en-US" altLang="zh-CN" sz="2400" dirty="0">
                      <a:latin typeface="Times New Roman" panose="02020603050405020304" pitchFamily="18" charset="0"/>
                      <a:ea typeface="宋体" panose="02010600030101010101" pitchFamily="2" charset="-122"/>
                    </a:rPr>
                    <a:t>2</a:t>
                  </a:r>
                  <a:endParaRPr lang="en-US" altLang="zh-CN" sz="2400" dirty="0">
                    <a:latin typeface="Times New Roman" panose="02020603050405020304" pitchFamily="18" charset="0"/>
                    <a:ea typeface="宋体" panose="02010600030101010101" pitchFamily="2" charset="-122"/>
                  </a:endParaRPr>
                </a:p>
              </p:txBody>
            </p:sp>
            <p:sp>
              <p:nvSpPr>
                <p:cNvPr id="91145" name="Oval 10"/>
                <p:cNvSpPr/>
                <p:nvPr/>
              </p:nvSpPr>
              <p:spPr>
                <a:xfrm>
                  <a:off x="408" y="440"/>
                  <a:ext cx="249" cy="227"/>
                </a:xfrm>
                <a:prstGeom prst="ellipse">
                  <a:avLst/>
                </a:prstGeom>
                <a:noFill/>
                <a:ln w="9525" cap="flat" cmpd="sng">
                  <a:solidFill>
                    <a:schemeClr val="tx1"/>
                  </a:solidFill>
                  <a:prstDash val="solid"/>
                  <a:round/>
                  <a:headEnd type="none" w="med" len="med"/>
                  <a:tailEnd type="none" w="med" len="med"/>
                </a:ln>
              </p:spPr>
              <p:txBody>
                <a:bodyPr wrap="none" anchor="ctr" anchorCtr="0"/>
                <a:p>
                  <a:r>
                    <a:rPr lang="en-US" altLang="zh-CN" sz="2400" dirty="0">
                      <a:latin typeface="Times New Roman" panose="02020603050405020304" pitchFamily="18" charset="0"/>
                      <a:ea typeface="宋体" panose="02010600030101010101" pitchFamily="2" charset="-122"/>
                    </a:rPr>
                    <a:t>3</a:t>
                  </a:r>
                  <a:endParaRPr lang="en-US" altLang="zh-CN" sz="2400" dirty="0">
                    <a:latin typeface="Times New Roman" panose="02020603050405020304" pitchFamily="18" charset="0"/>
                    <a:ea typeface="宋体" panose="02010600030101010101" pitchFamily="2" charset="-122"/>
                  </a:endParaRPr>
                </a:p>
              </p:txBody>
            </p:sp>
            <p:sp>
              <p:nvSpPr>
                <p:cNvPr id="91146" name="Oval 11"/>
                <p:cNvSpPr/>
                <p:nvPr/>
              </p:nvSpPr>
              <p:spPr>
                <a:xfrm>
                  <a:off x="208" y="0"/>
                  <a:ext cx="249" cy="227"/>
                </a:xfrm>
                <a:prstGeom prst="ellipse">
                  <a:avLst/>
                </a:prstGeom>
                <a:noFill/>
                <a:ln w="9525" cap="flat" cmpd="sng">
                  <a:solidFill>
                    <a:schemeClr val="tx1"/>
                  </a:solidFill>
                  <a:prstDash val="solid"/>
                  <a:round/>
                  <a:headEnd type="none" w="med" len="med"/>
                  <a:tailEnd type="none" w="med" len="med"/>
                </a:ln>
              </p:spPr>
              <p:txBody>
                <a:bodyPr wrap="none" anchor="ctr" anchorCtr="0"/>
                <a:p>
                  <a:endParaRPr lang="zh-CN" altLang="en-US" dirty="0">
                    <a:latin typeface="Arial" panose="020B0604020202020204" pitchFamily="34" charset="0"/>
                    <a:ea typeface="宋体" panose="02010600030101010101" pitchFamily="2" charset="-122"/>
                  </a:endParaRPr>
                </a:p>
              </p:txBody>
            </p:sp>
            <p:sp>
              <p:nvSpPr>
                <p:cNvPr id="91147" name="Line 12"/>
                <p:cNvSpPr/>
                <p:nvPr/>
              </p:nvSpPr>
              <p:spPr>
                <a:xfrm flipH="1">
                  <a:off x="128" y="208"/>
                  <a:ext cx="136" cy="227"/>
                </a:xfrm>
                <a:prstGeom prst="line">
                  <a:avLst/>
                </a:prstGeom>
                <a:ln w="9525" cap="flat" cmpd="sng">
                  <a:solidFill>
                    <a:schemeClr val="tx1"/>
                  </a:solidFill>
                  <a:prstDash val="solid"/>
                  <a:round/>
                  <a:headEnd type="none" w="med" len="med"/>
                  <a:tailEnd type="none" w="med" len="med"/>
                </a:ln>
              </p:spPr>
            </p:sp>
            <p:sp>
              <p:nvSpPr>
                <p:cNvPr id="91148" name="Line 13"/>
                <p:cNvSpPr/>
                <p:nvPr/>
              </p:nvSpPr>
              <p:spPr>
                <a:xfrm>
                  <a:off x="392" y="208"/>
                  <a:ext cx="136" cy="227"/>
                </a:xfrm>
                <a:prstGeom prst="line">
                  <a:avLst/>
                </a:prstGeom>
                <a:ln w="9525" cap="flat" cmpd="sng">
                  <a:solidFill>
                    <a:schemeClr val="tx1"/>
                  </a:solidFill>
                  <a:prstDash val="solid"/>
                  <a:round/>
                  <a:headEnd type="none" w="med" len="med"/>
                  <a:tailEnd type="none" w="med" len="med"/>
                </a:ln>
              </p:spPr>
            </p:sp>
          </p:grpSp>
          <p:grpSp>
            <p:nvGrpSpPr>
              <p:cNvPr id="91149" name="Group 14"/>
              <p:cNvGrpSpPr/>
              <p:nvPr/>
            </p:nvGrpSpPr>
            <p:grpSpPr>
              <a:xfrm>
                <a:off x="775" y="440"/>
                <a:ext cx="657" cy="667"/>
                <a:chOff x="0" y="0"/>
                <a:chExt cx="657" cy="667"/>
              </a:xfrm>
            </p:grpSpPr>
            <p:sp>
              <p:nvSpPr>
                <p:cNvPr id="91150" name="Oval 15"/>
                <p:cNvSpPr/>
                <p:nvPr/>
              </p:nvSpPr>
              <p:spPr>
                <a:xfrm>
                  <a:off x="0" y="437"/>
                  <a:ext cx="249" cy="227"/>
                </a:xfrm>
                <a:prstGeom prst="ellipse">
                  <a:avLst/>
                </a:prstGeom>
                <a:noFill/>
                <a:ln w="9525" cap="flat" cmpd="sng">
                  <a:solidFill>
                    <a:schemeClr val="tx1"/>
                  </a:solidFill>
                  <a:prstDash val="solid"/>
                  <a:round/>
                  <a:headEnd type="none" w="med" len="med"/>
                  <a:tailEnd type="none" w="med" len="med"/>
                </a:ln>
              </p:spPr>
              <p:txBody>
                <a:bodyPr wrap="none" anchor="ctr" anchorCtr="0"/>
                <a:p>
                  <a:r>
                    <a:rPr lang="en-US" altLang="zh-CN" sz="2400" dirty="0">
                      <a:latin typeface="Times New Roman" panose="02020603050405020304" pitchFamily="18" charset="0"/>
                      <a:ea typeface="宋体" panose="02010600030101010101" pitchFamily="2" charset="-122"/>
                    </a:rPr>
                    <a:t>6</a:t>
                  </a:r>
                  <a:endParaRPr lang="en-US" altLang="zh-CN" sz="2400" dirty="0">
                    <a:latin typeface="Times New Roman" panose="02020603050405020304" pitchFamily="18" charset="0"/>
                    <a:ea typeface="宋体" panose="02010600030101010101" pitchFamily="2" charset="-122"/>
                  </a:endParaRPr>
                </a:p>
              </p:txBody>
            </p:sp>
            <p:sp>
              <p:nvSpPr>
                <p:cNvPr id="91151" name="Oval 16"/>
                <p:cNvSpPr/>
                <p:nvPr/>
              </p:nvSpPr>
              <p:spPr>
                <a:xfrm>
                  <a:off x="408" y="440"/>
                  <a:ext cx="249" cy="227"/>
                </a:xfrm>
                <a:prstGeom prst="ellipse">
                  <a:avLst/>
                </a:prstGeom>
                <a:noFill/>
                <a:ln w="9525" cap="flat" cmpd="sng">
                  <a:solidFill>
                    <a:schemeClr val="tx1"/>
                  </a:solidFill>
                  <a:prstDash val="solid"/>
                  <a:round/>
                  <a:headEnd type="none" w="med" len="med"/>
                  <a:tailEnd type="none" w="med" len="med"/>
                </a:ln>
              </p:spPr>
              <p:txBody>
                <a:bodyPr wrap="none" anchor="ctr" anchorCtr="0"/>
                <a:p>
                  <a:r>
                    <a:rPr lang="en-US" altLang="zh-CN" sz="2400" dirty="0">
                      <a:latin typeface="Times New Roman" panose="02020603050405020304" pitchFamily="18" charset="0"/>
                      <a:ea typeface="宋体" panose="02010600030101010101" pitchFamily="2" charset="-122"/>
                    </a:rPr>
                    <a:t>7</a:t>
                  </a:r>
                  <a:endParaRPr lang="en-US" altLang="zh-CN" sz="2400" dirty="0">
                    <a:latin typeface="Times New Roman" panose="02020603050405020304" pitchFamily="18" charset="0"/>
                    <a:ea typeface="宋体" panose="02010600030101010101" pitchFamily="2" charset="-122"/>
                  </a:endParaRPr>
                </a:p>
              </p:txBody>
            </p:sp>
            <p:sp>
              <p:nvSpPr>
                <p:cNvPr id="91152" name="Oval 17"/>
                <p:cNvSpPr/>
                <p:nvPr/>
              </p:nvSpPr>
              <p:spPr>
                <a:xfrm>
                  <a:off x="208" y="0"/>
                  <a:ext cx="249" cy="227"/>
                </a:xfrm>
                <a:prstGeom prst="ellipse">
                  <a:avLst/>
                </a:prstGeom>
                <a:noFill/>
                <a:ln w="9525" cap="flat" cmpd="sng">
                  <a:solidFill>
                    <a:schemeClr val="tx1"/>
                  </a:solidFill>
                  <a:prstDash val="solid"/>
                  <a:round/>
                  <a:headEnd type="none" w="med" len="med"/>
                  <a:tailEnd type="none" w="med" len="med"/>
                </a:ln>
              </p:spPr>
              <p:txBody>
                <a:bodyPr wrap="none" anchor="ctr" anchorCtr="0"/>
                <a:p>
                  <a:endParaRPr lang="zh-CN" altLang="en-US" dirty="0">
                    <a:latin typeface="Arial" panose="020B0604020202020204" pitchFamily="34" charset="0"/>
                    <a:ea typeface="宋体" panose="02010600030101010101" pitchFamily="2" charset="-122"/>
                  </a:endParaRPr>
                </a:p>
              </p:txBody>
            </p:sp>
            <p:sp>
              <p:nvSpPr>
                <p:cNvPr id="91153" name="Line 18"/>
                <p:cNvSpPr/>
                <p:nvPr/>
              </p:nvSpPr>
              <p:spPr>
                <a:xfrm flipH="1">
                  <a:off x="128" y="208"/>
                  <a:ext cx="136" cy="227"/>
                </a:xfrm>
                <a:prstGeom prst="line">
                  <a:avLst/>
                </a:prstGeom>
                <a:ln w="9525" cap="flat" cmpd="sng">
                  <a:solidFill>
                    <a:schemeClr val="tx1"/>
                  </a:solidFill>
                  <a:prstDash val="solid"/>
                  <a:round/>
                  <a:headEnd type="none" w="med" len="med"/>
                  <a:tailEnd type="none" w="med" len="med"/>
                </a:ln>
              </p:spPr>
            </p:sp>
            <p:sp>
              <p:nvSpPr>
                <p:cNvPr id="91154" name="Line 19"/>
                <p:cNvSpPr/>
                <p:nvPr/>
              </p:nvSpPr>
              <p:spPr>
                <a:xfrm>
                  <a:off x="392" y="208"/>
                  <a:ext cx="136" cy="227"/>
                </a:xfrm>
                <a:prstGeom prst="line">
                  <a:avLst/>
                </a:prstGeom>
                <a:ln w="9525" cap="flat" cmpd="sng">
                  <a:solidFill>
                    <a:schemeClr val="tx1"/>
                  </a:solidFill>
                  <a:prstDash val="solid"/>
                  <a:round/>
                  <a:headEnd type="none" w="med" len="med"/>
                  <a:tailEnd type="none" w="med" len="med"/>
                </a:ln>
              </p:spPr>
            </p:sp>
          </p:grpSp>
          <p:sp>
            <p:nvSpPr>
              <p:cNvPr id="91155" name="Line 20"/>
              <p:cNvSpPr/>
              <p:nvPr/>
            </p:nvSpPr>
            <p:spPr>
              <a:xfrm flipH="1">
                <a:off x="368" y="208"/>
                <a:ext cx="295" cy="227"/>
              </a:xfrm>
              <a:prstGeom prst="line">
                <a:avLst/>
              </a:prstGeom>
              <a:ln w="9525" cap="flat" cmpd="sng">
                <a:solidFill>
                  <a:schemeClr val="tx1"/>
                </a:solidFill>
                <a:prstDash val="solid"/>
                <a:round/>
                <a:headEnd type="none" w="med" len="med"/>
                <a:tailEnd type="none" w="med" len="med"/>
              </a:ln>
            </p:spPr>
          </p:sp>
          <p:sp>
            <p:nvSpPr>
              <p:cNvPr id="91156" name="Line 21"/>
              <p:cNvSpPr/>
              <p:nvPr/>
            </p:nvSpPr>
            <p:spPr>
              <a:xfrm>
                <a:off x="800" y="216"/>
                <a:ext cx="295" cy="227"/>
              </a:xfrm>
              <a:prstGeom prst="line">
                <a:avLst/>
              </a:prstGeom>
              <a:ln w="9525" cap="flat" cmpd="sng">
                <a:solidFill>
                  <a:schemeClr val="tx1"/>
                </a:solidFill>
                <a:prstDash val="solid"/>
                <a:round/>
                <a:headEnd type="none" w="med" len="med"/>
                <a:tailEnd type="none" w="med" len="med"/>
              </a:ln>
            </p:spPr>
          </p:sp>
        </p:grpSp>
        <p:grpSp>
          <p:nvGrpSpPr>
            <p:cNvPr id="91157" name="Group 22"/>
            <p:cNvGrpSpPr/>
            <p:nvPr/>
          </p:nvGrpSpPr>
          <p:grpSpPr>
            <a:xfrm>
              <a:off x="1792" y="0"/>
              <a:ext cx="1088" cy="1531"/>
              <a:chOff x="0" y="0"/>
              <a:chExt cx="1088" cy="1531"/>
            </a:xfrm>
          </p:grpSpPr>
          <p:sp>
            <p:nvSpPr>
              <p:cNvPr id="91158" name="Oval 23"/>
              <p:cNvSpPr/>
              <p:nvPr/>
            </p:nvSpPr>
            <p:spPr>
              <a:xfrm>
                <a:off x="552" y="0"/>
                <a:ext cx="249" cy="227"/>
              </a:xfrm>
              <a:prstGeom prst="ellipse">
                <a:avLst/>
              </a:prstGeom>
              <a:noFill/>
              <a:ln w="9525" cap="flat" cmpd="sng">
                <a:solidFill>
                  <a:schemeClr val="tx1"/>
                </a:solidFill>
                <a:prstDash val="solid"/>
                <a:round/>
                <a:headEnd type="none" w="med" len="med"/>
                <a:tailEnd type="none" w="med" len="med"/>
              </a:ln>
            </p:spPr>
            <p:txBody>
              <a:bodyPr wrap="none" anchor="ctr" anchorCtr="0"/>
              <a:p>
                <a:endParaRPr lang="zh-CN" altLang="en-US" dirty="0">
                  <a:latin typeface="Arial" panose="020B0604020202020204" pitchFamily="34" charset="0"/>
                  <a:ea typeface="宋体" panose="02010600030101010101" pitchFamily="2" charset="-122"/>
                </a:endParaRPr>
              </a:p>
            </p:txBody>
          </p:sp>
          <p:grpSp>
            <p:nvGrpSpPr>
              <p:cNvPr id="91159" name="Group 24"/>
              <p:cNvGrpSpPr/>
              <p:nvPr/>
            </p:nvGrpSpPr>
            <p:grpSpPr>
              <a:xfrm>
                <a:off x="0" y="424"/>
                <a:ext cx="657" cy="667"/>
                <a:chOff x="0" y="0"/>
                <a:chExt cx="657" cy="667"/>
              </a:xfrm>
            </p:grpSpPr>
            <p:sp>
              <p:nvSpPr>
                <p:cNvPr id="91160" name="Oval 25"/>
                <p:cNvSpPr/>
                <p:nvPr/>
              </p:nvSpPr>
              <p:spPr>
                <a:xfrm>
                  <a:off x="0" y="437"/>
                  <a:ext cx="249" cy="227"/>
                </a:xfrm>
                <a:prstGeom prst="ellipse">
                  <a:avLst/>
                </a:prstGeom>
                <a:noFill/>
                <a:ln w="9525" cap="flat" cmpd="sng">
                  <a:solidFill>
                    <a:schemeClr val="tx1"/>
                  </a:solidFill>
                  <a:prstDash val="solid"/>
                  <a:round/>
                  <a:headEnd type="none" w="med" len="med"/>
                  <a:tailEnd type="none" w="med" len="med"/>
                </a:ln>
              </p:spPr>
              <p:txBody>
                <a:bodyPr wrap="none" anchor="ctr" anchorCtr="0"/>
                <a:p>
                  <a:r>
                    <a:rPr lang="en-US" altLang="zh-CN" sz="2400" dirty="0">
                      <a:latin typeface="Times New Roman" panose="02020603050405020304" pitchFamily="18" charset="0"/>
                      <a:ea typeface="宋体" panose="02010600030101010101" pitchFamily="2" charset="-122"/>
                    </a:rPr>
                    <a:t>3</a:t>
                  </a:r>
                  <a:endParaRPr lang="en-US" altLang="zh-CN" sz="2400" dirty="0">
                    <a:latin typeface="Times New Roman" panose="02020603050405020304" pitchFamily="18" charset="0"/>
                    <a:ea typeface="宋体" panose="02010600030101010101" pitchFamily="2" charset="-122"/>
                  </a:endParaRPr>
                </a:p>
              </p:txBody>
            </p:sp>
            <p:sp>
              <p:nvSpPr>
                <p:cNvPr id="91161" name="Oval 26"/>
                <p:cNvSpPr/>
                <p:nvPr/>
              </p:nvSpPr>
              <p:spPr>
                <a:xfrm>
                  <a:off x="408" y="440"/>
                  <a:ext cx="249" cy="227"/>
                </a:xfrm>
                <a:prstGeom prst="ellipse">
                  <a:avLst/>
                </a:prstGeom>
                <a:noFill/>
                <a:ln w="9525" cap="flat" cmpd="sng">
                  <a:solidFill>
                    <a:schemeClr val="tx1"/>
                  </a:solidFill>
                  <a:prstDash val="solid"/>
                  <a:round/>
                  <a:headEnd type="none" w="med" len="med"/>
                  <a:tailEnd type="none" w="med" len="med"/>
                </a:ln>
              </p:spPr>
              <p:txBody>
                <a:bodyPr wrap="none" anchor="ctr" anchorCtr="0"/>
                <a:p>
                  <a:endParaRPr lang="zh-CN" altLang="zh-CN" sz="2400" dirty="0">
                    <a:latin typeface="Times New Roman" panose="02020603050405020304" pitchFamily="18" charset="0"/>
                    <a:ea typeface="宋体" panose="02010600030101010101" pitchFamily="2" charset="-122"/>
                  </a:endParaRPr>
                </a:p>
              </p:txBody>
            </p:sp>
            <p:sp>
              <p:nvSpPr>
                <p:cNvPr id="91162" name="Oval 27"/>
                <p:cNvSpPr/>
                <p:nvPr/>
              </p:nvSpPr>
              <p:spPr>
                <a:xfrm>
                  <a:off x="208" y="0"/>
                  <a:ext cx="249" cy="227"/>
                </a:xfrm>
                <a:prstGeom prst="ellipse">
                  <a:avLst/>
                </a:prstGeom>
                <a:noFill/>
                <a:ln w="9525" cap="flat" cmpd="sng">
                  <a:solidFill>
                    <a:schemeClr val="tx1"/>
                  </a:solidFill>
                  <a:prstDash val="solid"/>
                  <a:round/>
                  <a:headEnd type="none" w="med" len="med"/>
                  <a:tailEnd type="none" w="med" len="med"/>
                </a:ln>
              </p:spPr>
              <p:txBody>
                <a:bodyPr wrap="none" anchor="ctr" anchorCtr="0"/>
                <a:p>
                  <a:endParaRPr lang="zh-CN" altLang="en-US" dirty="0">
                    <a:latin typeface="Arial" panose="020B0604020202020204" pitchFamily="34" charset="0"/>
                    <a:ea typeface="宋体" panose="02010600030101010101" pitchFamily="2" charset="-122"/>
                  </a:endParaRPr>
                </a:p>
              </p:txBody>
            </p:sp>
            <p:sp>
              <p:nvSpPr>
                <p:cNvPr id="91163" name="Line 28"/>
                <p:cNvSpPr/>
                <p:nvPr/>
              </p:nvSpPr>
              <p:spPr>
                <a:xfrm flipH="1">
                  <a:off x="128" y="208"/>
                  <a:ext cx="136" cy="227"/>
                </a:xfrm>
                <a:prstGeom prst="line">
                  <a:avLst/>
                </a:prstGeom>
                <a:ln w="9525" cap="flat" cmpd="sng">
                  <a:solidFill>
                    <a:schemeClr val="tx1"/>
                  </a:solidFill>
                  <a:prstDash val="solid"/>
                  <a:round/>
                  <a:headEnd type="none" w="med" len="med"/>
                  <a:tailEnd type="none" w="med" len="med"/>
                </a:ln>
              </p:spPr>
            </p:sp>
            <p:sp>
              <p:nvSpPr>
                <p:cNvPr id="91164" name="Line 29"/>
                <p:cNvSpPr/>
                <p:nvPr/>
              </p:nvSpPr>
              <p:spPr>
                <a:xfrm>
                  <a:off x="392" y="208"/>
                  <a:ext cx="136" cy="227"/>
                </a:xfrm>
                <a:prstGeom prst="line">
                  <a:avLst/>
                </a:prstGeom>
                <a:ln w="9525" cap="flat" cmpd="sng">
                  <a:solidFill>
                    <a:schemeClr val="tx1"/>
                  </a:solidFill>
                  <a:prstDash val="solid"/>
                  <a:round/>
                  <a:headEnd type="none" w="med" len="med"/>
                  <a:tailEnd type="none" w="med" len="med"/>
                </a:ln>
              </p:spPr>
            </p:sp>
          </p:grpSp>
          <p:sp>
            <p:nvSpPr>
              <p:cNvPr id="91165" name="Oval 30"/>
              <p:cNvSpPr/>
              <p:nvPr/>
            </p:nvSpPr>
            <p:spPr>
              <a:xfrm>
                <a:off x="208" y="1301"/>
                <a:ext cx="249" cy="227"/>
              </a:xfrm>
              <a:prstGeom prst="ellipse">
                <a:avLst/>
              </a:prstGeom>
              <a:noFill/>
              <a:ln w="9525" cap="flat" cmpd="sng">
                <a:solidFill>
                  <a:schemeClr val="tx1"/>
                </a:solidFill>
                <a:prstDash val="solid"/>
                <a:round/>
                <a:headEnd type="none" w="med" len="med"/>
                <a:tailEnd type="none" w="med" len="med"/>
              </a:ln>
            </p:spPr>
            <p:txBody>
              <a:bodyPr wrap="none" anchor="ctr" anchorCtr="0"/>
              <a:p>
                <a:r>
                  <a:rPr lang="en-US" altLang="zh-CN" sz="2400" dirty="0">
                    <a:latin typeface="Times New Roman" panose="02020603050405020304" pitchFamily="18" charset="0"/>
                    <a:ea typeface="宋体" panose="02010600030101010101" pitchFamily="2" charset="-122"/>
                  </a:rPr>
                  <a:t>6</a:t>
                </a:r>
                <a:endParaRPr lang="en-US" altLang="zh-CN" sz="2400" dirty="0">
                  <a:latin typeface="Times New Roman" panose="02020603050405020304" pitchFamily="18" charset="0"/>
                  <a:ea typeface="宋体" panose="02010600030101010101" pitchFamily="2" charset="-122"/>
                </a:endParaRPr>
              </a:p>
            </p:txBody>
          </p:sp>
          <p:sp>
            <p:nvSpPr>
              <p:cNvPr id="91166" name="Oval 31"/>
              <p:cNvSpPr/>
              <p:nvPr/>
            </p:nvSpPr>
            <p:spPr>
              <a:xfrm>
                <a:off x="616" y="1304"/>
                <a:ext cx="249" cy="227"/>
              </a:xfrm>
              <a:prstGeom prst="ellipse">
                <a:avLst/>
              </a:prstGeom>
              <a:noFill/>
              <a:ln w="9525" cap="flat" cmpd="sng">
                <a:solidFill>
                  <a:schemeClr val="tx1"/>
                </a:solidFill>
                <a:prstDash val="solid"/>
                <a:round/>
                <a:headEnd type="none" w="med" len="med"/>
                <a:tailEnd type="none" w="med" len="med"/>
              </a:ln>
            </p:spPr>
            <p:txBody>
              <a:bodyPr wrap="none" anchor="ctr" anchorCtr="0"/>
              <a:p>
                <a:r>
                  <a:rPr lang="en-US" altLang="zh-CN" sz="2400" dirty="0">
                    <a:latin typeface="Times New Roman" panose="02020603050405020304" pitchFamily="18" charset="0"/>
                    <a:ea typeface="宋体" panose="02010600030101010101" pitchFamily="2" charset="-122"/>
                  </a:rPr>
                  <a:t>7</a:t>
                </a:r>
                <a:endParaRPr lang="en-US" altLang="zh-CN" sz="2400" dirty="0">
                  <a:latin typeface="Times New Roman" panose="02020603050405020304" pitchFamily="18" charset="0"/>
                  <a:ea typeface="宋体" panose="02010600030101010101" pitchFamily="2" charset="-122"/>
                </a:endParaRPr>
              </a:p>
            </p:txBody>
          </p:sp>
          <p:sp>
            <p:nvSpPr>
              <p:cNvPr id="91167" name="Oval 32"/>
              <p:cNvSpPr/>
              <p:nvPr/>
            </p:nvSpPr>
            <p:spPr>
              <a:xfrm>
                <a:off x="839" y="432"/>
                <a:ext cx="249" cy="227"/>
              </a:xfrm>
              <a:prstGeom prst="ellipse">
                <a:avLst/>
              </a:prstGeom>
              <a:noFill/>
              <a:ln w="9525" cap="flat" cmpd="sng">
                <a:solidFill>
                  <a:schemeClr val="tx1"/>
                </a:solidFill>
                <a:prstDash val="solid"/>
                <a:round/>
                <a:headEnd type="none" w="med" len="med"/>
                <a:tailEnd type="none" w="med" len="med"/>
              </a:ln>
            </p:spPr>
            <p:txBody>
              <a:bodyPr wrap="none" anchor="ctr" anchorCtr="0"/>
              <a:p>
                <a:r>
                  <a:rPr lang="en-US" altLang="zh-CN" sz="2400" dirty="0">
                    <a:latin typeface="Times New Roman" panose="02020603050405020304" pitchFamily="18" charset="0"/>
                    <a:ea typeface="宋体" panose="02010600030101010101" pitchFamily="2" charset="-122"/>
                  </a:rPr>
                  <a:t>2</a:t>
                </a:r>
                <a:endParaRPr lang="en-US" altLang="zh-CN" sz="2400" dirty="0">
                  <a:latin typeface="Times New Roman" panose="02020603050405020304" pitchFamily="18" charset="0"/>
                  <a:ea typeface="宋体" panose="02010600030101010101" pitchFamily="2" charset="-122"/>
                </a:endParaRPr>
              </a:p>
            </p:txBody>
          </p:sp>
          <p:sp>
            <p:nvSpPr>
              <p:cNvPr id="91168" name="Line 33"/>
              <p:cNvSpPr/>
              <p:nvPr/>
            </p:nvSpPr>
            <p:spPr>
              <a:xfrm flipH="1">
                <a:off x="336" y="1072"/>
                <a:ext cx="136" cy="227"/>
              </a:xfrm>
              <a:prstGeom prst="line">
                <a:avLst/>
              </a:prstGeom>
              <a:ln w="9525" cap="flat" cmpd="sng">
                <a:solidFill>
                  <a:schemeClr val="tx1"/>
                </a:solidFill>
                <a:prstDash val="solid"/>
                <a:round/>
                <a:headEnd type="none" w="med" len="med"/>
                <a:tailEnd type="none" w="med" len="med"/>
              </a:ln>
            </p:spPr>
          </p:sp>
          <p:sp>
            <p:nvSpPr>
              <p:cNvPr id="91169" name="Line 34"/>
              <p:cNvSpPr/>
              <p:nvPr/>
            </p:nvSpPr>
            <p:spPr>
              <a:xfrm>
                <a:off x="600" y="1072"/>
                <a:ext cx="136" cy="227"/>
              </a:xfrm>
              <a:prstGeom prst="line">
                <a:avLst/>
              </a:prstGeom>
              <a:ln w="9525" cap="flat" cmpd="sng">
                <a:solidFill>
                  <a:schemeClr val="tx1"/>
                </a:solidFill>
                <a:prstDash val="solid"/>
                <a:round/>
                <a:headEnd type="none" w="med" len="med"/>
                <a:tailEnd type="none" w="med" len="med"/>
              </a:ln>
            </p:spPr>
          </p:sp>
          <p:sp>
            <p:nvSpPr>
              <p:cNvPr id="91170" name="Line 35"/>
              <p:cNvSpPr/>
              <p:nvPr/>
            </p:nvSpPr>
            <p:spPr>
              <a:xfrm flipH="1">
                <a:off x="360" y="192"/>
                <a:ext cx="227" cy="227"/>
              </a:xfrm>
              <a:prstGeom prst="line">
                <a:avLst/>
              </a:prstGeom>
              <a:ln w="9525" cap="flat" cmpd="sng">
                <a:solidFill>
                  <a:schemeClr val="tx1"/>
                </a:solidFill>
                <a:prstDash val="solid"/>
                <a:round/>
                <a:headEnd type="none" w="med" len="med"/>
                <a:tailEnd type="none" w="med" len="med"/>
              </a:ln>
            </p:spPr>
          </p:sp>
          <p:sp>
            <p:nvSpPr>
              <p:cNvPr id="91171" name="Line 36"/>
              <p:cNvSpPr/>
              <p:nvPr/>
            </p:nvSpPr>
            <p:spPr>
              <a:xfrm>
                <a:off x="744" y="200"/>
                <a:ext cx="227" cy="227"/>
              </a:xfrm>
              <a:prstGeom prst="line">
                <a:avLst/>
              </a:prstGeom>
              <a:ln w="9525" cap="flat" cmpd="sng">
                <a:solidFill>
                  <a:schemeClr val="tx1"/>
                </a:solidFill>
                <a:prstDash val="solid"/>
                <a:round/>
                <a:headEnd type="none" w="med" len="med"/>
                <a:tailEnd type="none" w="med" len="med"/>
              </a:ln>
            </p:spPr>
          </p:sp>
        </p:grpSp>
        <p:grpSp>
          <p:nvGrpSpPr>
            <p:cNvPr id="91172" name="Group 37"/>
            <p:cNvGrpSpPr/>
            <p:nvPr/>
          </p:nvGrpSpPr>
          <p:grpSpPr>
            <a:xfrm>
              <a:off x="3307" y="0"/>
              <a:ext cx="1349" cy="1528"/>
              <a:chOff x="0" y="0"/>
              <a:chExt cx="1349" cy="1528"/>
            </a:xfrm>
          </p:grpSpPr>
          <p:sp>
            <p:nvSpPr>
              <p:cNvPr id="91173" name="Oval 38"/>
              <p:cNvSpPr/>
              <p:nvPr/>
            </p:nvSpPr>
            <p:spPr>
              <a:xfrm>
                <a:off x="285" y="0"/>
                <a:ext cx="249" cy="227"/>
              </a:xfrm>
              <a:prstGeom prst="ellipse">
                <a:avLst/>
              </a:prstGeom>
              <a:noFill/>
              <a:ln w="9525" cap="flat" cmpd="sng">
                <a:solidFill>
                  <a:schemeClr val="tx1"/>
                </a:solidFill>
                <a:prstDash val="solid"/>
                <a:round/>
                <a:headEnd type="none" w="med" len="med"/>
                <a:tailEnd type="none" w="med" len="med"/>
              </a:ln>
            </p:spPr>
            <p:txBody>
              <a:bodyPr wrap="none" anchor="ctr" anchorCtr="0"/>
              <a:p>
                <a:endParaRPr lang="zh-CN" altLang="en-US" dirty="0">
                  <a:latin typeface="Arial" panose="020B0604020202020204" pitchFamily="34" charset="0"/>
                  <a:ea typeface="宋体" panose="02010600030101010101" pitchFamily="2" charset="-122"/>
                </a:endParaRPr>
              </a:p>
            </p:txBody>
          </p:sp>
          <p:sp>
            <p:nvSpPr>
              <p:cNvPr id="91174" name="Oval 39"/>
              <p:cNvSpPr/>
              <p:nvPr/>
            </p:nvSpPr>
            <p:spPr>
              <a:xfrm>
                <a:off x="333" y="861"/>
                <a:ext cx="249" cy="227"/>
              </a:xfrm>
              <a:prstGeom prst="ellipse">
                <a:avLst/>
              </a:prstGeom>
              <a:noFill/>
              <a:ln w="9525" cap="flat" cmpd="sng">
                <a:solidFill>
                  <a:schemeClr val="tx1"/>
                </a:solidFill>
                <a:prstDash val="solid"/>
                <a:round/>
                <a:headEnd type="none" w="med" len="med"/>
                <a:tailEnd type="none" w="med" len="med"/>
              </a:ln>
            </p:spPr>
            <p:txBody>
              <a:bodyPr wrap="none" anchor="ctr" anchorCtr="0"/>
              <a:p>
                <a:r>
                  <a:rPr lang="en-US" altLang="zh-CN" sz="2400" dirty="0">
                    <a:latin typeface="Times New Roman" panose="02020603050405020304" pitchFamily="18" charset="0"/>
                    <a:ea typeface="宋体" panose="02010600030101010101" pitchFamily="2" charset="-122"/>
                  </a:rPr>
                  <a:t>6</a:t>
                </a:r>
                <a:endParaRPr lang="en-US" altLang="zh-CN" sz="2400" dirty="0">
                  <a:latin typeface="Times New Roman" panose="02020603050405020304" pitchFamily="18" charset="0"/>
                  <a:ea typeface="宋体" panose="02010600030101010101" pitchFamily="2" charset="-122"/>
                </a:endParaRPr>
              </a:p>
            </p:txBody>
          </p:sp>
          <p:sp>
            <p:nvSpPr>
              <p:cNvPr id="91175" name="Oval 40"/>
              <p:cNvSpPr/>
              <p:nvPr/>
            </p:nvSpPr>
            <p:spPr>
              <a:xfrm>
                <a:off x="813" y="856"/>
                <a:ext cx="249" cy="227"/>
              </a:xfrm>
              <a:prstGeom prst="ellipse">
                <a:avLst/>
              </a:prstGeom>
              <a:noFill/>
              <a:ln w="9525" cap="flat" cmpd="sng">
                <a:solidFill>
                  <a:schemeClr val="tx1"/>
                </a:solidFill>
                <a:prstDash val="solid"/>
                <a:round/>
                <a:headEnd type="none" w="med" len="med"/>
                <a:tailEnd type="none" w="med" len="med"/>
              </a:ln>
            </p:spPr>
            <p:txBody>
              <a:bodyPr wrap="none" anchor="ctr" anchorCtr="0"/>
              <a:p>
                <a:endParaRPr lang="zh-CN" altLang="zh-CN" sz="2400" dirty="0">
                  <a:latin typeface="Times New Roman" panose="02020603050405020304" pitchFamily="18" charset="0"/>
                  <a:ea typeface="宋体" panose="02010600030101010101" pitchFamily="2" charset="-122"/>
                </a:endParaRPr>
              </a:p>
            </p:txBody>
          </p:sp>
          <p:sp>
            <p:nvSpPr>
              <p:cNvPr id="91176" name="Oval 41"/>
              <p:cNvSpPr/>
              <p:nvPr/>
            </p:nvSpPr>
            <p:spPr>
              <a:xfrm>
                <a:off x="0" y="448"/>
                <a:ext cx="249" cy="227"/>
              </a:xfrm>
              <a:prstGeom prst="ellipse">
                <a:avLst/>
              </a:prstGeom>
              <a:noFill/>
              <a:ln w="9525" cap="flat" cmpd="sng">
                <a:solidFill>
                  <a:schemeClr val="tx1"/>
                </a:solidFill>
                <a:prstDash val="solid"/>
                <a:round/>
                <a:headEnd type="none" w="med" len="med"/>
                <a:tailEnd type="none" w="med" len="med"/>
              </a:ln>
            </p:spPr>
            <p:txBody>
              <a:bodyPr wrap="none" anchor="ctr" anchorCtr="0"/>
              <a:p>
                <a:r>
                  <a:rPr lang="en-US" altLang="zh-CN" sz="2400" dirty="0">
                    <a:latin typeface="Times New Roman" panose="02020603050405020304" pitchFamily="18" charset="0"/>
                    <a:ea typeface="宋体" panose="02010600030101010101" pitchFamily="2" charset="-122"/>
                  </a:rPr>
                  <a:t>7</a:t>
                </a:r>
                <a:endParaRPr lang="en-US" altLang="zh-CN" sz="2400" dirty="0">
                  <a:latin typeface="Times New Roman" panose="02020603050405020304" pitchFamily="18" charset="0"/>
                  <a:ea typeface="宋体" panose="02010600030101010101" pitchFamily="2" charset="-122"/>
                </a:endParaRPr>
              </a:p>
            </p:txBody>
          </p:sp>
          <p:sp>
            <p:nvSpPr>
              <p:cNvPr id="91177" name="Line 42"/>
              <p:cNvSpPr/>
              <p:nvPr/>
            </p:nvSpPr>
            <p:spPr>
              <a:xfrm flipH="1">
                <a:off x="453" y="640"/>
                <a:ext cx="181" cy="227"/>
              </a:xfrm>
              <a:prstGeom prst="line">
                <a:avLst/>
              </a:prstGeom>
              <a:ln w="9525" cap="flat" cmpd="sng">
                <a:solidFill>
                  <a:schemeClr val="tx1"/>
                </a:solidFill>
                <a:prstDash val="solid"/>
                <a:round/>
                <a:headEnd type="none" w="med" len="med"/>
                <a:tailEnd type="none" w="med" len="med"/>
              </a:ln>
            </p:spPr>
          </p:sp>
          <p:sp>
            <p:nvSpPr>
              <p:cNvPr id="91178" name="Line 43"/>
              <p:cNvSpPr/>
              <p:nvPr/>
            </p:nvSpPr>
            <p:spPr>
              <a:xfrm>
                <a:off x="749" y="624"/>
                <a:ext cx="181" cy="227"/>
              </a:xfrm>
              <a:prstGeom prst="line">
                <a:avLst/>
              </a:prstGeom>
              <a:ln w="9525" cap="flat" cmpd="sng">
                <a:solidFill>
                  <a:schemeClr val="tx1"/>
                </a:solidFill>
                <a:prstDash val="solid"/>
                <a:round/>
                <a:headEnd type="none" w="med" len="med"/>
                <a:tailEnd type="none" w="med" len="med"/>
              </a:ln>
            </p:spPr>
          </p:sp>
          <p:sp>
            <p:nvSpPr>
              <p:cNvPr id="91179" name="Oval 44"/>
              <p:cNvSpPr/>
              <p:nvPr/>
            </p:nvSpPr>
            <p:spPr>
              <a:xfrm>
                <a:off x="597" y="1301"/>
                <a:ext cx="249" cy="227"/>
              </a:xfrm>
              <a:prstGeom prst="ellipse">
                <a:avLst/>
              </a:prstGeom>
              <a:noFill/>
              <a:ln w="9525" cap="flat" cmpd="sng">
                <a:solidFill>
                  <a:schemeClr val="tx1"/>
                </a:solidFill>
                <a:prstDash val="solid"/>
                <a:round/>
                <a:headEnd type="none" w="med" len="med"/>
                <a:tailEnd type="none" w="med" len="med"/>
              </a:ln>
            </p:spPr>
            <p:txBody>
              <a:bodyPr wrap="none" anchor="ctr" anchorCtr="0"/>
              <a:p>
                <a:r>
                  <a:rPr lang="en-US" altLang="zh-CN" sz="2400" dirty="0">
                    <a:latin typeface="Times New Roman" panose="02020603050405020304" pitchFamily="18" charset="0"/>
                    <a:ea typeface="宋体" panose="02010600030101010101" pitchFamily="2" charset="-122"/>
                  </a:rPr>
                  <a:t>2</a:t>
                </a:r>
                <a:endParaRPr lang="en-US" altLang="zh-CN" sz="2400" dirty="0">
                  <a:latin typeface="Times New Roman" panose="02020603050405020304" pitchFamily="18" charset="0"/>
                  <a:ea typeface="宋体" panose="02010600030101010101" pitchFamily="2" charset="-122"/>
                </a:endParaRPr>
              </a:p>
            </p:txBody>
          </p:sp>
          <p:sp>
            <p:nvSpPr>
              <p:cNvPr id="91180" name="Oval 45"/>
              <p:cNvSpPr/>
              <p:nvPr/>
            </p:nvSpPr>
            <p:spPr>
              <a:xfrm>
                <a:off x="1100" y="1280"/>
                <a:ext cx="249" cy="227"/>
              </a:xfrm>
              <a:prstGeom prst="ellipse">
                <a:avLst/>
              </a:prstGeom>
              <a:noFill/>
              <a:ln w="9525" cap="flat" cmpd="sng">
                <a:solidFill>
                  <a:schemeClr val="tx1"/>
                </a:solidFill>
                <a:prstDash val="solid"/>
                <a:round/>
                <a:headEnd type="none" w="med" len="med"/>
                <a:tailEnd type="none" w="med" len="med"/>
              </a:ln>
            </p:spPr>
            <p:txBody>
              <a:bodyPr wrap="none" anchor="ctr" anchorCtr="0"/>
              <a:p>
                <a:r>
                  <a:rPr lang="en-US" altLang="zh-CN" sz="2400" dirty="0">
                    <a:latin typeface="Times New Roman" panose="02020603050405020304" pitchFamily="18" charset="0"/>
                    <a:ea typeface="宋体" panose="02010600030101010101" pitchFamily="2" charset="-122"/>
                  </a:rPr>
                  <a:t>3</a:t>
                </a:r>
                <a:endParaRPr lang="en-US" altLang="zh-CN" sz="2400" dirty="0">
                  <a:latin typeface="Times New Roman" panose="02020603050405020304" pitchFamily="18" charset="0"/>
                  <a:ea typeface="宋体" panose="02010600030101010101" pitchFamily="2" charset="-122"/>
                </a:endParaRPr>
              </a:p>
            </p:txBody>
          </p:sp>
          <p:sp>
            <p:nvSpPr>
              <p:cNvPr id="91181" name="Oval 46"/>
              <p:cNvSpPr/>
              <p:nvPr/>
            </p:nvSpPr>
            <p:spPr>
              <a:xfrm>
                <a:off x="548" y="424"/>
                <a:ext cx="249" cy="227"/>
              </a:xfrm>
              <a:prstGeom prst="ellipse">
                <a:avLst/>
              </a:prstGeom>
              <a:noFill/>
              <a:ln w="9525" cap="flat" cmpd="sng">
                <a:solidFill>
                  <a:schemeClr val="tx1"/>
                </a:solidFill>
                <a:prstDash val="solid"/>
                <a:round/>
                <a:headEnd type="none" w="med" len="med"/>
                <a:tailEnd type="none" w="med" len="med"/>
              </a:ln>
            </p:spPr>
            <p:txBody>
              <a:bodyPr wrap="none" anchor="ctr" anchorCtr="0"/>
              <a:p>
                <a:endParaRPr lang="zh-CN" altLang="zh-CN" sz="2400" dirty="0">
                  <a:latin typeface="Times New Roman" panose="02020603050405020304" pitchFamily="18" charset="0"/>
                  <a:ea typeface="宋体" panose="02010600030101010101" pitchFamily="2" charset="-122"/>
                </a:endParaRPr>
              </a:p>
            </p:txBody>
          </p:sp>
          <p:sp>
            <p:nvSpPr>
              <p:cNvPr id="91182" name="Line 47"/>
              <p:cNvSpPr/>
              <p:nvPr/>
            </p:nvSpPr>
            <p:spPr>
              <a:xfrm flipH="1">
                <a:off x="709" y="1072"/>
                <a:ext cx="181" cy="227"/>
              </a:xfrm>
              <a:prstGeom prst="line">
                <a:avLst/>
              </a:prstGeom>
              <a:ln w="9525" cap="flat" cmpd="sng">
                <a:solidFill>
                  <a:schemeClr val="tx1"/>
                </a:solidFill>
                <a:prstDash val="solid"/>
                <a:round/>
                <a:headEnd type="none" w="med" len="med"/>
                <a:tailEnd type="none" w="med" len="med"/>
              </a:ln>
            </p:spPr>
          </p:sp>
          <p:sp>
            <p:nvSpPr>
              <p:cNvPr id="91183" name="Line 48"/>
              <p:cNvSpPr/>
              <p:nvPr/>
            </p:nvSpPr>
            <p:spPr>
              <a:xfrm>
                <a:off x="1029" y="1048"/>
                <a:ext cx="181" cy="227"/>
              </a:xfrm>
              <a:prstGeom prst="line">
                <a:avLst/>
              </a:prstGeom>
              <a:ln w="9525" cap="flat" cmpd="sng">
                <a:solidFill>
                  <a:schemeClr val="tx1"/>
                </a:solidFill>
                <a:prstDash val="solid"/>
                <a:round/>
                <a:headEnd type="none" w="med" len="med"/>
                <a:tailEnd type="none" w="med" len="med"/>
              </a:ln>
            </p:spPr>
          </p:sp>
          <p:sp>
            <p:nvSpPr>
              <p:cNvPr id="91184" name="Line 49"/>
              <p:cNvSpPr/>
              <p:nvPr/>
            </p:nvSpPr>
            <p:spPr>
              <a:xfrm flipH="1">
                <a:off x="152" y="216"/>
                <a:ext cx="181" cy="227"/>
              </a:xfrm>
              <a:prstGeom prst="line">
                <a:avLst/>
              </a:prstGeom>
              <a:ln w="9525" cap="flat" cmpd="sng">
                <a:solidFill>
                  <a:schemeClr val="tx1"/>
                </a:solidFill>
                <a:prstDash val="solid"/>
                <a:round/>
                <a:headEnd type="none" w="med" len="med"/>
                <a:tailEnd type="none" w="med" len="med"/>
              </a:ln>
            </p:spPr>
          </p:sp>
          <p:sp>
            <p:nvSpPr>
              <p:cNvPr id="91185" name="Line 50"/>
              <p:cNvSpPr/>
              <p:nvPr/>
            </p:nvSpPr>
            <p:spPr>
              <a:xfrm>
                <a:off x="477" y="200"/>
                <a:ext cx="181" cy="227"/>
              </a:xfrm>
              <a:prstGeom prst="line">
                <a:avLst/>
              </a:prstGeom>
              <a:ln w="9525" cap="flat" cmpd="sng">
                <a:solidFill>
                  <a:schemeClr val="tx1"/>
                </a:solidFill>
                <a:prstDash val="solid"/>
                <a:round/>
                <a:headEnd type="none" w="med" len="med"/>
                <a:tailEnd type="none" w="med" len="med"/>
              </a:ln>
            </p:spPr>
          </p:sp>
        </p:grpSp>
        <p:sp>
          <p:nvSpPr>
            <p:cNvPr id="91186" name="Rectangle 51"/>
            <p:cNvSpPr/>
            <p:nvPr/>
          </p:nvSpPr>
          <p:spPr>
            <a:xfrm>
              <a:off x="624" y="1513"/>
              <a:ext cx="272" cy="204"/>
            </a:xfrm>
            <a:prstGeom prst="rect">
              <a:avLst/>
            </a:prstGeom>
            <a:noFill/>
            <a:ln w="9525">
              <a:noFill/>
            </a:ln>
          </p:spPr>
          <p:txBody>
            <a:bodyPr wrap="none" anchor="ctr" anchorCtr="0"/>
            <a:p>
              <a:r>
                <a:rPr lang="en-US" altLang="zh-CN" sz="2000" dirty="0">
                  <a:latin typeface="Times New Roman" panose="02020603050405020304" pitchFamily="18" charset="0"/>
                  <a:ea typeface="宋体" panose="02010600030101010101" pitchFamily="2" charset="-122"/>
                </a:rPr>
                <a:t>(a)</a:t>
              </a:r>
              <a:endParaRPr lang="en-US" altLang="zh-CN" sz="2000" dirty="0">
                <a:latin typeface="Times New Roman" panose="02020603050405020304" pitchFamily="18" charset="0"/>
                <a:ea typeface="宋体" panose="02010600030101010101" pitchFamily="2" charset="-122"/>
              </a:endParaRPr>
            </a:p>
          </p:txBody>
        </p:sp>
        <p:sp>
          <p:nvSpPr>
            <p:cNvPr id="91187" name="Rectangle 52"/>
            <p:cNvSpPr/>
            <p:nvPr/>
          </p:nvSpPr>
          <p:spPr>
            <a:xfrm>
              <a:off x="2208" y="1593"/>
              <a:ext cx="272" cy="204"/>
            </a:xfrm>
            <a:prstGeom prst="rect">
              <a:avLst/>
            </a:prstGeom>
            <a:noFill/>
            <a:ln w="9525">
              <a:noFill/>
            </a:ln>
          </p:spPr>
          <p:txBody>
            <a:bodyPr wrap="none" anchor="ctr" anchorCtr="0"/>
            <a:p>
              <a:r>
                <a:rPr lang="en-US" altLang="zh-CN" sz="2000" dirty="0">
                  <a:latin typeface="Times New Roman" panose="02020603050405020304" pitchFamily="18" charset="0"/>
                  <a:ea typeface="宋体" panose="02010600030101010101" pitchFamily="2" charset="-122"/>
                </a:rPr>
                <a:t>(b)</a:t>
              </a:r>
              <a:endParaRPr lang="en-US" altLang="zh-CN" sz="2000" dirty="0">
                <a:latin typeface="Times New Roman" panose="02020603050405020304" pitchFamily="18" charset="0"/>
                <a:ea typeface="宋体" panose="02010600030101010101" pitchFamily="2" charset="-122"/>
              </a:endParaRPr>
            </a:p>
          </p:txBody>
        </p:sp>
        <p:sp>
          <p:nvSpPr>
            <p:cNvPr id="91188" name="Rectangle 53"/>
            <p:cNvSpPr/>
            <p:nvPr/>
          </p:nvSpPr>
          <p:spPr>
            <a:xfrm>
              <a:off x="4192" y="1561"/>
              <a:ext cx="272" cy="204"/>
            </a:xfrm>
            <a:prstGeom prst="rect">
              <a:avLst/>
            </a:prstGeom>
            <a:noFill/>
            <a:ln w="9525">
              <a:noFill/>
            </a:ln>
          </p:spPr>
          <p:txBody>
            <a:bodyPr wrap="none" anchor="ctr" anchorCtr="0"/>
            <a:p>
              <a:r>
                <a:rPr lang="en-US" altLang="zh-CN" sz="2000" dirty="0">
                  <a:latin typeface="Times New Roman" panose="02020603050405020304" pitchFamily="18" charset="0"/>
                  <a:ea typeface="宋体" panose="02010600030101010101" pitchFamily="2" charset="-122"/>
                </a:rPr>
                <a:t>(c)</a:t>
              </a:r>
              <a:endParaRPr lang="en-US" altLang="zh-CN" sz="2000" dirty="0">
                <a:latin typeface="Times New Roman" panose="02020603050405020304" pitchFamily="18" charset="0"/>
                <a:ea typeface="宋体" panose="02010600030101010101" pitchFamily="2" charset="-122"/>
              </a:endParaRPr>
            </a:p>
          </p:txBody>
        </p:sp>
        <p:sp>
          <p:nvSpPr>
            <p:cNvPr id="91189" name="Rectangle 54"/>
            <p:cNvSpPr/>
            <p:nvPr/>
          </p:nvSpPr>
          <p:spPr>
            <a:xfrm>
              <a:off x="288" y="1970"/>
              <a:ext cx="4081" cy="227"/>
            </a:xfrm>
            <a:prstGeom prst="rect">
              <a:avLst/>
            </a:prstGeom>
            <a:noFill/>
            <a:ln w="9525">
              <a:noFill/>
            </a:ln>
          </p:spPr>
          <p:txBody>
            <a:bodyPr wrap="none" anchor="ctr" anchorCtr="0"/>
            <a:p>
              <a:pPr algn="l"/>
              <a:r>
                <a:rPr lang="en-US" altLang="zh-CN" sz="2000" b="1" kern="0" noProof="0" dirty="0" smtClean="0">
                  <a:ln>
                    <a:noFill/>
                  </a:ln>
                  <a:effectLst/>
                  <a:uLnTx/>
                  <a:uFillTx/>
                  <a:latin typeface="宋体" panose="02010600030101010101" pitchFamily="2" charset="-122"/>
                  <a:cs typeface="宋体" panose="02010600030101010101" pitchFamily="2" charset="-122"/>
                  <a:sym typeface="+mn-ea"/>
                </a:rPr>
                <a:t>(c)</a:t>
              </a:r>
              <a:r>
                <a:rPr lang="zh-CN" altLang="en-US" sz="2000" b="1" kern="0" noProof="0" dirty="0" smtClean="0">
                  <a:ln>
                    <a:noFill/>
                  </a:ln>
                  <a:effectLst/>
                  <a:uLnTx/>
                  <a:uFillTx/>
                  <a:latin typeface="宋体" panose="02010600030101010101" pitchFamily="2" charset="-122"/>
                  <a:cs typeface="宋体" panose="02010600030101010101" pitchFamily="2" charset="-122"/>
                  <a:sym typeface="+mn-ea"/>
                </a:rPr>
                <a:t>的 </a:t>
              </a:r>
              <a:r>
                <a:rPr lang="en-US" altLang="zh-CN" sz="2000" b="1" kern="0" noProof="0" dirty="0" smtClean="0">
                  <a:ln>
                    <a:noFill/>
                  </a:ln>
                  <a:effectLst/>
                  <a:uLnTx/>
                  <a:uFillTx/>
                  <a:latin typeface="宋体" panose="02010600030101010101" pitchFamily="2" charset="-122"/>
                  <a:cs typeface="宋体" panose="02010600030101010101" pitchFamily="2" charset="-122"/>
                  <a:sym typeface="+mn-ea"/>
                </a:rPr>
                <a:t>WPL</a:t>
              </a:r>
              <a:r>
                <a:rPr lang="zh-CN" altLang="en-US" sz="2000" b="1" kern="0" noProof="0" dirty="0" smtClean="0">
                  <a:ln>
                    <a:noFill/>
                  </a:ln>
                  <a:effectLst/>
                  <a:uLnTx/>
                  <a:uFillTx/>
                  <a:latin typeface="宋体" panose="02010600030101010101" pitchFamily="2" charset="-122"/>
                  <a:cs typeface="宋体" panose="02010600030101010101" pitchFamily="2" charset="-122"/>
                  <a:sym typeface="+mn-ea"/>
                </a:rPr>
                <a:t>值最小，称</a:t>
              </a:r>
              <a:r>
                <a:rPr lang="en-US" altLang="zh-CN" sz="2000" b="1" kern="0" noProof="0" dirty="0" smtClean="0">
                  <a:ln>
                    <a:noFill/>
                  </a:ln>
                  <a:effectLst/>
                  <a:uLnTx/>
                  <a:uFillTx/>
                  <a:latin typeface="宋体" panose="02010600030101010101" pitchFamily="2" charset="-122"/>
                  <a:cs typeface="宋体" panose="02010600030101010101" pitchFamily="2" charset="-122"/>
                  <a:sym typeface="+mn-ea"/>
                </a:rPr>
                <a:t>(c)</a:t>
              </a:r>
              <a:r>
                <a:rPr lang="zh-CN" altLang="en-US" sz="2000" b="1" kern="0" noProof="0" dirty="0" smtClean="0">
                  <a:ln>
                    <a:noFill/>
                  </a:ln>
                  <a:effectLst/>
                  <a:uLnTx/>
                  <a:uFillTx/>
                  <a:latin typeface="宋体" panose="02010600030101010101" pitchFamily="2" charset="-122"/>
                  <a:cs typeface="宋体" panose="02010600030101010101" pitchFamily="2" charset="-122"/>
                  <a:sym typeface="+mn-ea"/>
                </a:rPr>
                <a:t>二叉树为最优二叉树或</a:t>
              </a:r>
              <a:r>
                <a:rPr lang="en-US" altLang="zh-CN" sz="2000" b="1" kern="0" noProof="0" dirty="0" smtClean="0">
                  <a:ln>
                    <a:noFill/>
                  </a:ln>
                  <a:effectLst/>
                  <a:uLnTx/>
                  <a:uFillTx/>
                  <a:latin typeface="宋体" panose="02010600030101010101" pitchFamily="2" charset="-122"/>
                  <a:cs typeface="宋体" panose="02010600030101010101" pitchFamily="2" charset="-122"/>
                  <a:sym typeface="+mn-ea"/>
                </a:rPr>
                <a:t>Huffman</a:t>
              </a:r>
              <a:r>
                <a:rPr lang="zh-CN" altLang="en-US" sz="2000" b="1" kern="0" noProof="0" dirty="0" smtClean="0">
                  <a:ln>
                    <a:noFill/>
                  </a:ln>
                  <a:effectLst/>
                  <a:uLnTx/>
                  <a:uFillTx/>
                  <a:latin typeface="宋体" panose="02010600030101010101" pitchFamily="2" charset="-122"/>
                  <a:cs typeface="宋体" panose="02010600030101010101" pitchFamily="2" charset="-122"/>
                  <a:sym typeface="+mn-ea"/>
                </a:rPr>
                <a:t>树</a:t>
              </a:r>
              <a:endParaRPr lang="zh-CN" altLang="en-US" sz="2000" b="1" dirty="0">
                <a:latin typeface="宋体" panose="02010600030101010101" pitchFamily="2" charset="-122"/>
                <a:cs typeface="宋体" panose="02010600030101010101" pitchFamily="2" charset="-122"/>
              </a:endParaRPr>
            </a:p>
          </p:txBody>
        </p:sp>
      </p:gr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pPr marL="457200" marR="0" lvl="1" indent="-457200" algn="l" defTabSz="1219200" rtl="0" eaLnBrk="1" fontAlgn="base" latinLnBrk="0" hangingPunct="1">
              <a:lnSpc>
                <a:spcPct val="100000"/>
              </a:lnSpc>
              <a:spcBef>
                <a:spcPct val="20000"/>
              </a:spcBef>
              <a:buClrTx/>
              <a:buSzTx/>
              <a:buFont typeface="Wingdings" panose="05000000000000000000" charset="0"/>
              <a:buChar char="l"/>
            </a:pPr>
            <a:r>
              <a:rPr lang="zh-CN" altLang="en-US" sz="2800" dirty="0">
                <a:latin typeface="黑体" panose="02010609060101010101" pitchFamily="2" charset="-122"/>
                <a:cs typeface="+mn-cs"/>
                <a:sym typeface="+mn-ea"/>
              </a:rPr>
              <a:t>赫夫曼树又称为哈夫曼树</a:t>
            </a:r>
            <a:endParaRPr lang="zh-CN" altLang="en-US" sz="2800" dirty="0">
              <a:latin typeface="黑体" panose="02010609060101010101" pitchFamily="2" charset="-122"/>
              <a:cs typeface="+mn-cs"/>
              <a:sym typeface="+mn-ea"/>
            </a:endParaRPr>
          </a:p>
          <a:p>
            <a:pPr marR="0" lvl="1" algn="l" defTabSz="1219200" rtl="0" eaLnBrk="1" fontAlgn="base" latinLnBrk="0" hangingPunct="1">
              <a:lnSpc>
                <a:spcPct val="100000"/>
              </a:lnSpc>
              <a:spcBef>
                <a:spcPct val="20000"/>
              </a:spcBef>
              <a:buClrTx/>
              <a:buSzTx/>
              <a:buChar char="•"/>
            </a:pPr>
            <a:r>
              <a:rPr lang="zh-CN" altLang="en-US" sz="2400" dirty="0">
                <a:latin typeface="黑体" panose="02010609060101010101" pitchFamily="2" charset="-122"/>
                <a:ea typeface="黑体" panose="02010609060101010101" pitchFamily="2" charset="-122"/>
                <a:cs typeface="+mn-ea"/>
                <a:sym typeface="+mn-ea"/>
              </a:rPr>
              <a:t>1951年，哈夫曼</a:t>
            </a:r>
            <a:r>
              <a:rPr lang="en-US" altLang="zh-CN" dirty="0">
                <a:latin typeface="黑体" panose="02010609060101010101" pitchFamily="2" charset="-122"/>
                <a:cs typeface="+mn-cs"/>
                <a:sym typeface="+mn-ea"/>
              </a:rPr>
              <a:t>Huffuman</a:t>
            </a:r>
            <a:r>
              <a:rPr lang="zh-CN" altLang="en-US" sz="2400" dirty="0">
                <a:latin typeface="黑体" panose="02010609060101010101" pitchFamily="2" charset="-122"/>
                <a:ea typeface="黑体" panose="02010609060101010101" pitchFamily="2" charset="-122"/>
                <a:cs typeface="+mn-ea"/>
                <a:sym typeface="+mn-ea"/>
              </a:rPr>
              <a:t>在麻省理工学院（MIT）攻读博士学位，他修读信息论课程的学期报告题目是：查找最有效的二进制编码。</a:t>
            </a:r>
            <a:endParaRPr lang="zh-CN" altLang="en-US" sz="2400" dirty="0">
              <a:latin typeface="黑体" panose="02010609060101010101" pitchFamily="2" charset="-122"/>
              <a:ea typeface="黑体" panose="02010609060101010101" pitchFamily="2" charset="-122"/>
              <a:cs typeface="+mn-ea"/>
              <a:sym typeface="+mn-ea"/>
            </a:endParaRPr>
          </a:p>
          <a:p>
            <a:pPr marR="0" lvl="1" algn="l" defTabSz="1219200" rtl="0" eaLnBrk="1" fontAlgn="base" latinLnBrk="0" hangingPunct="1">
              <a:lnSpc>
                <a:spcPct val="100000"/>
              </a:lnSpc>
              <a:spcBef>
                <a:spcPct val="20000"/>
              </a:spcBef>
              <a:buClrTx/>
              <a:buSzTx/>
              <a:buChar char="•"/>
            </a:pPr>
            <a:r>
              <a:rPr lang="zh-CN" altLang="en-US" sz="2400" dirty="0">
                <a:latin typeface="黑体" panose="02010609060101010101" pitchFamily="2" charset="-122"/>
                <a:ea typeface="黑体" panose="02010609060101010101" pitchFamily="2" charset="-122"/>
                <a:cs typeface="+mn-ea"/>
                <a:sym typeface="+mn-ea"/>
              </a:rPr>
              <a:t>由于无法证明哪个已有编码是最有效的，哈夫曼放弃对已有编码的研究，转向新的探索，最终发明哈夫曼</a:t>
            </a:r>
            <a:r>
              <a:rPr lang="zh-CN" altLang="en-US" sz="2400" dirty="0">
                <a:latin typeface="黑体" panose="02010609060101010101" pitchFamily="2" charset="-122"/>
                <a:ea typeface="黑体" panose="02010609060101010101" pitchFamily="2" charset="-122"/>
                <a:cs typeface="+mn-ea"/>
                <a:sym typeface="+mn-ea"/>
              </a:rPr>
              <a:t>编码并证明了这个方法是最有效的。</a:t>
            </a:r>
            <a:endParaRPr lang="zh-CN" altLang="en-US" sz="2400" dirty="0">
              <a:latin typeface="黑体" panose="02010609060101010101" pitchFamily="2" charset="-122"/>
              <a:ea typeface="黑体" panose="02010609060101010101" pitchFamily="2" charset="-122"/>
              <a:cs typeface="+mn-ea"/>
              <a:sym typeface="+mn-ea"/>
            </a:endParaRPr>
          </a:p>
          <a:p>
            <a:pPr lvl="1" algn="l" eaLnBrk="1" hangingPunct="1">
              <a:buClrTx/>
              <a:buSzTx/>
              <a:buChar char="•"/>
            </a:pPr>
            <a:r>
              <a:rPr lang="zh-CN" altLang="en-US" sz="2400" dirty="0">
                <a:latin typeface="黑体" panose="02010609060101010101" pitchFamily="2" charset="-122"/>
                <a:ea typeface="黑体" panose="02010609060101010101" pitchFamily="2" charset="-122"/>
                <a:cs typeface="+mn-ea"/>
                <a:sym typeface="+mn-ea"/>
              </a:rPr>
              <a:t>哈夫曼编码广泛应用于图像压缩、数据传真、信息安全等领域。</a:t>
            </a:r>
            <a:endParaRPr lang="zh-CN" altLang="en-US" sz="2400" dirty="0">
              <a:latin typeface="黑体" panose="02010609060101010101" pitchFamily="2" charset="-122"/>
              <a:ea typeface="黑体" panose="02010609060101010101" pitchFamily="2" charset="-122"/>
              <a:cs typeface="+mn-ea"/>
              <a:sym typeface="+mn-ea"/>
            </a:endParaRPr>
          </a:p>
          <a:p>
            <a:pPr lvl="1" algn="l" eaLnBrk="1" hangingPunct="1">
              <a:buClrTx/>
              <a:buSzTx/>
              <a:buChar char="•"/>
            </a:pPr>
            <a:r>
              <a:rPr lang="zh-CN" altLang="en-US" sz="2400" dirty="0">
                <a:latin typeface="黑体" panose="02010609060101010101" pitchFamily="2" charset="-122"/>
                <a:ea typeface="黑体" panose="02010609060101010101" pitchFamily="2" charset="-122"/>
                <a:cs typeface="+mn-ea"/>
                <a:sym typeface="+mn-ea"/>
              </a:rPr>
              <a:t>例如</a:t>
            </a:r>
            <a:r>
              <a:rPr lang="en-US" altLang="zh-CN" sz="2400" dirty="0">
                <a:latin typeface="黑体" panose="02010609060101010101" pitchFamily="2" charset="-122"/>
                <a:ea typeface="黑体" panose="02010609060101010101" pitchFamily="2" charset="-122"/>
                <a:cs typeface="+mn-ea"/>
                <a:sym typeface="+mn-ea"/>
              </a:rPr>
              <a:t>PNG</a:t>
            </a:r>
            <a:r>
              <a:rPr lang="zh-CN" altLang="en-US" sz="2400" dirty="0">
                <a:latin typeface="黑体" panose="02010609060101010101" pitchFamily="2" charset="-122"/>
                <a:ea typeface="黑体" panose="02010609060101010101" pitchFamily="2" charset="-122"/>
                <a:cs typeface="+mn-ea"/>
                <a:sym typeface="+mn-ea"/>
              </a:rPr>
              <a:t>图像</a:t>
            </a:r>
            <a:r>
              <a:rPr lang="zh-CN" altLang="en-US" sz="2400" dirty="0">
                <a:latin typeface="黑体" panose="02010609060101010101" pitchFamily="2" charset="-122"/>
                <a:ea typeface="黑体" panose="02010609060101010101" pitchFamily="2" charset="-122"/>
                <a:cs typeface="+mn-ea"/>
                <a:sym typeface="+mn-ea"/>
              </a:rPr>
              <a:t>编码就是采用哈夫曼编码，属于无损压缩</a:t>
            </a:r>
            <a:r>
              <a:rPr lang="zh-CN" altLang="en-US" sz="2400" dirty="0">
                <a:latin typeface="黑体" panose="02010609060101010101" pitchFamily="2" charset="-122"/>
                <a:ea typeface="黑体" panose="02010609060101010101" pitchFamily="2" charset="-122"/>
                <a:cs typeface="+mn-ea"/>
                <a:sym typeface="+mn-ea"/>
              </a:rPr>
              <a:t>编码</a:t>
            </a:r>
            <a:endParaRPr lang="zh-CN" altLang="en-US" sz="2400" dirty="0">
              <a:latin typeface="黑体" panose="02010609060101010101" pitchFamily="2" charset="-122"/>
              <a:ea typeface="黑体" panose="02010609060101010101" pitchFamily="2" charset="-122"/>
              <a:cs typeface="+mn-ea"/>
              <a:sym typeface="+mn-ea"/>
            </a:endParaRPr>
          </a:p>
          <a:p>
            <a:pPr marL="457200" marR="0" lvl="1" indent="-457200" algn="l" defTabSz="1219200" rtl="0" eaLnBrk="1" fontAlgn="base" latinLnBrk="0" hangingPunct="1">
              <a:lnSpc>
                <a:spcPct val="100000"/>
              </a:lnSpc>
              <a:spcBef>
                <a:spcPct val="20000"/>
              </a:spcBef>
              <a:buClrTx/>
              <a:buSzTx/>
              <a:buFont typeface="Wingdings" panose="05000000000000000000" charset="0"/>
              <a:buChar char="l"/>
            </a:pPr>
            <a:endParaRPr lang="zh-CN" altLang="en-US" dirty="0">
              <a:latin typeface="黑体" panose="02010609060101010101" pitchFamily="2" charset="-122"/>
              <a:cs typeface="+mn-cs"/>
              <a:sym typeface="+mn-ea"/>
            </a:endParaRPr>
          </a:p>
          <a:p>
            <a:pPr marL="457200" marR="0" lvl="1" indent="-457200" algn="l" defTabSz="1219200" rtl="0" eaLnBrk="1" fontAlgn="base" latinLnBrk="0" hangingPunct="1">
              <a:lnSpc>
                <a:spcPct val="100000"/>
              </a:lnSpc>
              <a:spcBef>
                <a:spcPct val="20000"/>
              </a:spcBef>
              <a:buClrTx/>
              <a:buSzTx/>
              <a:buFont typeface="Wingdings" panose="05000000000000000000" charset="0"/>
              <a:buChar char="l"/>
            </a:pPr>
            <a:r>
              <a:rPr lang="en-US" altLang="zh-CN" sz="2800" dirty="0">
                <a:latin typeface="黑体" panose="02010609060101010101" pitchFamily="2" charset="-122"/>
                <a:cs typeface="+mn-cs"/>
                <a:sym typeface="+mn-ea"/>
              </a:rPr>
              <a:t>Huffman</a:t>
            </a:r>
            <a:r>
              <a:rPr lang="zh-CN" altLang="en-US" sz="2800" dirty="0">
                <a:latin typeface="黑体" panose="02010609060101010101" pitchFamily="2" charset="-122"/>
                <a:cs typeface="+mn-cs"/>
                <a:sym typeface="+mn-ea"/>
              </a:rPr>
              <a:t>从未为哈夫曼算法申请任何专利或请求任何经济</a:t>
            </a:r>
            <a:endParaRPr lang="zh-CN" altLang="en-US" sz="2800" dirty="0">
              <a:latin typeface="黑体" panose="02010609060101010101" pitchFamily="2" charset="-122"/>
              <a:cs typeface="+mn-cs"/>
              <a:sym typeface="+mn-ea"/>
            </a:endParaRPr>
          </a:p>
          <a:p>
            <a:pPr marL="0" marR="0" lvl="1" indent="0" algn="l" defTabSz="1219200" rtl="0" eaLnBrk="1" fontAlgn="base" latinLnBrk="0" hangingPunct="1">
              <a:lnSpc>
                <a:spcPct val="100000"/>
              </a:lnSpc>
              <a:spcBef>
                <a:spcPct val="20000"/>
              </a:spcBef>
              <a:buClrTx/>
              <a:buSzTx/>
              <a:buFont typeface="Wingdings" panose="05000000000000000000" charset="0"/>
              <a:buNone/>
            </a:pPr>
            <a:r>
              <a:rPr lang="zh-CN" altLang="en-US" sz="2800" dirty="0">
                <a:latin typeface="黑体" panose="02010609060101010101" pitchFamily="2" charset="-122"/>
                <a:cs typeface="+mn-cs"/>
                <a:sym typeface="+mn-ea"/>
              </a:rPr>
              <a:t>利益，他离开</a:t>
            </a:r>
            <a:r>
              <a:rPr lang="en-US" altLang="zh-CN" sz="2800" dirty="0">
                <a:latin typeface="黑体" panose="02010609060101010101" pitchFamily="2" charset="-122"/>
                <a:cs typeface="+mn-cs"/>
                <a:sym typeface="+mn-ea"/>
              </a:rPr>
              <a:t>MIT</a:t>
            </a:r>
            <a:r>
              <a:rPr lang="zh-CN" altLang="en-US" sz="2800" dirty="0">
                <a:latin typeface="黑体" panose="02010609060101010101" pitchFamily="2" charset="-122"/>
                <a:cs typeface="+mn-cs"/>
                <a:sym typeface="+mn-ea"/>
              </a:rPr>
              <a:t>后去加州大学</a:t>
            </a:r>
            <a:r>
              <a:rPr lang="zh-CN" altLang="en-US" sz="2800" dirty="0">
                <a:latin typeface="黑体" panose="02010609060101010101" pitchFamily="2" charset="-122"/>
                <a:cs typeface="+mn-cs"/>
                <a:sym typeface="+mn-ea"/>
              </a:rPr>
              <a:t>任教，专注于教学，</a:t>
            </a:r>
            <a:endParaRPr lang="zh-CN" altLang="en-US" sz="2800" dirty="0">
              <a:latin typeface="黑体" panose="02010609060101010101" pitchFamily="2" charset="-122"/>
              <a:cs typeface="+mn-cs"/>
              <a:sym typeface="+mn-ea"/>
            </a:endParaRPr>
          </a:p>
          <a:p>
            <a:pPr marL="0" marR="0" lvl="1" indent="0" algn="l" defTabSz="1219200" rtl="0" eaLnBrk="1" fontAlgn="base" latinLnBrk="0" hangingPunct="1">
              <a:lnSpc>
                <a:spcPct val="100000"/>
              </a:lnSpc>
              <a:spcBef>
                <a:spcPct val="20000"/>
              </a:spcBef>
              <a:buClrTx/>
              <a:buSzTx/>
              <a:buFont typeface="Wingdings" panose="05000000000000000000" charset="0"/>
              <a:buNone/>
            </a:pPr>
            <a:r>
              <a:rPr lang="zh-CN" altLang="en-US" sz="2800" dirty="0">
                <a:latin typeface="黑体" panose="02010609060101010101" pitchFamily="2" charset="-122"/>
                <a:cs typeface="+mn-cs"/>
                <a:sym typeface="+mn-ea"/>
              </a:rPr>
              <a:t>他说</a:t>
            </a:r>
            <a:r>
              <a:rPr lang="en-US" altLang="zh-CN" sz="2800" dirty="0">
                <a:latin typeface="黑体" panose="02010609060101010101" pitchFamily="2" charset="-122"/>
                <a:cs typeface="+mn-cs"/>
                <a:sym typeface="+mn-ea"/>
              </a:rPr>
              <a:t>“</a:t>
            </a:r>
            <a:r>
              <a:rPr lang="zh-CN" altLang="en-US" sz="2800" dirty="0">
                <a:latin typeface="黑体" panose="02010609060101010101" pitchFamily="2" charset="-122"/>
                <a:cs typeface="+mn-cs"/>
                <a:sym typeface="+mn-ea"/>
              </a:rPr>
              <a:t>我所要带来的就是我的学生</a:t>
            </a:r>
            <a:r>
              <a:rPr lang="en-US" altLang="zh-CN" sz="2800" dirty="0">
                <a:latin typeface="黑体" panose="02010609060101010101" pitchFamily="2" charset="-122"/>
                <a:cs typeface="+mn-cs"/>
                <a:sym typeface="+mn-ea"/>
              </a:rPr>
              <a:t>”</a:t>
            </a:r>
            <a:endParaRPr lang="zh-CN" altLang="en-US" sz="2800" dirty="0">
              <a:latin typeface="黑体" panose="02010609060101010101" pitchFamily="2" charset="-122"/>
              <a:cs typeface="+mn-cs"/>
              <a:sym typeface="+mn-ea"/>
            </a:endParaRPr>
          </a:p>
          <a:p>
            <a:pPr lvl="1" algn="l" eaLnBrk="1" hangingPunct="1">
              <a:buClrTx/>
              <a:buSzTx/>
              <a:buChar char="•"/>
            </a:pPr>
            <a:endParaRPr lang="zh-CN" altLang="en-US" sz="2800" dirty="0">
              <a:latin typeface="黑体" panose="02010609060101010101" pitchFamily="2" charset="-122"/>
              <a:ea typeface="黑体" panose="02010609060101010101" pitchFamily="2" charset="-122"/>
              <a:cs typeface="+mn-cs"/>
              <a:sym typeface="+mn-ea"/>
            </a:endParaRPr>
          </a:p>
        </p:txBody>
      </p:sp>
      <p:sp>
        <p:nvSpPr>
          <p:cNvPr id="4" name="标题 3"/>
          <p:cNvSpPr>
            <a:spLocks noGrp="1"/>
          </p:cNvSpPr>
          <p:nvPr>
            <p:ph type="title"/>
          </p:nvPr>
        </p:nvSpPr>
        <p:spPr>
          <a:xfrm>
            <a:off x="752475" y="222568"/>
            <a:ext cx="10972800" cy="796908"/>
          </a:xfrm>
        </p:spPr>
        <p:txBody>
          <a:bodyPr/>
          <a:p>
            <a:r>
              <a:rPr lang="en-US" altLang="zh-CN">
                <a:latin typeface="楷体" panose="02010609060101010101" charset="-122"/>
                <a:ea typeface="楷体" panose="02010609060101010101" charset="-122"/>
                <a:cs typeface="楷体" panose="02010609060101010101" charset="-122"/>
                <a:sym typeface="+mn-ea"/>
              </a:rPr>
              <a:t>6.6 </a:t>
            </a:r>
            <a:r>
              <a:rPr lang="zh-CN" altLang="en-US" dirty="0">
                <a:latin typeface="楷体" panose="02010609060101010101" charset="-122"/>
                <a:ea typeface="楷体" panose="02010609060101010101" charset="-122"/>
                <a:cs typeface="楷体" panose="02010609060101010101" charset="-122"/>
                <a:sym typeface="+mn-ea"/>
              </a:rPr>
              <a:t>赫夫曼树及其应用</a:t>
            </a:r>
            <a:endParaRPr lang="en-US" altLang="zh-CN">
              <a:latin typeface="楷体" panose="02010609060101010101" charset="-122"/>
              <a:ea typeface="楷体" panose="02010609060101010101" charset="-122"/>
              <a:cs typeface="楷体" panose="02010609060101010101" charset="-122"/>
            </a:endParaRPr>
          </a:p>
        </p:txBody>
      </p:sp>
      <p:sp>
        <p:nvSpPr>
          <p:cNvPr id="2" name="灯片编号占位符 1"/>
          <p:cNvSpPr>
            <a:spLocks noGrp="1"/>
          </p:cNvSpPr>
          <p:nvPr>
            <p:ph type="sldNum" sz="quarter" idx="4"/>
          </p:nvPr>
        </p:nvSpPr>
        <p:spPr/>
        <p:txBody>
          <a:bodyPr/>
          <a:p>
            <a:fld id="{F18B4237-A20D-4DE2-ADD8-75BCC50A7656}" type="slidenum">
              <a:rPr lang="zh-CN" altLang="en-US"/>
            </a:fld>
            <a:endParaRPr lang="zh-CN" altLang="en-US"/>
          </a:p>
        </p:txBody>
      </p:sp>
      <p:pic>
        <p:nvPicPr>
          <p:cNvPr id="7" name="图片 6"/>
          <p:cNvPicPr>
            <a:picLocks noChangeAspect="1"/>
          </p:cNvPicPr>
          <p:nvPr/>
        </p:nvPicPr>
        <p:blipFill>
          <a:blip r:embed="rId1"/>
          <a:stretch>
            <a:fillRect/>
          </a:stretch>
        </p:blipFill>
        <p:spPr>
          <a:xfrm>
            <a:off x="10090785" y="3716655"/>
            <a:ext cx="1866900" cy="2667000"/>
          </a:xfrm>
          <a:prstGeom prst="rect">
            <a:avLst/>
          </a:prstGeom>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pPr marL="457200" marR="0" lvl="1" indent="-457200" algn="l" defTabSz="1219200" rtl="0" eaLnBrk="1" fontAlgn="base" latinLnBrk="0" hangingPunct="1">
              <a:lnSpc>
                <a:spcPct val="100000"/>
              </a:lnSpc>
              <a:spcBef>
                <a:spcPct val="20000"/>
              </a:spcBef>
              <a:buClrTx/>
              <a:buSzTx/>
              <a:buFont typeface="Wingdings" panose="05000000000000000000" charset="0"/>
              <a:buChar char="l"/>
            </a:pPr>
            <a:r>
              <a:rPr lang="zh-CN" altLang="en-US" sz="2800" dirty="0">
                <a:latin typeface="黑体" panose="02010609060101010101" pitchFamily="2" charset="-122"/>
                <a:cs typeface="+mn-cs"/>
                <a:sym typeface="+mn-ea"/>
              </a:rPr>
              <a:t>赫夫曼树的简单应用——百分制转五级制</a:t>
            </a:r>
            <a:endParaRPr kumimoji="0" lang="zh-CN" altLang="en-US" sz="2800" b="0" i="0" u="none" strike="noStrike" kern="0" cap="none" spc="0" normalizeH="0" baseline="0" dirty="0">
              <a:solidFill>
                <a:schemeClr val="tx1"/>
              </a:solidFill>
              <a:latin typeface="黑体" panose="02010609060101010101" pitchFamily="2" charset="-122"/>
              <a:cs typeface="+mn-cs"/>
            </a:endParaRPr>
          </a:p>
          <a:p>
            <a:pPr marR="0" lvl="1" algn="l" defTabSz="1219200" rtl="0" eaLnBrk="1" fontAlgn="base" latinLnBrk="0" hangingPunct="1">
              <a:lnSpc>
                <a:spcPct val="100000"/>
              </a:lnSpc>
              <a:spcBef>
                <a:spcPct val="20000"/>
              </a:spcBef>
              <a:buClrTx/>
              <a:buSzTx/>
              <a:buChar char="•"/>
            </a:pPr>
            <a:r>
              <a:rPr lang="zh-CN" altLang="en-US" sz="2400" dirty="0">
                <a:latin typeface="黑体" panose="02010609060101010101" pitchFamily="2" charset="-122"/>
                <a:ea typeface="黑体" panose="02010609060101010101" pitchFamily="2" charset="-122"/>
                <a:cs typeface="+mn-ea"/>
                <a:sym typeface="+mn-ea"/>
              </a:rPr>
              <a:t>将0～100分转变为不及格、及格、中等、良好、优良五个级别</a:t>
            </a:r>
            <a:endParaRPr lang="zh-CN" altLang="en-US" sz="2400" dirty="0">
              <a:latin typeface="黑体" panose="02010609060101010101" pitchFamily="2" charset="-122"/>
              <a:ea typeface="黑体" panose="02010609060101010101" pitchFamily="2" charset="-122"/>
              <a:cs typeface="+mn-ea"/>
              <a:sym typeface="+mn-ea"/>
            </a:endParaRPr>
          </a:p>
          <a:p>
            <a:pPr marR="0" lvl="1" algn="l" defTabSz="1219200" rtl="0" eaLnBrk="1" fontAlgn="base" latinLnBrk="0" hangingPunct="1">
              <a:lnSpc>
                <a:spcPct val="100000"/>
              </a:lnSpc>
              <a:spcBef>
                <a:spcPct val="20000"/>
              </a:spcBef>
              <a:buClrTx/>
              <a:buSzTx/>
              <a:buChar char="•"/>
            </a:pPr>
            <a:r>
              <a:rPr lang="zh-CN" altLang="en-US" noProof="0" smtClean="0">
                <a:ln>
                  <a:noFill/>
                </a:ln>
                <a:effectLst/>
                <a:uLnTx/>
                <a:uFillTx/>
                <a:latin typeface="黑体" panose="02010609060101010101" pitchFamily="2" charset="-122"/>
                <a:ea typeface="黑体" panose="02010609060101010101" pitchFamily="2" charset="-122"/>
                <a:cs typeface="+mn-ea"/>
                <a:sym typeface="+mn-ea"/>
              </a:rPr>
              <a:t>分数的分布比例为：</a:t>
            </a:r>
            <a:endParaRPr kumimoji="0" lang="zh-CN" altLang="en-US" sz="2400" b="0" i="0" u="none" strike="noStrike" kern="0" cap="none" spc="0" normalizeH="0" baseline="0" dirty="0">
              <a:solidFill>
                <a:schemeClr val="tx1"/>
              </a:solidFill>
              <a:latin typeface="黑体" panose="02010609060101010101" pitchFamily="2" charset="-122"/>
              <a:ea typeface="黑体" panose="02010609060101010101" pitchFamily="2" charset="-122"/>
              <a:cs typeface="+mn-ea"/>
            </a:endParaRPr>
          </a:p>
          <a:p>
            <a:pPr marR="0" lvl="1" algn="l" defTabSz="1219200" rtl="0" eaLnBrk="1" fontAlgn="base" latinLnBrk="0" hangingPunct="1">
              <a:lnSpc>
                <a:spcPct val="100000"/>
              </a:lnSpc>
              <a:spcBef>
                <a:spcPct val="20000"/>
              </a:spcBef>
              <a:buClrTx/>
              <a:buSzTx/>
              <a:buChar char="•"/>
            </a:pPr>
            <a:endParaRPr lang="zh-CN" altLang="en-US" sz="2400" dirty="0">
              <a:latin typeface="黑体" panose="02010609060101010101" pitchFamily="2" charset="-122"/>
              <a:ea typeface="黑体" panose="02010609060101010101" pitchFamily="2" charset="-122"/>
              <a:cs typeface="+mn-ea"/>
              <a:sym typeface="+mn-ea"/>
            </a:endParaRPr>
          </a:p>
          <a:p>
            <a:pPr marR="0" lvl="1" algn="l" defTabSz="1219200" rtl="0" eaLnBrk="1" fontAlgn="base" latinLnBrk="0" hangingPunct="1">
              <a:lnSpc>
                <a:spcPct val="100000"/>
              </a:lnSpc>
              <a:spcBef>
                <a:spcPct val="20000"/>
              </a:spcBef>
              <a:buClrTx/>
              <a:buSzTx/>
              <a:buChar char="•"/>
            </a:pPr>
            <a:endParaRPr lang="zh-CN" altLang="en-US" sz="2400" dirty="0">
              <a:latin typeface="黑体" panose="02010609060101010101" pitchFamily="2" charset="-122"/>
              <a:ea typeface="黑体" panose="02010609060101010101" pitchFamily="2" charset="-122"/>
              <a:cs typeface="+mn-ea"/>
              <a:sym typeface="+mn-ea"/>
            </a:endParaRPr>
          </a:p>
          <a:p>
            <a:pPr marR="0" lvl="1" algn="l" defTabSz="1219200" rtl="0" eaLnBrk="1" fontAlgn="base" latinLnBrk="0" hangingPunct="1">
              <a:lnSpc>
                <a:spcPct val="100000"/>
              </a:lnSpc>
              <a:spcBef>
                <a:spcPct val="20000"/>
              </a:spcBef>
              <a:buClrTx/>
              <a:buSzTx/>
              <a:buChar char="•"/>
            </a:pPr>
            <a:endParaRPr lang="zh-CN" altLang="en-US" sz="2400" dirty="0">
              <a:latin typeface="黑体" panose="02010609060101010101" pitchFamily="2" charset="-122"/>
              <a:ea typeface="黑体" panose="02010609060101010101" pitchFamily="2" charset="-122"/>
              <a:cs typeface="+mn-ea"/>
              <a:sym typeface="+mn-ea"/>
            </a:endParaRPr>
          </a:p>
        </p:txBody>
      </p:sp>
      <p:sp>
        <p:nvSpPr>
          <p:cNvPr id="4" name="标题 3"/>
          <p:cNvSpPr>
            <a:spLocks noGrp="1"/>
          </p:cNvSpPr>
          <p:nvPr>
            <p:ph type="title"/>
          </p:nvPr>
        </p:nvSpPr>
        <p:spPr>
          <a:xfrm>
            <a:off x="752475" y="222568"/>
            <a:ext cx="10972800" cy="796908"/>
          </a:xfrm>
        </p:spPr>
        <p:txBody>
          <a:bodyPr/>
          <a:p>
            <a:r>
              <a:rPr lang="en-US" altLang="zh-CN">
                <a:latin typeface="楷体" panose="02010609060101010101" charset="-122"/>
                <a:ea typeface="楷体" panose="02010609060101010101" charset="-122"/>
                <a:cs typeface="楷体" panose="02010609060101010101" charset="-122"/>
                <a:sym typeface="+mn-ea"/>
              </a:rPr>
              <a:t>6.6 </a:t>
            </a:r>
            <a:r>
              <a:rPr lang="zh-CN" altLang="en-US" dirty="0">
                <a:latin typeface="楷体" panose="02010609060101010101" charset="-122"/>
                <a:ea typeface="楷体" panose="02010609060101010101" charset="-122"/>
                <a:cs typeface="楷体" panose="02010609060101010101" charset="-122"/>
                <a:sym typeface="+mn-ea"/>
              </a:rPr>
              <a:t>赫夫曼树及其应用</a:t>
            </a:r>
            <a:endParaRPr lang="en-US" altLang="zh-CN">
              <a:latin typeface="楷体" panose="02010609060101010101" charset="-122"/>
              <a:ea typeface="楷体" panose="02010609060101010101" charset="-122"/>
              <a:cs typeface="楷体" panose="02010609060101010101" charset="-122"/>
            </a:endParaRPr>
          </a:p>
        </p:txBody>
      </p:sp>
      <p:sp>
        <p:nvSpPr>
          <p:cNvPr id="2" name="灯片编号占位符 1"/>
          <p:cNvSpPr>
            <a:spLocks noGrp="1"/>
          </p:cNvSpPr>
          <p:nvPr>
            <p:ph type="sldNum" sz="quarter" idx="4"/>
          </p:nvPr>
        </p:nvSpPr>
        <p:spPr/>
        <p:txBody>
          <a:bodyPr/>
          <a:p>
            <a:fld id="{F18B4237-A20D-4DE2-ADD8-75BCC50A7656}" type="slidenum">
              <a:rPr lang="zh-CN" altLang="en-US"/>
            </a:fld>
            <a:endParaRPr lang="zh-CN" altLang="en-US"/>
          </a:p>
        </p:txBody>
      </p:sp>
      <p:pic>
        <p:nvPicPr>
          <p:cNvPr id="94212" name="Picture 5"/>
          <p:cNvPicPr>
            <a:picLocks noChangeAspect="1"/>
          </p:cNvPicPr>
          <p:nvPr/>
        </p:nvPicPr>
        <p:blipFill>
          <a:blip r:embed="rId1"/>
          <a:stretch>
            <a:fillRect/>
          </a:stretch>
        </p:blipFill>
        <p:spPr>
          <a:xfrm>
            <a:off x="2279333" y="2420303"/>
            <a:ext cx="5616575" cy="1031875"/>
          </a:xfrm>
          <a:prstGeom prst="rect">
            <a:avLst/>
          </a:prstGeom>
          <a:noFill/>
          <a:ln w="9525">
            <a:noFill/>
          </a:ln>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pPr marL="457200" marR="0" lvl="1" indent="-457200" algn="l" defTabSz="1219200" rtl="0" eaLnBrk="1" fontAlgn="base" latinLnBrk="0" hangingPunct="1">
              <a:lnSpc>
                <a:spcPct val="100000"/>
              </a:lnSpc>
              <a:spcBef>
                <a:spcPct val="20000"/>
              </a:spcBef>
              <a:buClrTx/>
              <a:buSzTx/>
              <a:buFont typeface="Wingdings" panose="05000000000000000000" charset="0"/>
              <a:buChar char="l"/>
            </a:pPr>
            <a:r>
              <a:rPr lang="zh-CN" altLang="en-US" sz="2800" dirty="0">
                <a:latin typeface="黑体" panose="02010609060101010101" pitchFamily="2" charset="-122"/>
                <a:cs typeface="+mn-cs"/>
                <a:sym typeface="+mn-ea"/>
              </a:rPr>
              <a:t>百分制转五级制的普通方法</a:t>
            </a:r>
            <a:endParaRPr kumimoji="0" lang="zh-CN" altLang="en-US" sz="2800" b="0" i="0" u="none" strike="noStrike" kern="0" cap="none" spc="0" normalizeH="0" baseline="0" dirty="0">
              <a:solidFill>
                <a:schemeClr val="tx1"/>
              </a:solidFill>
              <a:latin typeface="黑体" panose="02010609060101010101" pitchFamily="2" charset="-122"/>
              <a:cs typeface="+mn-cs"/>
            </a:endParaRPr>
          </a:p>
          <a:p>
            <a:pPr marR="0" lvl="1" algn="l" defTabSz="1219200" rtl="0" eaLnBrk="1" fontAlgn="base" latinLnBrk="0" hangingPunct="1">
              <a:lnSpc>
                <a:spcPct val="100000"/>
              </a:lnSpc>
              <a:spcBef>
                <a:spcPct val="20000"/>
              </a:spcBef>
              <a:buClrTx/>
              <a:buSzTx/>
              <a:buChar char="•"/>
            </a:pPr>
            <a:r>
              <a:rPr lang="zh-CN" altLang="en-US" sz="2400" dirty="0">
                <a:latin typeface="黑体" panose="02010609060101010101" pitchFamily="2" charset="-122"/>
                <a:ea typeface="黑体" panose="02010609060101010101" pitchFamily="2" charset="-122"/>
                <a:cs typeface="+mn-ea"/>
                <a:sym typeface="+mn-ea"/>
              </a:rPr>
              <a:t>用四次判断语句</a:t>
            </a:r>
            <a:endParaRPr lang="zh-CN" altLang="en-US" sz="2400" dirty="0">
              <a:latin typeface="黑体" panose="02010609060101010101" pitchFamily="2" charset="-122"/>
              <a:ea typeface="黑体" panose="02010609060101010101" pitchFamily="2" charset="-122"/>
              <a:cs typeface="+mn-ea"/>
              <a:sym typeface="+mn-ea"/>
            </a:endParaRPr>
          </a:p>
          <a:p>
            <a:pPr marR="0" lvl="1" algn="l" defTabSz="1219200" rtl="0" eaLnBrk="1" fontAlgn="base" latinLnBrk="0" hangingPunct="1">
              <a:lnSpc>
                <a:spcPct val="100000"/>
              </a:lnSpc>
              <a:spcBef>
                <a:spcPct val="20000"/>
              </a:spcBef>
              <a:buClrTx/>
              <a:buSzTx/>
              <a:buChar char="•"/>
            </a:pPr>
            <a:r>
              <a:rPr lang="zh-CN" altLang="en-US" dirty="0">
                <a:latin typeface="黑体" panose="02010609060101010101" pitchFamily="2" charset="-122"/>
                <a:ea typeface="黑体" panose="02010609060101010101" pitchFamily="2" charset="-122"/>
                <a:cs typeface="+mn-ea"/>
                <a:sym typeface="+mn-ea"/>
              </a:rPr>
              <a:t>若有10000个输入数据，根据分数分布比例需要31500次</a:t>
            </a:r>
            <a:endParaRPr kumimoji="0" lang="zh-CN" altLang="en-US" b="0" i="0" u="none" strike="noStrike" kern="0" cap="none" spc="0" normalizeH="0" baseline="0" dirty="0">
              <a:solidFill>
                <a:schemeClr val="tx1"/>
              </a:solidFill>
              <a:latin typeface="黑体" panose="02010609060101010101" pitchFamily="2" charset="-122"/>
              <a:ea typeface="黑体" panose="02010609060101010101" pitchFamily="2" charset="-122"/>
              <a:cs typeface="+mn-ea"/>
            </a:endParaRPr>
          </a:p>
          <a:p>
            <a:pPr marR="0" lvl="1" algn="l" defTabSz="1219200" rtl="0" eaLnBrk="1" fontAlgn="base" latinLnBrk="0" hangingPunct="1">
              <a:lnSpc>
                <a:spcPct val="100000"/>
              </a:lnSpc>
              <a:spcBef>
                <a:spcPct val="20000"/>
              </a:spcBef>
              <a:buClrTx/>
              <a:buSzTx/>
              <a:buChar char="•"/>
            </a:pPr>
            <a:r>
              <a:rPr lang="zh-CN" altLang="en-US" dirty="0">
                <a:latin typeface="黑体" panose="02010609060101010101" pitchFamily="2" charset="-122"/>
                <a:ea typeface="黑体" panose="02010609060101010101" pitchFamily="2" charset="-122"/>
                <a:cs typeface="+mn-ea"/>
                <a:sym typeface="+mn-ea"/>
              </a:rPr>
              <a:t>80%以上数据需要经过3次以上的比较才能得到结果</a:t>
            </a:r>
            <a:endParaRPr kumimoji="0" lang="zh-CN" altLang="en-US" b="0" i="0" u="none" strike="noStrike" kern="0" cap="none" spc="0" normalizeH="0" baseline="0" dirty="0">
              <a:solidFill>
                <a:schemeClr val="tx1"/>
              </a:solidFill>
              <a:latin typeface="黑体" panose="02010609060101010101" pitchFamily="2" charset="-122"/>
              <a:ea typeface="黑体" panose="02010609060101010101" pitchFamily="2" charset="-122"/>
              <a:cs typeface="+mn-ea"/>
            </a:endParaRPr>
          </a:p>
          <a:p>
            <a:pPr marR="0" lvl="1" algn="l" defTabSz="1219200" rtl="0" eaLnBrk="1" fontAlgn="base" latinLnBrk="0" hangingPunct="1">
              <a:lnSpc>
                <a:spcPct val="100000"/>
              </a:lnSpc>
              <a:spcBef>
                <a:spcPct val="20000"/>
              </a:spcBef>
              <a:buClrTx/>
              <a:buSzTx/>
              <a:buChar char="•"/>
            </a:pPr>
            <a:endParaRPr kumimoji="0" lang="zh-CN" altLang="en-US" sz="2400" b="0" i="0" u="none" strike="noStrike" kern="0" cap="none" spc="0" normalizeH="0" baseline="0" dirty="0">
              <a:solidFill>
                <a:schemeClr val="tx1"/>
              </a:solidFill>
              <a:latin typeface="黑体" panose="02010609060101010101" pitchFamily="2" charset="-122"/>
              <a:ea typeface="黑体" panose="02010609060101010101" pitchFamily="2" charset="-122"/>
              <a:cs typeface="+mn-ea"/>
            </a:endParaRPr>
          </a:p>
          <a:p>
            <a:pPr marR="0" lvl="1" algn="l" defTabSz="1219200" rtl="0" eaLnBrk="1" fontAlgn="base" latinLnBrk="0" hangingPunct="1">
              <a:lnSpc>
                <a:spcPct val="100000"/>
              </a:lnSpc>
              <a:spcBef>
                <a:spcPct val="20000"/>
              </a:spcBef>
              <a:buClrTx/>
              <a:buSzTx/>
              <a:buChar char="•"/>
            </a:pPr>
            <a:endParaRPr lang="zh-CN" altLang="en-US" sz="2400" dirty="0">
              <a:latin typeface="黑体" panose="02010609060101010101" pitchFamily="2" charset="-122"/>
              <a:ea typeface="黑体" panose="02010609060101010101" pitchFamily="2" charset="-122"/>
              <a:cs typeface="+mn-ea"/>
              <a:sym typeface="+mn-ea"/>
            </a:endParaRPr>
          </a:p>
        </p:txBody>
      </p:sp>
      <p:sp>
        <p:nvSpPr>
          <p:cNvPr id="4" name="标题 3"/>
          <p:cNvSpPr>
            <a:spLocks noGrp="1"/>
          </p:cNvSpPr>
          <p:nvPr>
            <p:ph type="title"/>
          </p:nvPr>
        </p:nvSpPr>
        <p:spPr>
          <a:xfrm>
            <a:off x="752475" y="222568"/>
            <a:ext cx="10972800" cy="796908"/>
          </a:xfrm>
        </p:spPr>
        <p:txBody>
          <a:bodyPr/>
          <a:p>
            <a:r>
              <a:rPr lang="en-US" altLang="zh-CN">
                <a:latin typeface="楷体" panose="02010609060101010101" charset="-122"/>
                <a:ea typeface="楷体" panose="02010609060101010101" charset="-122"/>
                <a:cs typeface="楷体" panose="02010609060101010101" charset="-122"/>
                <a:sym typeface="+mn-ea"/>
              </a:rPr>
              <a:t>6.6 </a:t>
            </a:r>
            <a:r>
              <a:rPr lang="zh-CN" altLang="en-US" dirty="0">
                <a:latin typeface="楷体" panose="02010609060101010101" charset="-122"/>
                <a:ea typeface="楷体" panose="02010609060101010101" charset="-122"/>
                <a:cs typeface="楷体" panose="02010609060101010101" charset="-122"/>
                <a:sym typeface="+mn-ea"/>
              </a:rPr>
              <a:t>赫夫曼树及其应用</a:t>
            </a:r>
            <a:endParaRPr lang="en-US" altLang="zh-CN">
              <a:latin typeface="楷体" panose="02010609060101010101" charset="-122"/>
              <a:ea typeface="楷体" panose="02010609060101010101" charset="-122"/>
              <a:cs typeface="楷体" panose="02010609060101010101" charset="-122"/>
            </a:endParaRPr>
          </a:p>
        </p:txBody>
      </p:sp>
      <p:sp>
        <p:nvSpPr>
          <p:cNvPr id="2" name="灯片编号占位符 1"/>
          <p:cNvSpPr>
            <a:spLocks noGrp="1"/>
          </p:cNvSpPr>
          <p:nvPr>
            <p:ph type="sldNum" sz="quarter" idx="4"/>
          </p:nvPr>
        </p:nvSpPr>
        <p:spPr/>
        <p:txBody>
          <a:bodyPr/>
          <a:p>
            <a:fld id="{F18B4237-A20D-4DE2-ADD8-75BCC50A7656}" type="slidenum">
              <a:rPr lang="zh-CN" altLang="en-US"/>
            </a:fld>
            <a:endParaRPr lang="zh-CN" altLang="en-US"/>
          </a:p>
        </p:txBody>
      </p:sp>
      <p:pic>
        <p:nvPicPr>
          <p:cNvPr id="94212" name="Picture 5"/>
          <p:cNvPicPr>
            <a:picLocks noChangeAspect="1"/>
          </p:cNvPicPr>
          <p:nvPr/>
        </p:nvPicPr>
        <p:blipFill>
          <a:blip r:embed="rId1"/>
          <a:stretch>
            <a:fillRect/>
          </a:stretch>
        </p:blipFill>
        <p:spPr>
          <a:xfrm>
            <a:off x="5591810" y="476250"/>
            <a:ext cx="6169025" cy="1133475"/>
          </a:xfrm>
          <a:prstGeom prst="rect">
            <a:avLst/>
          </a:prstGeom>
          <a:noFill/>
          <a:ln w="9525">
            <a:noFill/>
          </a:ln>
        </p:spPr>
      </p:pic>
      <p:pic>
        <p:nvPicPr>
          <p:cNvPr id="95236" name="Picture 4"/>
          <p:cNvPicPr>
            <a:picLocks noChangeAspect="1"/>
          </p:cNvPicPr>
          <p:nvPr/>
        </p:nvPicPr>
        <p:blipFill>
          <a:blip r:embed="rId2"/>
          <a:stretch>
            <a:fillRect/>
          </a:stretch>
        </p:blipFill>
        <p:spPr>
          <a:xfrm>
            <a:off x="3719830" y="2924810"/>
            <a:ext cx="6793865" cy="2992120"/>
          </a:xfrm>
          <a:prstGeom prst="rect">
            <a:avLst/>
          </a:prstGeom>
          <a:noFill/>
          <a:ln w="9525">
            <a:noFill/>
          </a:ln>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429260" y="948055"/>
            <a:ext cx="11087735" cy="1967865"/>
          </a:xfrm>
        </p:spPr>
        <p:txBody>
          <a:bodyPr/>
          <a:p>
            <a:pPr marL="457200" marR="0" lvl="1" indent="-457200" algn="l" defTabSz="1219200" rtl="0" eaLnBrk="1" fontAlgn="base" latinLnBrk="0" hangingPunct="1">
              <a:lnSpc>
                <a:spcPct val="100000"/>
              </a:lnSpc>
              <a:spcBef>
                <a:spcPct val="20000"/>
              </a:spcBef>
              <a:buClrTx/>
              <a:buSzTx/>
              <a:buFont typeface="Wingdings" panose="05000000000000000000" charset="0"/>
              <a:buChar char="l"/>
            </a:pPr>
            <a:r>
              <a:rPr lang="zh-CN" altLang="en-US" sz="2800" dirty="0">
                <a:latin typeface="黑体" panose="02010609060101010101" pitchFamily="2" charset="-122"/>
                <a:cs typeface="+mn-cs"/>
                <a:sym typeface="+mn-ea"/>
              </a:rPr>
              <a:t>普通方法的执行过程是一棵</a:t>
            </a:r>
            <a:r>
              <a:rPr lang="zh-CN" altLang="en-US" sz="2800" dirty="0">
                <a:latin typeface="黑体" panose="02010609060101010101" pitchFamily="2" charset="-122"/>
                <a:cs typeface="+mn-cs"/>
                <a:sym typeface="+mn-ea"/>
              </a:rPr>
              <a:t>二叉树</a:t>
            </a:r>
            <a:endParaRPr lang="zh-CN" altLang="en-US" sz="2400" dirty="0">
              <a:latin typeface="黑体" panose="02010609060101010101" pitchFamily="2" charset="-122"/>
              <a:ea typeface="黑体" panose="02010609060101010101" pitchFamily="2" charset="-122"/>
              <a:cs typeface="+mn-ea"/>
              <a:sym typeface="+mn-ea"/>
            </a:endParaRPr>
          </a:p>
          <a:p>
            <a:pPr marR="0" lvl="1" algn="l" defTabSz="1219200" rtl="0" eaLnBrk="1" fontAlgn="base" latinLnBrk="0" hangingPunct="1">
              <a:lnSpc>
                <a:spcPct val="100000"/>
              </a:lnSpc>
              <a:spcBef>
                <a:spcPct val="20000"/>
              </a:spcBef>
              <a:buClrTx/>
              <a:buSzTx/>
              <a:buChar char="•"/>
            </a:pPr>
            <a:r>
              <a:rPr lang="zh-CN" altLang="en-US" sz="2400" dirty="0">
                <a:latin typeface="黑体" panose="02010609060101010101" pitchFamily="2" charset="-122"/>
                <a:ea typeface="黑体" panose="02010609060101010101" pitchFamily="2" charset="-122"/>
                <a:cs typeface="+mn-ea"/>
                <a:sym typeface="+mn-ea"/>
              </a:rPr>
              <a:t>五个等级对应五个叶子</a:t>
            </a:r>
            <a:r>
              <a:rPr lang="zh-CN" altLang="en-US" sz="2400" dirty="0">
                <a:latin typeface="黑体" panose="02010609060101010101" pitchFamily="2" charset="-122"/>
                <a:ea typeface="黑体" panose="02010609060101010101" pitchFamily="2" charset="-122"/>
                <a:cs typeface="+mn-ea"/>
                <a:sym typeface="+mn-ea"/>
              </a:rPr>
              <a:t>结点</a:t>
            </a:r>
            <a:endParaRPr lang="zh-CN" altLang="en-US" sz="2400" dirty="0">
              <a:latin typeface="黑体" panose="02010609060101010101" pitchFamily="2" charset="-122"/>
              <a:ea typeface="黑体" panose="02010609060101010101" pitchFamily="2" charset="-122"/>
              <a:cs typeface="+mn-ea"/>
              <a:sym typeface="+mn-ea"/>
            </a:endParaRPr>
          </a:p>
          <a:p>
            <a:pPr marR="0" lvl="1" algn="l" defTabSz="1219200" rtl="0" eaLnBrk="1" fontAlgn="base" latinLnBrk="0" hangingPunct="1">
              <a:lnSpc>
                <a:spcPct val="100000"/>
              </a:lnSpc>
              <a:spcBef>
                <a:spcPct val="20000"/>
              </a:spcBef>
              <a:buClrTx/>
              <a:buSzTx/>
              <a:buChar char="•"/>
            </a:pPr>
            <a:r>
              <a:rPr lang="zh-CN" altLang="en-US" dirty="0">
                <a:latin typeface="黑体" panose="02010609060101010101" pitchFamily="2" charset="-122"/>
                <a:ea typeface="黑体" panose="02010609060101010101" pitchFamily="2" charset="-122"/>
                <a:cs typeface="+mn-ea"/>
                <a:sym typeface="+mn-ea"/>
              </a:rPr>
              <a:t>五个等级的分数比例是五个叶子的权值</a:t>
            </a:r>
            <a:endParaRPr lang="zh-CN" altLang="en-US" dirty="0">
              <a:latin typeface="黑体" panose="02010609060101010101" pitchFamily="2" charset="-122"/>
              <a:ea typeface="黑体" panose="02010609060101010101" pitchFamily="2" charset="-122"/>
              <a:cs typeface="+mn-ea"/>
              <a:sym typeface="+mn-ea"/>
            </a:endParaRPr>
          </a:p>
          <a:p>
            <a:pPr marR="0" lvl="1" algn="l" defTabSz="1219200" rtl="0" eaLnBrk="1" fontAlgn="base" latinLnBrk="0" hangingPunct="1">
              <a:lnSpc>
                <a:spcPct val="100000"/>
              </a:lnSpc>
              <a:spcBef>
                <a:spcPct val="20000"/>
              </a:spcBef>
              <a:buClrTx/>
              <a:buSzTx/>
              <a:buChar char="•"/>
            </a:pPr>
            <a:r>
              <a:rPr lang="zh-CN" altLang="en-US" dirty="0">
                <a:latin typeface="黑体" panose="02010609060101010101" pitchFamily="2" charset="-122"/>
                <a:ea typeface="黑体" panose="02010609060101010101" pitchFamily="2" charset="-122"/>
                <a:cs typeface="+mn-ea"/>
                <a:sym typeface="+mn-ea"/>
              </a:rPr>
              <a:t>所有分数的比较总次数，实际上是二叉树的带权路径长度</a:t>
            </a:r>
            <a:r>
              <a:rPr lang="en-US" altLang="zh-CN" dirty="0">
                <a:latin typeface="黑体" panose="02010609060101010101" pitchFamily="2" charset="-122"/>
                <a:ea typeface="黑体" panose="02010609060101010101" pitchFamily="2" charset="-122"/>
                <a:cs typeface="+mn-ea"/>
                <a:sym typeface="+mn-ea"/>
              </a:rPr>
              <a:t>WPL</a:t>
            </a:r>
            <a:endParaRPr kumimoji="0" lang="zh-CN" altLang="en-US" b="0" i="0" u="none" strike="noStrike" kern="0" cap="none" spc="0" normalizeH="0" baseline="0" dirty="0">
              <a:solidFill>
                <a:schemeClr val="tx1"/>
              </a:solidFill>
              <a:latin typeface="黑体" panose="02010609060101010101" pitchFamily="2" charset="-122"/>
              <a:ea typeface="黑体" panose="02010609060101010101" pitchFamily="2" charset="-122"/>
              <a:cs typeface="+mn-ea"/>
            </a:endParaRPr>
          </a:p>
          <a:p>
            <a:pPr marR="0" lvl="1" algn="l" defTabSz="1219200" rtl="0" eaLnBrk="1" fontAlgn="base" latinLnBrk="0" hangingPunct="1">
              <a:lnSpc>
                <a:spcPct val="100000"/>
              </a:lnSpc>
              <a:spcBef>
                <a:spcPct val="20000"/>
              </a:spcBef>
              <a:buClrTx/>
              <a:buSzTx/>
              <a:buChar char="•"/>
            </a:pPr>
            <a:endParaRPr kumimoji="0" lang="zh-CN" altLang="en-US" b="0" i="0" u="none" strike="noStrike" kern="0" cap="none" spc="0" normalizeH="0" baseline="0" dirty="0">
              <a:solidFill>
                <a:schemeClr val="tx1"/>
              </a:solidFill>
              <a:latin typeface="黑体" panose="02010609060101010101" pitchFamily="2" charset="-122"/>
              <a:ea typeface="黑体" panose="02010609060101010101" pitchFamily="2" charset="-122"/>
              <a:cs typeface="+mn-ea"/>
            </a:endParaRPr>
          </a:p>
          <a:p>
            <a:pPr marR="0" lvl="1" algn="l" defTabSz="1219200" rtl="0" eaLnBrk="1" fontAlgn="base" latinLnBrk="0" hangingPunct="1">
              <a:lnSpc>
                <a:spcPct val="100000"/>
              </a:lnSpc>
              <a:spcBef>
                <a:spcPct val="20000"/>
              </a:spcBef>
              <a:buClrTx/>
              <a:buSzTx/>
              <a:buChar char="•"/>
            </a:pPr>
            <a:endParaRPr kumimoji="0" lang="zh-CN" altLang="en-US" sz="2400" b="0" i="0" u="none" strike="noStrike" kern="0" cap="none" spc="0" normalizeH="0" baseline="0" dirty="0">
              <a:solidFill>
                <a:schemeClr val="tx1"/>
              </a:solidFill>
              <a:latin typeface="黑体" panose="02010609060101010101" pitchFamily="2" charset="-122"/>
              <a:ea typeface="黑体" panose="02010609060101010101" pitchFamily="2" charset="-122"/>
              <a:cs typeface="+mn-ea"/>
            </a:endParaRPr>
          </a:p>
          <a:p>
            <a:pPr marR="0" lvl="1" algn="l" defTabSz="1219200" rtl="0" eaLnBrk="1" fontAlgn="base" latinLnBrk="0" hangingPunct="1">
              <a:lnSpc>
                <a:spcPct val="100000"/>
              </a:lnSpc>
              <a:spcBef>
                <a:spcPct val="20000"/>
              </a:spcBef>
              <a:buClrTx/>
              <a:buSzTx/>
              <a:buChar char="•"/>
            </a:pPr>
            <a:endParaRPr lang="zh-CN" altLang="en-US" sz="2400" dirty="0">
              <a:latin typeface="黑体" panose="02010609060101010101" pitchFamily="2" charset="-122"/>
              <a:ea typeface="黑体" panose="02010609060101010101" pitchFamily="2" charset="-122"/>
              <a:cs typeface="+mn-ea"/>
              <a:sym typeface="+mn-ea"/>
            </a:endParaRPr>
          </a:p>
        </p:txBody>
      </p:sp>
      <p:sp>
        <p:nvSpPr>
          <p:cNvPr id="4" name="标题 3"/>
          <p:cNvSpPr>
            <a:spLocks noGrp="1"/>
          </p:cNvSpPr>
          <p:nvPr>
            <p:ph type="title"/>
          </p:nvPr>
        </p:nvSpPr>
        <p:spPr>
          <a:xfrm>
            <a:off x="752475" y="222568"/>
            <a:ext cx="10972800" cy="796908"/>
          </a:xfrm>
        </p:spPr>
        <p:txBody>
          <a:bodyPr/>
          <a:p>
            <a:r>
              <a:rPr lang="en-US" altLang="zh-CN">
                <a:latin typeface="楷体" panose="02010609060101010101" charset="-122"/>
                <a:ea typeface="楷体" panose="02010609060101010101" charset="-122"/>
                <a:cs typeface="楷体" panose="02010609060101010101" charset="-122"/>
                <a:sym typeface="+mn-ea"/>
              </a:rPr>
              <a:t>6.6 </a:t>
            </a:r>
            <a:r>
              <a:rPr lang="zh-CN" altLang="en-US" dirty="0">
                <a:latin typeface="楷体" panose="02010609060101010101" charset="-122"/>
                <a:ea typeface="楷体" panose="02010609060101010101" charset="-122"/>
                <a:cs typeface="楷体" panose="02010609060101010101" charset="-122"/>
                <a:sym typeface="+mn-ea"/>
              </a:rPr>
              <a:t>赫夫曼树及其应用</a:t>
            </a:r>
            <a:endParaRPr lang="en-US" altLang="zh-CN">
              <a:latin typeface="楷体" panose="02010609060101010101" charset="-122"/>
              <a:ea typeface="楷体" panose="02010609060101010101" charset="-122"/>
              <a:cs typeface="楷体" panose="02010609060101010101" charset="-122"/>
            </a:endParaRPr>
          </a:p>
        </p:txBody>
      </p:sp>
      <p:sp>
        <p:nvSpPr>
          <p:cNvPr id="2" name="灯片编号占位符 1"/>
          <p:cNvSpPr>
            <a:spLocks noGrp="1"/>
          </p:cNvSpPr>
          <p:nvPr>
            <p:ph type="sldNum" sz="quarter" idx="4"/>
          </p:nvPr>
        </p:nvSpPr>
        <p:spPr/>
        <p:txBody>
          <a:bodyPr/>
          <a:p>
            <a:fld id="{F18B4237-A20D-4DE2-ADD8-75BCC50A7656}" type="slidenum">
              <a:rPr lang="zh-CN" altLang="en-US"/>
            </a:fld>
            <a:endParaRPr lang="zh-CN" altLang="en-US"/>
          </a:p>
        </p:txBody>
      </p:sp>
      <p:pic>
        <p:nvPicPr>
          <p:cNvPr id="94212" name="Picture 5"/>
          <p:cNvPicPr>
            <a:picLocks noChangeAspect="1"/>
          </p:cNvPicPr>
          <p:nvPr/>
        </p:nvPicPr>
        <p:blipFill>
          <a:blip r:embed="rId1"/>
          <a:stretch>
            <a:fillRect/>
          </a:stretch>
        </p:blipFill>
        <p:spPr>
          <a:xfrm>
            <a:off x="6772275" y="443865"/>
            <a:ext cx="5012055" cy="920750"/>
          </a:xfrm>
          <a:prstGeom prst="rect">
            <a:avLst/>
          </a:prstGeom>
          <a:noFill/>
          <a:ln w="9525">
            <a:noFill/>
          </a:ln>
        </p:spPr>
      </p:pic>
      <p:pic>
        <p:nvPicPr>
          <p:cNvPr id="95236" name="Picture 4"/>
          <p:cNvPicPr>
            <a:picLocks noChangeAspect="1"/>
          </p:cNvPicPr>
          <p:nvPr/>
        </p:nvPicPr>
        <p:blipFill>
          <a:blip r:embed="rId2"/>
          <a:stretch>
            <a:fillRect/>
          </a:stretch>
        </p:blipFill>
        <p:spPr>
          <a:xfrm>
            <a:off x="3215640" y="2996565"/>
            <a:ext cx="6379210" cy="2809240"/>
          </a:xfrm>
          <a:prstGeom prst="rect">
            <a:avLst/>
          </a:prstGeom>
          <a:noFill/>
          <a:ln w="9525">
            <a:noFill/>
          </a:ln>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pPr marL="457200" marR="0" lvl="1" indent="-457200" algn="l" defTabSz="1219200" rtl="0" eaLnBrk="1" fontAlgn="base" latinLnBrk="0" hangingPunct="1">
              <a:lnSpc>
                <a:spcPct val="100000"/>
              </a:lnSpc>
              <a:spcBef>
                <a:spcPct val="20000"/>
              </a:spcBef>
              <a:buClrTx/>
              <a:buSzTx/>
              <a:buFont typeface="Wingdings" panose="05000000000000000000" charset="0"/>
              <a:buChar char="l"/>
            </a:pPr>
            <a:r>
              <a:rPr lang="zh-CN" altLang="en-US" sz="2800" dirty="0">
                <a:latin typeface="黑体" panose="02010609060101010101" pitchFamily="2" charset="-122"/>
                <a:cs typeface="+mn-cs"/>
                <a:sym typeface="+mn-ea"/>
              </a:rPr>
              <a:t>百分制转五级制的</a:t>
            </a:r>
            <a:r>
              <a:rPr lang="zh-CN" altLang="en-US" sz="2800" dirty="0">
                <a:latin typeface="黑体" panose="02010609060101010101" pitchFamily="2" charset="-122"/>
                <a:cs typeface="+mn-cs"/>
                <a:sym typeface="+mn-ea"/>
              </a:rPr>
              <a:t>赫夫曼方法</a:t>
            </a:r>
            <a:endParaRPr kumimoji="0" lang="zh-CN" altLang="en-US" sz="2800" b="0" i="0" u="none" strike="noStrike" kern="0" cap="none" spc="0" normalizeH="0" baseline="0" dirty="0">
              <a:solidFill>
                <a:schemeClr val="tx1"/>
              </a:solidFill>
              <a:latin typeface="黑体" panose="02010609060101010101" pitchFamily="2" charset="-122"/>
              <a:cs typeface="+mn-cs"/>
            </a:endParaRPr>
          </a:p>
          <a:p>
            <a:pPr marR="0" lvl="1" algn="l" defTabSz="1219200" rtl="0" eaLnBrk="1" fontAlgn="base" latinLnBrk="0" hangingPunct="1">
              <a:lnSpc>
                <a:spcPct val="100000"/>
              </a:lnSpc>
              <a:spcBef>
                <a:spcPct val="20000"/>
              </a:spcBef>
              <a:buClrTx/>
              <a:buSzTx/>
              <a:buChar char="•"/>
            </a:pPr>
            <a:r>
              <a:rPr lang="zh-CN" altLang="en-US" dirty="0">
                <a:latin typeface="黑体" panose="02010609060101010101" pitchFamily="2" charset="-122"/>
                <a:ea typeface="黑体" panose="02010609060101010101" pitchFamily="2" charset="-122"/>
                <a:cs typeface="+mn-ea"/>
                <a:sym typeface="+mn-ea"/>
              </a:rPr>
              <a:t>五个等级对应五个叶子结点</a:t>
            </a:r>
            <a:endParaRPr lang="zh-CN" altLang="en-US" dirty="0">
              <a:latin typeface="黑体" panose="02010609060101010101" pitchFamily="2" charset="-122"/>
              <a:ea typeface="黑体" panose="02010609060101010101" pitchFamily="2" charset="-122"/>
              <a:cs typeface="+mn-ea"/>
              <a:sym typeface="+mn-ea"/>
            </a:endParaRPr>
          </a:p>
          <a:p>
            <a:pPr marR="0" lvl="1" algn="l" defTabSz="1219200" rtl="0" eaLnBrk="1" fontAlgn="base" latinLnBrk="0" hangingPunct="1">
              <a:lnSpc>
                <a:spcPct val="100000"/>
              </a:lnSpc>
              <a:spcBef>
                <a:spcPct val="20000"/>
              </a:spcBef>
              <a:buClrTx/>
              <a:buSzTx/>
              <a:buChar char="•"/>
            </a:pPr>
            <a:r>
              <a:rPr lang="zh-CN" altLang="en-US" dirty="0">
                <a:latin typeface="黑体" panose="02010609060101010101" pitchFamily="2" charset="-122"/>
                <a:ea typeface="黑体" panose="02010609060101010101" pitchFamily="2" charset="-122"/>
                <a:cs typeface="+mn-ea"/>
                <a:sym typeface="+mn-ea"/>
              </a:rPr>
              <a:t>五个等级的分数比例是五个叶子的权值</a:t>
            </a:r>
            <a:endParaRPr lang="zh-CN" altLang="en-US" dirty="0">
              <a:latin typeface="黑体" panose="02010609060101010101" pitchFamily="2" charset="-122"/>
              <a:ea typeface="黑体" panose="02010609060101010101" pitchFamily="2" charset="-122"/>
              <a:cs typeface="+mn-ea"/>
              <a:sym typeface="+mn-ea"/>
            </a:endParaRPr>
          </a:p>
          <a:p>
            <a:pPr marR="0" lvl="1" algn="l" defTabSz="1219200" rtl="0" eaLnBrk="1" fontAlgn="base" latinLnBrk="0" hangingPunct="1">
              <a:lnSpc>
                <a:spcPct val="100000"/>
              </a:lnSpc>
              <a:spcBef>
                <a:spcPct val="20000"/>
              </a:spcBef>
              <a:buClrTx/>
              <a:buSzTx/>
              <a:buChar char="•"/>
            </a:pPr>
            <a:r>
              <a:rPr lang="zh-CN" altLang="en-US" noProof="0" smtClean="0">
                <a:ln>
                  <a:noFill/>
                </a:ln>
                <a:effectLst/>
                <a:uLnTx/>
                <a:uFillTx/>
                <a:latin typeface="黑体" panose="02010609060101010101" pitchFamily="2" charset="-122"/>
                <a:ea typeface="黑体" panose="02010609060101010101" pitchFamily="2" charset="-122"/>
                <a:cs typeface="+mn-ea"/>
                <a:sym typeface="+mn-ea"/>
              </a:rPr>
              <a:t>把高权值结点放在路径短的地方，离根越</a:t>
            </a:r>
            <a:r>
              <a:rPr lang="zh-CN" altLang="en-US" noProof="0" smtClean="0">
                <a:ln>
                  <a:noFill/>
                </a:ln>
                <a:effectLst/>
                <a:uLnTx/>
                <a:uFillTx/>
                <a:latin typeface="黑体" panose="02010609060101010101" pitchFamily="2" charset="-122"/>
                <a:ea typeface="黑体" panose="02010609060101010101" pitchFamily="2" charset="-122"/>
                <a:cs typeface="+mn-ea"/>
                <a:sym typeface="+mn-ea"/>
              </a:rPr>
              <a:t>近</a:t>
            </a:r>
            <a:endParaRPr lang="zh-CN" altLang="en-US" noProof="0" smtClean="0">
              <a:ln>
                <a:noFill/>
              </a:ln>
              <a:effectLst/>
              <a:uLnTx/>
              <a:uFillTx/>
              <a:latin typeface="黑体" panose="02010609060101010101" pitchFamily="2" charset="-122"/>
              <a:ea typeface="黑体" panose="02010609060101010101" pitchFamily="2" charset="-122"/>
              <a:cs typeface="+mn-ea"/>
              <a:sym typeface="+mn-ea"/>
            </a:endParaRPr>
          </a:p>
          <a:p>
            <a:pPr marR="0" lvl="1" algn="l" defTabSz="1219200" rtl="0" eaLnBrk="1" fontAlgn="base" latinLnBrk="0" hangingPunct="1">
              <a:lnSpc>
                <a:spcPct val="100000"/>
              </a:lnSpc>
              <a:spcBef>
                <a:spcPct val="20000"/>
              </a:spcBef>
              <a:buClrTx/>
              <a:buSzTx/>
              <a:buChar char="•"/>
            </a:pPr>
            <a:r>
              <a:rPr lang="zh-CN" altLang="en-US" noProof="0" smtClean="0">
                <a:ln>
                  <a:noFill/>
                </a:ln>
                <a:effectLst/>
                <a:uLnTx/>
                <a:uFillTx/>
                <a:latin typeface="黑体" panose="02010609060101010101" pitchFamily="2" charset="-122"/>
                <a:ea typeface="黑体" panose="02010609060101010101" pitchFamily="2" charset="-122"/>
                <a:cs typeface="+mn-ea"/>
                <a:sym typeface="+mn-ea"/>
              </a:rPr>
              <a:t>把低权值结点放在路径长的地方，离根越</a:t>
            </a:r>
            <a:r>
              <a:rPr lang="zh-CN" altLang="en-US" noProof="0" smtClean="0">
                <a:ln>
                  <a:noFill/>
                </a:ln>
                <a:effectLst/>
                <a:uLnTx/>
                <a:uFillTx/>
                <a:latin typeface="黑体" panose="02010609060101010101" pitchFamily="2" charset="-122"/>
                <a:ea typeface="黑体" panose="02010609060101010101" pitchFamily="2" charset="-122"/>
                <a:cs typeface="+mn-ea"/>
                <a:sym typeface="+mn-ea"/>
              </a:rPr>
              <a:t>远</a:t>
            </a:r>
            <a:endParaRPr lang="zh-CN" altLang="en-US" noProof="0" smtClean="0">
              <a:ln>
                <a:noFill/>
              </a:ln>
              <a:effectLst/>
              <a:uLnTx/>
              <a:uFillTx/>
              <a:latin typeface="黑体" panose="02010609060101010101" pitchFamily="2" charset="-122"/>
              <a:ea typeface="黑体" panose="02010609060101010101" pitchFamily="2" charset="-122"/>
              <a:cs typeface="+mn-ea"/>
              <a:sym typeface="+mn-ea"/>
            </a:endParaRPr>
          </a:p>
          <a:p>
            <a:pPr marR="0" lvl="1" algn="l" defTabSz="1219200" rtl="0" eaLnBrk="1" fontAlgn="base" latinLnBrk="0" hangingPunct="1">
              <a:lnSpc>
                <a:spcPct val="100000"/>
              </a:lnSpc>
              <a:spcBef>
                <a:spcPct val="20000"/>
              </a:spcBef>
              <a:buClrTx/>
              <a:buSzTx/>
              <a:buChar char="•"/>
            </a:pPr>
            <a:r>
              <a:rPr lang="zh-CN" altLang="en-US" noProof="0" smtClean="0">
                <a:ln>
                  <a:noFill/>
                </a:ln>
                <a:effectLst/>
                <a:uLnTx/>
                <a:uFillTx/>
                <a:latin typeface="黑体" panose="02010609060101010101" pitchFamily="2" charset="-122"/>
                <a:ea typeface="黑体" panose="02010609060101010101" pitchFamily="2" charset="-122"/>
                <a:cs typeface="+mn-ea"/>
                <a:sym typeface="+mn-ea"/>
              </a:rPr>
              <a:t>用上述方法来构造二叉树</a:t>
            </a:r>
            <a:endParaRPr kumimoji="0" lang="zh-CN" altLang="en-US" b="0" i="0" u="none" strike="noStrike" kern="0" cap="none" spc="0" normalizeH="0" baseline="0" noProof="0" smtClean="0">
              <a:ln>
                <a:noFill/>
              </a:ln>
              <a:solidFill>
                <a:schemeClr val="tx1"/>
              </a:solidFill>
              <a:effectLst/>
              <a:uLnTx/>
              <a:uFillTx/>
              <a:latin typeface="黑体" panose="02010609060101010101" pitchFamily="2" charset="-122"/>
              <a:ea typeface="黑体" panose="02010609060101010101" pitchFamily="2" charset="-122"/>
              <a:cs typeface="+mn-ea"/>
            </a:endParaRPr>
          </a:p>
          <a:p>
            <a:pPr marR="0" lvl="1" algn="l" defTabSz="1219200" rtl="0" eaLnBrk="1" fontAlgn="base" latinLnBrk="0" hangingPunct="1">
              <a:lnSpc>
                <a:spcPct val="100000"/>
              </a:lnSpc>
              <a:spcBef>
                <a:spcPct val="20000"/>
              </a:spcBef>
              <a:buClrTx/>
              <a:buSzTx/>
              <a:buChar char="•"/>
            </a:pPr>
            <a:endParaRPr lang="zh-CN" altLang="en-US" dirty="0">
              <a:latin typeface="黑体" panose="02010609060101010101" pitchFamily="2" charset="-122"/>
              <a:ea typeface="黑体" panose="02010609060101010101" pitchFamily="2" charset="-122"/>
              <a:cs typeface="+mn-ea"/>
              <a:sym typeface="+mn-ea"/>
            </a:endParaRPr>
          </a:p>
          <a:p>
            <a:pPr marR="0" lvl="1" algn="l" defTabSz="1219200" rtl="0" eaLnBrk="1" fontAlgn="base" latinLnBrk="0" hangingPunct="1">
              <a:lnSpc>
                <a:spcPct val="100000"/>
              </a:lnSpc>
              <a:spcBef>
                <a:spcPct val="20000"/>
              </a:spcBef>
              <a:buClrTx/>
              <a:buSzTx/>
              <a:buChar char="•"/>
            </a:pPr>
            <a:endParaRPr lang="zh-CN" altLang="en-US" sz="2400" dirty="0">
              <a:latin typeface="黑体" panose="02010609060101010101" pitchFamily="2" charset="-122"/>
              <a:ea typeface="黑体" panose="02010609060101010101" pitchFamily="2" charset="-122"/>
              <a:cs typeface="+mn-ea"/>
              <a:sym typeface="+mn-ea"/>
            </a:endParaRPr>
          </a:p>
        </p:txBody>
      </p:sp>
      <p:sp>
        <p:nvSpPr>
          <p:cNvPr id="4" name="标题 3"/>
          <p:cNvSpPr>
            <a:spLocks noGrp="1"/>
          </p:cNvSpPr>
          <p:nvPr>
            <p:ph type="title"/>
          </p:nvPr>
        </p:nvSpPr>
        <p:spPr>
          <a:xfrm>
            <a:off x="752475" y="222568"/>
            <a:ext cx="10972800" cy="796908"/>
          </a:xfrm>
        </p:spPr>
        <p:txBody>
          <a:bodyPr/>
          <a:p>
            <a:r>
              <a:rPr lang="en-US" altLang="zh-CN">
                <a:latin typeface="楷体" panose="02010609060101010101" charset="-122"/>
                <a:ea typeface="楷体" panose="02010609060101010101" charset="-122"/>
                <a:cs typeface="楷体" panose="02010609060101010101" charset="-122"/>
                <a:sym typeface="+mn-ea"/>
              </a:rPr>
              <a:t>6.6 </a:t>
            </a:r>
            <a:r>
              <a:rPr lang="zh-CN" altLang="en-US" dirty="0">
                <a:latin typeface="楷体" panose="02010609060101010101" charset="-122"/>
                <a:ea typeface="楷体" panose="02010609060101010101" charset="-122"/>
                <a:cs typeface="楷体" panose="02010609060101010101" charset="-122"/>
                <a:sym typeface="+mn-ea"/>
              </a:rPr>
              <a:t>赫夫曼树及其应用</a:t>
            </a:r>
            <a:endParaRPr lang="en-US" altLang="zh-CN">
              <a:latin typeface="楷体" panose="02010609060101010101" charset="-122"/>
              <a:ea typeface="楷体" panose="02010609060101010101" charset="-122"/>
              <a:cs typeface="楷体" panose="02010609060101010101" charset="-122"/>
            </a:endParaRPr>
          </a:p>
        </p:txBody>
      </p:sp>
      <p:sp>
        <p:nvSpPr>
          <p:cNvPr id="2" name="灯片编号占位符 1"/>
          <p:cNvSpPr>
            <a:spLocks noGrp="1"/>
          </p:cNvSpPr>
          <p:nvPr>
            <p:ph type="sldNum" sz="quarter" idx="4"/>
          </p:nvPr>
        </p:nvSpPr>
        <p:spPr/>
        <p:txBody>
          <a:bodyPr/>
          <a:p>
            <a:fld id="{F18B4237-A20D-4DE2-ADD8-75BCC50A7656}" type="slidenum">
              <a:rPr lang="zh-CN" altLang="en-US"/>
            </a:fld>
            <a:endParaRPr lang="zh-CN" altLang="en-US"/>
          </a:p>
        </p:txBody>
      </p:sp>
      <p:pic>
        <p:nvPicPr>
          <p:cNvPr id="94212" name="Picture 5"/>
          <p:cNvPicPr>
            <a:picLocks noChangeAspect="1"/>
          </p:cNvPicPr>
          <p:nvPr/>
        </p:nvPicPr>
        <p:blipFill>
          <a:blip r:embed="rId1"/>
          <a:stretch>
            <a:fillRect/>
          </a:stretch>
        </p:blipFill>
        <p:spPr>
          <a:xfrm>
            <a:off x="6285865" y="603885"/>
            <a:ext cx="5474970" cy="1005840"/>
          </a:xfrm>
          <a:prstGeom prst="rect">
            <a:avLst/>
          </a:prstGeom>
          <a:noFill/>
          <a:ln w="9525">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pPr marL="457200" marR="0" lvl="1" indent="-457200" algn="l" defTabSz="1219200" rtl="0" eaLnBrk="1" fontAlgn="base" latinLnBrk="0" hangingPunct="1">
              <a:lnSpc>
                <a:spcPct val="100000"/>
              </a:lnSpc>
              <a:spcBef>
                <a:spcPct val="20000"/>
              </a:spcBef>
              <a:buClrTx/>
              <a:buSzTx/>
              <a:buFont typeface="Wingdings" panose="05000000000000000000" charset="0"/>
              <a:buChar char="l"/>
            </a:pPr>
            <a:r>
              <a:rPr lang="zh-CN" altLang="en-US" sz="2800" dirty="0">
                <a:latin typeface="黑体" panose="02010609060101010101" pitchFamily="2" charset="-122"/>
                <a:cs typeface="+mn-cs"/>
                <a:sym typeface="+mn-ea"/>
              </a:rPr>
              <a:t>树</a:t>
            </a:r>
            <a:r>
              <a:rPr lang="zh-CN" altLang="en-US" sz="2800" dirty="0">
                <a:latin typeface="黑体" panose="02010609060101010101" pitchFamily="2" charset="-122"/>
                <a:cs typeface="+mn-cs"/>
                <a:sym typeface="+mn-ea"/>
              </a:rPr>
              <a:t>关系的术语</a:t>
            </a:r>
            <a:endParaRPr lang="zh-CN" altLang="en-US" sz="2800" dirty="0">
              <a:latin typeface="黑体" panose="02010609060101010101" pitchFamily="2" charset="-122"/>
              <a:cs typeface="+mn-cs"/>
              <a:sym typeface="+mn-ea"/>
            </a:endParaRPr>
          </a:p>
          <a:p>
            <a:pPr marR="0" lvl="1" algn="l" defTabSz="1219200" rtl="0" eaLnBrk="1" fontAlgn="base" latinLnBrk="0" hangingPunct="1">
              <a:lnSpc>
                <a:spcPct val="100000"/>
              </a:lnSpc>
              <a:spcBef>
                <a:spcPct val="20000"/>
              </a:spcBef>
              <a:buClrTx/>
              <a:buSzTx/>
              <a:buChar char="•"/>
            </a:pPr>
            <a:r>
              <a:rPr lang="zh-CN" altLang="en-US" sz="2400" dirty="0">
                <a:latin typeface="黑体" panose="02010609060101010101" pitchFamily="2" charset="-122"/>
                <a:ea typeface="黑体" panose="02010609060101010101" pitchFamily="2" charset="-122"/>
                <a:cs typeface="+mn-ea"/>
                <a:sym typeface="+mn-ea"/>
              </a:rPr>
              <a:t>双亲</a:t>
            </a:r>
            <a:endParaRPr kumimoji="0" lang="zh-CN" altLang="en-US" sz="2400" i="0" u="none" strike="noStrike" kern="0" cap="none" spc="0" normalizeH="0" baseline="0" noProof="1" dirty="0">
              <a:solidFill>
                <a:schemeClr val="tx1"/>
              </a:solidFill>
              <a:latin typeface="黑体" panose="02010609060101010101" pitchFamily="2" charset="-122"/>
              <a:ea typeface="黑体" panose="02010609060101010101" pitchFamily="2" charset="-122"/>
              <a:cs typeface="+mn-ea"/>
            </a:endParaRPr>
          </a:p>
          <a:p>
            <a:pPr marR="0" lvl="1" algn="l" defTabSz="1219200" rtl="0" eaLnBrk="1" fontAlgn="base" latinLnBrk="0" hangingPunct="1">
              <a:lnSpc>
                <a:spcPct val="100000"/>
              </a:lnSpc>
              <a:spcBef>
                <a:spcPct val="20000"/>
              </a:spcBef>
              <a:buClrTx/>
              <a:buSzTx/>
              <a:buChar char="•"/>
            </a:pPr>
            <a:r>
              <a:rPr lang="zh-CN" altLang="en-US" sz="2400" dirty="0">
                <a:latin typeface="黑体" panose="02010609060101010101" pitchFamily="2" charset="-122"/>
                <a:ea typeface="黑体" panose="02010609060101010101" pitchFamily="2" charset="-122"/>
                <a:cs typeface="+mn-ea"/>
                <a:sym typeface="+mn-ea"/>
              </a:rPr>
              <a:t>孩子</a:t>
            </a:r>
            <a:endParaRPr kumimoji="0" lang="zh-CN" altLang="en-US" sz="2400" i="0" u="none" strike="noStrike" kern="0" cap="none" spc="0" normalizeH="0" baseline="0" noProof="1" dirty="0">
              <a:solidFill>
                <a:schemeClr val="tx1"/>
              </a:solidFill>
              <a:latin typeface="黑体" panose="02010609060101010101" pitchFamily="2" charset="-122"/>
              <a:ea typeface="黑体" panose="02010609060101010101" pitchFamily="2" charset="-122"/>
              <a:cs typeface="+mn-ea"/>
            </a:endParaRPr>
          </a:p>
          <a:p>
            <a:pPr marR="0" lvl="1" algn="l" defTabSz="1219200" rtl="0" eaLnBrk="1" fontAlgn="base" latinLnBrk="0" hangingPunct="1">
              <a:lnSpc>
                <a:spcPct val="100000"/>
              </a:lnSpc>
              <a:spcBef>
                <a:spcPct val="20000"/>
              </a:spcBef>
              <a:buClrTx/>
              <a:buSzTx/>
              <a:buChar char="•"/>
            </a:pPr>
            <a:r>
              <a:rPr lang="zh-CN" altLang="en-US" sz="2400" dirty="0">
                <a:latin typeface="黑体" panose="02010609060101010101" pitchFamily="2" charset="-122"/>
                <a:ea typeface="黑体" panose="02010609060101010101" pitchFamily="2" charset="-122"/>
                <a:cs typeface="+mn-ea"/>
                <a:sym typeface="+mn-ea"/>
              </a:rPr>
              <a:t>兄弟</a:t>
            </a:r>
            <a:endParaRPr kumimoji="0" lang="zh-CN" altLang="en-US" sz="2400" i="0" u="none" strike="noStrike" kern="0" cap="none" spc="0" normalizeH="0" baseline="0" noProof="1" dirty="0">
              <a:solidFill>
                <a:schemeClr val="tx1"/>
              </a:solidFill>
              <a:latin typeface="黑体" panose="02010609060101010101" pitchFamily="2" charset="-122"/>
              <a:ea typeface="黑体" panose="02010609060101010101" pitchFamily="2" charset="-122"/>
              <a:cs typeface="+mn-ea"/>
            </a:endParaRPr>
          </a:p>
          <a:p>
            <a:pPr marR="0" lvl="1" algn="l" defTabSz="1219200" rtl="0" eaLnBrk="1" fontAlgn="base" latinLnBrk="0" hangingPunct="1">
              <a:lnSpc>
                <a:spcPct val="100000"/>
              </a:lnSpc>
              <a:spcBef>
                <a:spcPct val="20000"/>
              </a:spcBef>
              <a:buClrTx/>
              <a:buSzTx/>
              <a:buChar char="•"/>
            </a:pPr>
            <a:r>
              <a:rPr lang="zh-CN" altLang="en-US" sz="2400" dirty="0">
                <a:latin typeface="黑体" panose="02010609060101010101" pitchFamily="2" charset="-122"/>
                <a:ea typeface="黑体" panose="02010609060101010101" pitchFamily="2" charset="-122"/>
                <a:cs typeface="+mn-ea"/>
                <a:sym typeface="+mn-ea"/>
              </a:rPr>
              <a:t>祖先</a:t>
            </a:r>
            <a:endParaRPr kumimoji="0" lang="zh-CN" altLang="en-US" sz="2400" i="0" u="none" strike="noStrike" kern="0" cap="none" spc="0" normalizeH="0" baseline="0" noProof="1" dirty="0">
              <a:solidFill>
                <a:schemeClr val="tx1"/>
              </a:solidFill>
              <a:latin typeface="黑体" panose="02010609060101010101" pitchFamily="2" charset="-122"/>
              <a:ea typeface="黑体" panose="02010609060101010101" pitchFamily="2" charset="-122"/>
              <a:cs typeface="+mn-ea"/>
            </a:endParaRPr>
          </a:p>
          <a:p>
            <a:pPr marR="0" lvl="1" algn="l" defTabSz="1219200" rtl="0" eaLnBrk="1" fontAlgn="base" latinLnBrk="0" hangingPunct="1">
              <a:lnSpc>
                <a:spcPct val="100000"/>
              </a:lnSpc>
              <a:spcBef>
                <a:spcPct val="20000"/>
              </a:spcBef>
              <a:buClrTx/>
              <a:buSzTx/>
              <a:buChar char="•"/>
            </a:pPr>
            <a:r>
              <a:rPr lang="zh-CN" altLang="en-US" sz="2400" dirty="0">
                <a:latin typeface="黑体" panose="02010609060101010101" pitchFamily="2" charset="-122"/>
                <a:ea typeface="黑体" panose="02010609060101010101" pitchFamily="2" charset="-122"/>
                <a:cs typeface="+mn-ea"/>
                <a:sym typeface="+mn-ea"/>
              </a:rPr>
              <a:t>子孙</a:t>
            </a:r>
            <a:endParaRPr lang="zh-CN" altLang="en-US" sz="2400" dirty="0">
              <a:latin typeface="黑体" panose="02010609060101010101" pitchFamily="2" charset="-122"/>
              <a:ea typeface="黑体" panose="02010609060101010101" pitchFamily="2" charset="-122"/>
              <a:cs typeface="+mn-ea"/>
              <a:sym typeface="+mn-ea"/>
            </a:endParaRPr>
          </a:p>
          <a:p>
            <a:pPr marL="457200" marR="0" lvl="1" indent="-457200" algn="l" defTabSz="1219200" rtl="0" eaLnBrk="1" fontAlgn="base" latinLnBrk="0" hangingPunct="1">
              <a:lnSpc>
                <a:spcPct val="100000"/>
              </a:lnSpc>
              <a:spcBef>
                <a:spcPct val="20000"/>
              </a:spcBef>
              <a:buClrTx/>
              <a:buSzTx/>
              <a:buFont typeface="Wingdings" panose="05000000000000000000" charset="0"/>
              <a:buChar char="l"/>
            </a:pPr>
            <a:endParaRPr lang="zh-CN" altLang="en-US" sz="2800" dirty="0">
              <a:latin typeface="黑体" panose="02010609060101010101" pitchFamily="2" charset="-122"/>
              <a:cs typeface="+mn-cs"/>
              <a:sym typeface="+mn-ea"/>
            </a:endParaRPr>
          </a:p>
          <a:p>
            <a:pPr marL="457200" marR="0" lvl="1" indent="-457200" algn="l" defTabSz="1219200" rtl="0" eaLnBrk="1" fontAlgn="base" latinLnBrk="0" hangingPunct="1">
              <a:lnSpc>
                <a:spcPct val="100000"/>
              </a:lnSpc>
              <a:spcBef>
                <a:spcPct val="20000"/>
              </a:spcBef>
              <a:buClrTx/>
              <a:buSzTx/>
              <a:buFont typeface="Wingdings" panose="05000000000000000000" charset="0"/>
              <a:buChar char="l"/>
            </a:pPr>
            <a:r>
              <a:rPr lang="zh-CN" altLang="en-US" sz="2800" dirty="0">
                <a:latin typeface="黑体" panose="02010609060101010101" pitchFamily="2" charset="-122"/>
                <a:cs typeface="+mn-cs"/>
                <a:sym typeface="+mn-ea"/>
              </a:rPr>
              <a:t>有序树/无序树：孩子的位置是否可以交换</a:t>
            </a:r>
            <a:endParaRPr kumimoji="0" lang="zh-CN" altLang="en-US" sz="2800" i="0" u="none" strike="noStrike" kern="0" cap="none" spc="0" normalizeH="0" baseline="0" noProof="1" dirty="0">
              <a:solidFill>
                <a:schemeClr val="tx1"/>
              </a:solidFill>
              <a:latin typeface="黑体" panose="02010609060101010101" pitchFamily="2" charset="-122"/>
              <a:ea typeface="+mn-ea"/>
              <a:cs typeface="+mn-cs"/>
            </a:endParaRPr>
          </a:p>
          <a:p>
            <a:pPr marR="0" lvl="1" algn="l" defTabSz="1219200" rtl="0" eaLnBrk="1" fontAlgn="base" latinLnBrk="0" hangingPunct="1">
              <a:lnSpc>
                <a:spcPct val="100000"/>
              </a:lnSpc>
              <a:spcBef>
                <a:spcPct val="20000"/>
              </a:spcBef>
              <a:buClrTx/>
              <a:buSzTx/>
              <a:buChar char="•"/>
            </a:pPr>
            <a:r>
              <a:rPr lang="zh-CN" altLang="en-US" sz="2400" dirty="0">
                <a:latin typeface="黑体" panose="02010609060101010101" pitchFamily="2" charset="-122"/>
                <a:ea typeface="黑体" panose="02010609060101010101" pitchFamily="2" charset="-122"/>
                <a:cs typeface="+mn-ea"/>
                <a:sym typeface="+mn-ea"/>
              </a:rPr>
              <a:t>关系：孩子是双亲的质因子，例1/2/5-20，用无序树表示</a:t>
            </a:r>
            <a:endParaRPr kumimoji="0" lang="zh-CN" altLang="en-US" sz="2400" i="0" u="none" strike="noStrike" kern="0" cap="none" spc="0" normalizeH="0" baseline="0" noProof="1" dirty="0">
              <a:solidFill>
                <a:schemeClr val="tx1"/>
              </a:solidFill>
              <a:latin typeface="黑体" panose="02010609060101010101" pitchFamily="2" charset="-122"/>
              <a:ea typeface="黑体" panose="02010609060101010101" pitchFamily="2" charset="-122"/>
              <a:cs typeface="+mn-ea"/>
            </a:endParaRPr>
          </a:p>
          <a:p>
            <a:pPr marR="0" lvl="1" algn="l" defTabSz="1219200" rtl="0" eaLnBrk="1" fontAlgn="base" latinLnBrk="0" hangingPunct="1">
              <a:lnSpc>
                <a:spcPct val="100000"/>
              </a:lnSpc>
              <a:spcBef>
                <a:spcPct val="20000"/>
              </a:spcBef>
              <a:buClrTx/>
              <a:buSzTx/>
              <a:buChar char="•"/>
            </a:pPr>
            <a:r>
              <a:rPr lang="zh-CN" altLang="en-US" sz="2400" dirty="0">
                <a:latin typeface="黑体" panose="02010609060101010101" pitchFamily="2" charset="-122"/>
                <a:ea typeface="黑体" panose="02010609060101010101" pitchFamily="2" charset="-122"/>
                <a:cs typeface="+mn-ea"/>
                <a:sym typeface="+mn-ea"/>
              </a:rPr>
              <a:t>关系：孩子是双亲的递增质因子，例1/2/5-20，用有序树表示</a:t>
            </a:r>
            <a:endParaRPr kumimoji="0" lang="zh-CN" altLang="en-US" sz="2400" i="0" u="none" strike="noStrike" kern="0" cap="none" spc="0" normalizeH="0" baseline="0" noProof="1" dirty="0">
              <a:solidFill>
                <a:schemeClr val="tx1"/>
              </a:solidFill>
              <a:latin typeface="黑体" panose="02010609060101010101" pitchFamily="2" charset="-122"/>
              <a:ea typeface="黑体" panose="02010609060101010101" pitchFamily="2" charset="-122"/>
              <a:cs typeface="+mn-ea"/>
            </a:endParaRPr>
          </a:p>
          <a:p>
            <a:pPr marR="0" lvl="1" algn="l" defTabSz="1219200" rtl="0" eaLnBrk="1" fontAlgn="base" latinLnBrk="0" hangingPunct="1">
              <a:lnSpc>
                <a:spcPct val="100000"/>
              </a:lnSpc>
              <a:spcBef>
                <a:spcPct val="20000"/>
              </a:spcBef>
              <a:buClrTx/>
              <a:buSzTx/>
              <a:buChar char="•"/>
            </a:pPr>
            <a:endParaRPr kumimoji="0" lang="zh-CN" altLang="en-US" sz="2400" i="0" u="none" strike="noStrike" kern="0" cap="none" spc="0" normalizeH="0" baseline="0" noProof="1" dirty="0">
              <a:solidFill>
                <a:schemeClr val="tx1"/>
              </a:solidFill>
              <a:latin typeface="黑体" panose="02010609060101010101" pitchFamily="2" charset="-122"/>
              <a:ea typeface="黑体" panose="02010609060101010101" pitchFamily="2" charset="-122"/>
              <a:cs typeface="+mn-ea"/>
            </a:endParaRPr>
          </a:p>
          <a:p>
            <a:pPr marR="0" lvl="1" algn="l" defTabSz="1219200" rtl="0" eaLnBrk="1" fontAlgn="base" latinLnBrk="0" hangingPunct="1">
              <a:lnSpc>
                <a:spcPct val="100000"/>
              </a:lnSpc>
              <a:spcBef>
                <a:spcPct val="20000"/>
              </a:spcBef>
              <a:buClrTx/>
              <a:buSzTx/>
              <a:buChar char="•"/>
            </a:pPr>
            <a:endParaRPr kumimoji="0" lang="zh-CN" altLang="en-US" sz="2400" i="0" u="none" strike="noStrike" kern="0" cap="none" spc="0" normalizeH="0" baseline="0" noProof="1" dirty="0">
              <a:solidFill>
                <a:schemeClr val="tx1"/>
              </a:solidFill>
              <a:latin typeface="黑体" panose="02010609060101010101" pitchFamily="2" charset="-122"/>
              <a:ea typeface="黑体" panose="02010609060101010101" pitchFamily="2" charset="-122"/>
              <a:cs typeface="+mn-ea"/>
            </a:endParaRPr>
          </a:p>
          <a:p>
            <a:pPr lvl="1" algn="l" eaLnBrk="1" hangingPunct="1">
              <a:buClrTx/>
              <a:buSzTx/>
              <a:buChar char="•"/>
            </a:pPr>
            <a:endParaRPr lang="zh-CN" altLang="en-US" sz="2400" dirty="0">
              <a:latin typeface="黑体" panose="02010609060101010101" pitchFamily="2" charset="-122"/>
              <a:ea typeface="黑体" panose="02010609060101010101" pitchFamily="2" charset="-122"/>
              <a:cs typeface="+mn-ea"/>
              <a:sym typeface="+mn-ea"/>
            </a:endParaRPr>
          </a:p>
        </p:txBody>
      </p:sp>
      <p:sp>
        <p:nvSpPr>
          <p:cNvPr id="4" name="标题 3"/>
          <p:cNvSpPr>
            <a:spLocks noGrp="1"/>
          </p:cNvSpPr>
          <p:nvPr>
            <p:ph type="title"/>
          </p:nvPr>
        </p:nvSpPr>
        <p:spPr>
          <a:xfrm>
            <a:off x="752475" y="222568"/>
            <a:ext cx="10972800" cy="796908"/>
          </a:xfrm>
        </p:spPr>
        <p:txBody>
          <a:bodyPr/>
          <a:p>
            <a:r>
              <a:rPr lang="en-US" altLang="zh-CN">
                <a:latin typeface="楷体" panose="02010609060101010101" charset="-122"/>
                <a:ea typeface="楷体" panose="02010609060101010101" charset="-122"/>
                <a:cs typeface="楷体" panose="02010609060101010101" charset="-122"/>
                <a:sym typeface="+mn-ea"/>
              </a:rPr>
              <a:t>6.1 </a:t>
            </a:r>
            <a:r>
              <a:rPr lang="zh-CN" altLang="en-US" dirty="0">
                <a:latin typeface="楷体" panose="02010609060101010101" charset="-122"/>
                <a:ea typeface="楷体" panose="02010609060101010101" charset="-122"/>
                <a:sym typeface="+mn-ea"/>
              </a:rPr>
              <a:t>树的定义和基本术语</a:t>
            </a:r>
            <a:endParaRPr lang="en-US" altLang="zh-CN">
              <a:latin typeface="楷体" panose="02010609060101010101" charset="-122"/>
              <a:ea typeface="楷体" panose="02010609060101010101" charset="-122"/>
              <a:cs typeface="楷体" panose="02010609060101010101" charset="-122"/>
            </a:endParaRPr>
          </a:p>
        </p:txBody>
      </p:sp>
      <p:sp>
        <p:nvSpPr>
          <p:cNvPr id="2" name="灯片编号占位符 1"/>
          <p:cNvSpPr>
            <a:spLocks noGrp="1"/>
          </p:cNvSpPr>
          <p:nvPr>
            <p:ph type="sldNum" sz="quarter" idx="4"/>
          </p:nvPr>
        </p:nvSpPr>
        <p:spPr/>
        <p:txBody>
          <a:bodyPr/>
          <a:p>
            <a:fld id="{F18B4237-A20D-4DE2-ADD8-75BCC50A7656}" type="slidenum">
              <a:rPr lang="zh-CN" altLang="en-US"/>
            </a:fld>
            <a:endParaRPr lang="zh-CN" altLang="en-US"/>
          </a:p>
        </p:txBody>
      </p:sp>
      <p:grpSp>
        <p:nvGrpSpPr>
          <p:cNvPr id="11268" name="Group 54"/>
          <p:cNvGrpSpPr/>
          <p:nvPr/>
        </p:nvGrpSpPr>
        <p:grpSpPr>
          <a:xfrm>
            <a:off x="5879783" y="947738"/>
            <a:ext cx="3529012" cy="2422525"/>
            <a:chOff x="2336" y="2171"/>
            <a:chExt cx="2223" cy="1526"/>
          </a:xfrm>
        </p:grpSpPr>
        <p:sp>
          <p:nvSpPr>
            <p:cNvPr id="11269" name="Line 5"/>
            <p:cNvSpPr/>
            <p:nvPr/>
          </p:nvSpPr>
          <p:spPr>
            <a:xfrm>
              <a:off x="4182" y="2820"/>
              <a:ext cx="226" cy="267"/>
            </a:xfrm>
            <a:prstGeom prst="line">
              <a:avLst/>
            </a:prstGeom>
            <a:ln w="38100" cap="flat" cmpd="sng">
              <a:solidFill>
                <a:srgbClr val="009900"/>
              </a:solidFill>
              <a:prstDash val="solid"/>
              <a:round/>
              <a:headEnd type="none" w="med" len="med"/>
              <a:tailEnd type="none" w="med" len="med"/>
            </a:ln>
          </p:spPr>
        </p:sp>
        <p:sp>
          <p:nvSpPr>
            <p:cNvPr id="11270" name="Line 6"/>
            <p:cNvSpPr/>
            <p:nvPr/>
          </p:nvSpPr>
          <p:spPr>
            <a:xfrm flipH="1">
              <a:off x="3768" y="2820"/>
              <a:ext cx="226" cy="228"/>
            </a:xfrm>
            <a:prstGeom prst="line">
              <a:avLst/>
            </a:prstGeom>
            <a:ln w="38100" cap="flat" cmpd="sng">
              <a:solidFill>
                <a:srgbClr val="009900"/>
              </a:solidFill>
              <a:prstDash val="solid"/>
              <a:round/>
              <a:headEnd type="none" w="med" len="med"/>
              <a:tailEnd type="none" w="med" len="med"/>
            </a:ln>
          </p:spPr>
        </p:sp>
        <p:sp>
          <p:nvSpPr>
            <p:cNvPr id="11271" name="Line 7"/>
            <p:cNvSpPr/>
            <p:nvPr/>
          </p:nvSpPr>
          <p:spPr>
            <a:xfrm>
              <a:off x="4070" y="2858"/>
              <a:ext cx="0" cy="190"/>
            </a:xfrm>
            <a:prstGeom prst="line">
              <a:avLst/>
            </a:prstGeom>
            <a:ln w="38100" cap="flat" cmpd="sng">
              <a:solidFill>
                <a:srgbClr val="009900"/>
              </a:solidFill>
              <a:prstDash val="solid"/>
              <a:round/>
              <a:headEnd type="none" w="med" len="med"/>
              <a:tailEnd type="none" w="med" len="med"/>
            </a:ln>
          </p:spPr>
        </p:sp>
        <p:sp>
          <p:nvSpPr>
            <p:cNvPr id="11272" name="Line 8"/>
            <p:cNvSpPr/>
            <p:nvPr/>
          </p:nvSpPr>
          <p:spPr>
            <a:xfrm>
              <a:off x="3768" y="3278"/>
              <a:ext cx="0" cy="228"/>
            </a:xfrm>
            <a:prstGeom prst="line">
              <a:avLst/>
            </a:prstGeom>
            <a:ln w="38100" cap="flat" cmpd="sng">
              <a:solidFill>
                <a:srgbClr val="009900"/>
              </a:solidFill>
              <a:prstDash val="solid"/>
              <a:round/>
              <a:headEnd type="none" w="med" len="med"/>
              <a:tailEnd type="none" w="med" len="med"/>
            </a:ln>
          </p:spPr>
        </p:sp>
        <p:sp>
          <p:nvSpPr>
            <p:cNvPr id="11273" name="Line 9"/>
            <p:cNvSpPr/>
            <p:nvPr/>
          </p:nvSpPr>
          <p:spPr>
            <a:xfrm>
              <a:off x="3504" y="2362"/>
              <a:ext cx="528" cy="305"/>
            </a:xfrm>
            <a:prstGeom prst="line">
              <a:avLst/>
            </a:prstGeom>
            <a:ln w="38100" cap="flat" cmpd="sng">
              <a:solidFill>
                <a:srgbClr val="009900"/>
              </a:solidFill>
              <a:prstDash val="solid"/>
              <a:round/>
              <a:headEnd type="none" w="med" len="med"/>
              <a:tailEnd type="none" w="med" len="med"/>
            </a:ln>
          </p:spPr>
        </p:sp>
        <p:sp>
          <p:nvSpPr>
            <p:cNvPr id="11274" name="Line 10"/>
            <p:cNvSpPr/>
            <p:nvPr/>
          </p:nvSpPr>
          <p:spPr>
            <a:xfrm flipH="1">
              <a:off x="2864" y="2362"/>
              <a:ext cx="452" cy="305"/>
            </a:xfrm>
            <a:prstGeom prst="line">
              <a:avLst/>
            </a:prstGeom>
            <a:ln w="38100" cap="flat" cmpd="sng">
              <a:solidFill>
                <a:srgbClr val="009900"/>
              </a:solidFill>
              <a:prstDash val="solid"/>
              <a:round/>
              <a:headEnd type="none" w="med" len="med"/>
              <a:tailEnd type="none" w="med" len="med"/>
            </a:ln>
          </p:spPr>
        </p:sp>
        <p:sp>
          <p:nvSpPr>
            <p:cNvPr id="11275" name="Line 11"/>
            <p:cNvSpPr/>
            <p:nvPr/>
          </p:nvSpPr>
          <p:spPr>
            <a:xfrm>
              <a:off x="3429" y="2400"/>
              <a:ext cx="0" cy="878"/>
            </a:xfrm>
            <a:prstGeom prst="line">
              <a:avLst/>
            </a:prstGeom>
            <a:ln w="38100" cap="flat" cmpd="sng">
              <a:solidFill>
                <a:srgbClr val="009900"/>
              </a:solidFill>
              <a:prstDash val="solid"/>
              <a:round/>
              <a:headEnd type="none" w="med" len="med"/>
              <a:tailEnd type="none" w="med" len="med"/>
            </a:ln>
          </p:spPr>
        </p:sp>
        <p:sp>
          <p:nvSpPr>
            <p:cNvPr id="11276" name="Line 12"/>
            <p:cNvSpPr/>
            <p:nvPr/>
          </p:nvSpPr>
          <p:spPr>
            <a:xfrm>
              <a:off x="2901" y="2820"/>
              <a:ext cx="114" cy="267"/>
            </a:xfrm>
            <a:prstGeom prst="line">
              <a:avLst/>
            </a:prstGeom>
            <a:ln w="38100" cap="flat" cmpd="sng">
              <a:solidFill>
                <a:srgbClr val="009900"/>
              </a:solidFill>
              <a:prstDash val="solid"/>
              <a:round/>
              <a:headEnd type="none" w="med" len="med"/>
              <a:tailEnd type="none" w="med" len="med"/>
            </a:ln>
          </p:spPr>
        </p:sp>
        <p:sp>
          <p:nvSpPr>
            <p:cNvPr id="11277" name="Line 13"/>
            <p:cNvSpPr/>
            <p:nvPr/>
          </p:nvSpPr>
          <p:spPr>
            <a:xfrm>
              <a:off x="2713" y="3239"/>
              <a:ext cx="113" cy="230"/>
            </a:xfrm>
            <a:prstGeom prst="line">
              <a:avLst/>
            </a:prstGeom>
            <a:ln w="38100" cap="flat" cmpd="sng">
              <a:solidFill>
                <a:srgbClr val="009900"/>
              </a:solidFill>
              <a:prstDash val="solid"/>
              <a:round/>
              <a:headEnd type="none" w="med" len="med"/>
              <a:tailEnd type="none" w="med" len="med"/>
            </a:ln>
          </p:spPr>
        </p:sp>
        <p:sp>
          <p:nvSpPr>
            <p:cNvPr id="11278" name="Line 14"/>
            <p:cNvSpPr/>
            <p:nvPr/>
          </p:nvSpPr>
          <p:spPr>
            <a:xfrm flipH="1">
              <a:off x="2449" y="2820"/>
              <a:ext cx="339" cy="763"/>
            </a:xfrm>
            <a:prstGeom prst="line">
              <a:avLst/>
            </a:prstGeom>
            <a:ln w="38100" cap="flat" cmpd="sng">
              <a:solidFill>
                <a:srgbClr val="009900"/>
              </a:solidFill>
              <a:prstDash val="solid"/>
              <a:round/>
              <a:headEnd type="none" w="med" len="med"/>
              <a:tailEnd type="none" w="med" len="med"/>
            </a:ln>
          </p:spPr>
        </p:sp>
        <p:sp>
          <p:nvSpPr>
            <p:cNvPr id="11279" name="Oval 15"/>
            <p:cNvSpPr/>
            <p:nvPr/>
          </p:nvSpPr>
          <p:spPr>
            <a:xfrm>
              <a:off x="3278" y="2171"/>
              <a:ext cx="264" cy="267"/>
            </a:xfrm>
            <a:prstGeom prst="ellipse">
              <a:avLst/>
            </a:prstGeom>
            <a:gradFill rotWithShape="0">
              <a:gsLst>
                <a:gs pos="0">
                  <a:srgbClr val="FF7C80"/>
                </a:gs>
                <a:gs pos="100000">
                  <a:srgbClr val="76393B"/>
                </a:gs>
              </a:gsLst>
              <a:path path="shape">
                <a:fillToRect l="50000" t="50000" r="50000" b="50000"/>
              </a:path>
              <a:tileRect/>
            </a:gradFill>
            <a:ln w="9525">
              <a:noFill/>
            </a:ln>
          </p:spPr>
          <p:txBody>
            <a:bodyPr wrap="none" anchor="ctr" anchorCtr="0"/>
            <a:p>
              <a:endParaRPr lang="zh-CN" altLang="en-US" dirty="0">
                <a:latin typeface="Arial" panose="020B0604020202020204" pitchFamily="34" charset="0"/>
                <a:ea typeface="宋体" panose="02010600030101010101" pitchFamily="2" charset="-122"/>
              </a:endParaRPr>
            </a:p>
          </p:txBody>
        </p:sp>
        <p:sp>
          <p:nvSpPr>
            <p:cNvPr id="11280" name="Oval 17"/>
            <p:cNvSpPr/>
            <p:nvPr/>
          </p:nvSpPr>
          <p:spPr>
            <a:xfrm>
              <a:off x="2713" y="2590"/>
              <a:ext cx="264" cy="268"/>
            </a:xfrm>
            <a:prstGeom prst="ellipse">
              <a:avLst/>
            </a:prstGeom>
            <a:gradFill rotWithShape="0">
              <a:gsLst>
                <a:gs pos="0">
                  <a:srgbClr val="FF7C80"/>
                </a:gs>
                <a:gs pos="100000">
                  <a:srgbClr val="76393B"/>
                </a:gs>
              </a:gsLst>
              <a:path path="shape">
                <a:fillToRect l="50000" t="50000" r="50000" b="50000"/>
              </a:path>
              <a:tileRect/>
            </a:gradFill>
            <a:ln w="9525">
              <a:noFill/>
            </a:ln>
          </p:spPr>
          <p:txBody>
            <a:bodyPr wrap="none" anchor="ctr" anchorCtr="0"/>
            <a:p>
              <a:endParaRPr lang="zh-CN" altLang="en-US" dirty="0">
                <a:latin typeface="Arial" panose="020B0604020202020204" pitchFamily="34" charset="0"/>
                <a:ea typeface="宋体" panose="02010600030101010101" pitchFamily="2" charset="-122"/>
              </a:endParaRPr>
            </a:p>
          </p:txBody>
        </p:sp>
        <p:sp>
          <p:nvSpPr>
            <p:cNvPr id="11281" name="Oval 18"/>
            <p:cNvSpPr/>
            <p:nvPr/>
          </p:nvSpPr>
          <p:spPr>
            <a:xfrm>
              <a:off x="3278" y="2590"/>
              <a:ext cx="264" cy="268"/>
            </a:xfrm>
            <a:prstGeom prst="ellipse">
              <a:avLst/>
            </a:prstGeom>
            <a:gradFill rotWithShape="0">
              <a:gsLst>
                <a:gs pos="0">
                  <a:srgbClr val="FF7C80"/>
                </a:gs>
                <a:gs pos="100000">
                  <a:srgbClr val="76393B"/>
                </a:gs>
              </a:gsLst>
              <a:path path="shape">
                <a:fillToRect l="50000" t="50000" r="50000" b="50000"/>
              </a:path>
              <a:tileRect/>
            </a:gradFill>
            <a:ln w="9525">
              <a:noFill/>
            </a:ln>
          </p:spPr>
          <p:txBody>
            <a:bodyPr wrap="none" anchor="ctr" anchorCtr="0"/>
            <a:p>
              <a:endParaRPr lang="zh-CN" altLang="en-US" dirty="0">
                <a:latin typeface="Arial" panose="020B0604020202020204" pitchFamily="34" charset="0"/>
                <a:ea typeface="宋体" panose="02010600030101010101" pitchFamily="2" charset="-122"/>
              </a:endParaRPr>
            </a:p>
          </p:txBody>
        </p:sp>
        <p:sp>
          <p:nvSpPr>
            <p:cNvPr id="11282" name="Oval 19"/>
            <p:cNvSpPr/>
            <p:nvPr/>
          </p:nvSpPr>
          <p:spPr>
            <a:xfrm>
              <a:off x="3956" y="2590"/>
              <a:ext cx="264" cy="268"/>
            </a:xfrm>
            <a:prstGeom prst="ellipse">
              <a:avLst/>
            </a:prstGeom>
            <a:gradFill rotWithShape="0">
              <a:gsLst>
                <a:gs pos="0">
                  <a:srgbClr val="FF7C80"/>
                </a:gs>
                <a:gs pos="100000">
                  <a:srgbClr val="76393B"/>
                </a:gs>
              </a:gsLst>
              <a:path path="shape">
                <a:fillToRect l="50000" t="50000" r="50000" b="50000"/>
              </a:path>
              <a:tileRect/>
            </a:gradFill>
            <a:ln w="9525">
              <a:noFill/>
            </a:ln>
          </p:spPr>
          <p:txBody>
            <a:bodyPr wrap="none" anchor="ctr" anchorCtr="0"/>
            <a:p>
              <a:endParaRPr lang="zh-CN" altLang="en-US" dirty="0">
                <a:latin typeface="Arial" panose="020B0604020202020204" pitchFamily="34" charset="0"/>
                <a:ea typeface="宋体" panose="02010600030101010101" pitchFamily="2" charset="-122"/>
              </a:endParaRPr>
            </a:p>
          </p:txBody>
        </p:sp>
        <p:sp>
          <p:nvSpPr>
            <p:cNvPr id="11283" name="Oval 20"/>
            <p:cNvSpPr/>
            <p:nvPr/>
          </p:nvSpPr>
          <p:spPr>
            <a:xfrm>
              <a:off x="2525" y="3011"/>
              <a:ext cx="263" cy="267"/>
            </a:xfrm>
            <a:prstGeom prst="ellipse">
              <a:avLst/>
            </a:prstGeom>
            <a:gradFill rotWithShape="0">
              <a:gsLst>
                <a:gs pos="0">
                  <a:srgbClr val="FF7C80"/>
                </a:gs>
                <a:gs pos="100000">
                  <a:srgbClr val="76393B"/>
                </a:gs>
              </a:gsLst>
              <a:path path="shape">
                <a:fillToRect l="50000" t="50000" r="50000" b="50000"/>
              </a:path>
              <a:tileRect/>
            </a:gradFill>
            <a:ln w="9525">
              <a:noFill/>
            </a:ln>
          </p:spPr>
          <p:txBody>
            <a:bodyPr wrap="none" anchor="ctr" anchorCtr="0"/>
            <a:p>
              <a:endParaRPr lang="zh-CN" altLang="en-US" dirty="0">
                <a:latin typeface="Arial" panose="020B0604020202020204" pitchFamily="34" charset="0"/>
                <a:ea typeface="宋体" panose="02010600030101010101" pitchFamily="2" charset="-122"/>
              </a:endParaRPr>
            </a:p>
          </p:txBody>
        </p:sp>
        <p:sp>
          <p:nvSpPr>
            <p:cNvPr id="11284" name="Oval 21"/>
            <p:cNvSpPr/>
            <p:nvPr/>
          </p:nvSpPr>
          <p:spPr>
            <a:xfrm>
              <a:off x="2864" y="3011"/>
              <a:ext cx="263" cy="267"/>
            </a:xfrm>
            <a:prstGeom prst="ellipse">
              <a:avLst/>
            </a:prstGeom>
            <a:gradFill rotWithShape="0">
              <a:gsLst>
                <a:gs pos="0">
                  <a:srgbClr val="FF7C80"/>
                </a:gs>
                <a:gs pos="100000">
                  <a:srgbClr val="76393B"/>
                </a:gs>
              </a:gsLst>
              <a:path path="shape">
                <a:fillToRect l="50000" t="50000" r="50000" b="50000"/>
              </a:path>
              <a:tileRect/>
            </a:gradFill>
            <a:ln w="9525">
              <a:noFill/>
            </a:ln>
          </p:spPr>
          <p:txBody>
            <a:bodyPr wrap="none" anchor="ctr" anchorCtr="0"/>
            <a:p>
              <a:endParaRPr lang="zh-CN" altLang="en-US" dirty="0">
                <a:latin typeface="Arial" panose="020B0604020202020204" pitchFamily="34" charset="0"/>
                <a:ea typeface="宋体" panose="02010600030101010101" pitchFamily="2" charset="-122"/>
              </a:endParaRPr>
            </a:p>
          </p:txBody>
        </p:sp>
        <p:sp>
          <p:nvSpPr>
            <p:cNvPr id="11285" name="Oval 22"/>
            <p:cNvSpPr/>
            <p:nvPr/>
          </p:nvSpPr>
          <p:spPr>
            <a:xfrm>
              <a:off x="3278" y="3011"/>
              <a:ext cx="264" cy="267"/>
            </a:xfrm>
            <a:prstGeom prst="ellipse">
              <a:avLst/>
            </a:prstGeom>
            <a:gradFill rotWithShape="0">
              <a:gsLst>
                <a:gs pos="0">
                  <a:srgbClr val="FF7C80"/>
                </a:gs>
                <a:gs pos="100000">
                  <a:srgbClr val="76393B"/>
                </a:gs>
              </a:gsLst>
              <a:path path="shape">
                <a:fillToRect l="50000" t="50000" r="50000" b="50000"/>
              </a:path>
              <a:tileRect/>
            </a:gradFill>
            <a:ln w="9525">
              <a:noFill/>
            </a:ln>
          </p:spPr>
          <p:txBody>
            <a:bodyPr wrap="none" anchor="ctr" anchorCtr="0"/>
            <a:p>
              <a:endParaRPr lang="zh-CN" altLang="en-US" dirty="0">
                <a:latin typeface="Arial" panose="020B0604020202020204" pitchFamily="34" charset="0"/>
                <a:ea typeface="宋体" panose="02010600030101010101" pitchFamily="2" charset="-122"/>
              </a:endParaRPr>
            </a:p>
          </p:txBody>
        </p:sp>
        <p:sp>
          <p:nvSpPr>
            <p:cNvPr id="11286" name="Oval 23"/>
            <p:cNvSpPr/>
            <p:nvPr/>
          </p:nvSpPr>
          <p:spPr>
            <a:xfrm>
              <a:off x="3617" y="3011"/>
              <a:ext cx="264" cy="267"/>
            </a:xfrm>
            <a:prstGeom prst="ellipse">
              <a:avLst/>
            </a:prstGeom>
            <a:gradFill rotWithShape="0">
              <a:gsLst>
                <a:gs pos="0">
                  <a:srgbClr val="FF7C80"/>
                </a:gs>
                <a:gs pos="100000">
                  <a:srgbClr val="76393B"/>
                </a:gs>
              </a:gsLst>
              <a:path path="shape">
                <a:fillToRect l="50000" t="50000" r="50000" b="50000"/>
              </a:path>
              <a:tileRect/>
            </a:gradFill>
            <a:ln w="9525">
              <a:noFill/>
            </a:ln>
          </p:spPr>
          <p:txBody>
            <a:bodyPr wrap="none" anchor="ctr" anchorCtr="0"/>
            <a:p>
              <a:endParaRPr lang="zh-CN" altLang="en-US" dirty="0">
                <a:latin typeface="Arial" panose="020B0604020202020204" pitchFamily="34" charset="0"/>
                <a:ea typeface="宋体" panose="02010600030101010101" pitchFamily="2" charset="-122"/>
              </a:endParaRPr>
            </a:p>
          </p:txBody>
        </p:sp>
        <p:sp>
          <p:nvSpPr>
            <p:cNvPr id="11287" name="Oval 24"/>
            <p:cNvSpPr/>
            <p:nvPr/>
          </p:nvSpPr>
          <p:spPr>
            <a:xfrm>
              <a:off x="3956" y="3011"/>
              <a:ext cx="264" cy="267"/>
            </a:xfrm>
            <a:prstGeom prst="ellipse">
              <a:avLst/>
            </a:prstGeom>
            <a:gradFill rotWithShape="0">
              <a:gsLst>
                <a:gs pos="0">
                  <a:srgbClr val="FF7C80"/>
                </a:gs>
                <a:gs pos="100000">
                  <a:srgbClr val="76393B"/>
                </a:gs>
              </a:gsLst>
              <a:path path="shape">
                <a:fillToRect l="50000" t="50000" r="50000" b="50000"/>
              </a:path>
              <a:tileRect/>
            </a:gradFill>
            <a:ln w="9525">
              <a:noFill/>
            </a:ln>
          </p:spPr>
          <p:txBody>
            <a:bodyPr wrap="none" anchor="ctr" anchorCtr="0"/>
            <a:p>
              <a:endParaRPr lang="zh-CN" altLang="en-US" dirty="0">
                <a:latin typeface="Arial" panose="020B0604020202020204" pitchFamily="34" charset="0"/>
                <a:ea typeface="宋体" panose="02010600030101010101" pitchFamily="2" charset="-122"/>
              </a:endParaRPr>
            </a:p>
          </p:txBody>
        </p:sp>
        <p:sp>
          <p:nvSpPr>
            <p:cNvPr id="11288" name="Oval 25"/>
            <p:cNvSpPr/>
            <p:nvPr/>
          </p:nvSpPr>
          <p:spPr>
            <a:xfrm>
              <a:off x="4295" y="3011"/>
              <a:ext cx="264" cy="267"/>
            </a:xfrm>
            <a:prstGeom prst="ellipse">
              <a:avLst/>
            </a:prstGeom>
            <a:gradFill rotWithShape="0">
              <a:gsLst>
                <a:gs pos="0">
                  <a:srgbClr val="FF7C80"/>
                </a:gs>
                <a:gs pos="100000">
                  <a:srgbClr val="76393B"/>
                </a:gs>
              </a:gsLst>
              <a:path path="shape">
                <a:fillToRect l="50000" t="50000" r="50000" b="50000"/>
              </a:path>
              <a:tileRect/>
            </a:gradFill>
            <a:ln w="9525">
              <a:noFill/>
            </a:ln>
          </p:spPr>
          <p:txBody>
            <a:bodyPr wrap="none" anchor="ctr" anchorCtr="0"/>
            <a:p>
              <a:endParaRPr lang="zh-CN" altLang="en-US" dirty="0">
                <a:latin typeface="Arial" panose="020B0604020202020204" pitchFamily="34" charset="0"/>
                <a:ea typeface="宋体" panose="02010600030101010101" pitchFamily="2" charset="-122"/>
              </a:endParaRPr>
            </a:p>
          </p:txBody>
        </p:sp>
        <p:sp>
          <p:nvSpPr>
            <p:cNvPr id="11289" name="Oval 26"/>
            <p:cNvSpPr/>
            <p:nvPr/>
          </p:nvSpPr>
          <p:spPr>
            <a:xfrm>
              <a:off x="2336" y="3430"/>
              <a:ext cx="263" cy="267"/>
            </a:xfrm>
            <a:prstGeom prst="ellipse">
              <a:avLst/>
            </a:prstGeom>
            <a:gradFill rotWithShape="0">
              <a:gsLst>
                <a:gs pos="0">
                  <a:srgbClr val="FF7C80"/>
                </a:gs>
                <a:gs pos="100000">
                  <a:srgbClr val="76393B"/>
                </a:gs>
              </a:gsLst>
              <a:path path="shape">
                <a:fillToRect l="50000" t="50000" r="50000" b="50000"/>
              </a:path>
              <a:tileRect/>
            </a:gradFill>
            <a:ln w="9525">
              <a:noFill/>
            </a:ln>
          </p:spPr>
          <p:txBody>
            <a:bodyPr wrap="none" anchor="ctr" anchorCtr="0"/>
            <a:p>
              <a:endParaRPr lang="zh-CN" altLang="en-US" dirty="0">
                <a:latin typeface="Arial" panose="020B0604020202020204" pitchFamily="34" charset="0"/>
                <a:ea typeface="宋体" panose="02010600030101010101" pitchFamily="2" charset="-122"/>
              </a:endParaRPr>
            </a:p>
          </p:txBody>
        </p:sp>
        <p:sp>
          <p:nvSpPr>
            <p:cNvPr id="11290" name="Oval 27"/>
            <p:cNvSpPr/>
            <p:nvPr/>
          </p:nvSpPr>
          <p:spPr>
            <a:xfrm>
              <a:off x="2713" y="3430"/>
              <a:ext cx="264" cy="267"/>
            </a:xfrm>
            <a:prstGeom prst="ellipse">
              <a:avLst/>
            </a:prstGeom>
            <a:gradFill rotWithShape="0">
              <a:gsLst>
                <a:gs pos="0">
                  <a:srgbClr val="FF7C80"/>
                </a:gs>
                <a:gs pos="100000">
                  <a:srgbClr val="76393B"/>
                </a:gs>
              </a:gsLst>
              <a:path path="shape">
                <a:fillToRect l="50000" t="50000" r="50000" b="50000"/>
              </a:path>
              <a:tileRect/>
            </a:gradFill>
            <a:ln w="9525">
              <a:noFill/>
            </a:ln>
          </p:spPr>
          <p:txBody>
            <a:bodyPr wrap="none" anchor="ctr" anchorCtr="0"/>
            <a:p>
              <a:endParaRPr lang="zh-CN" altLang="en-US" dirty="0">
                <a:latin typeface="Arial" panose="020B0604020202020204" pitchFamily="34" charset="0"/>
                <a:ea typeface="宋体" panose="02010600030101010101" pitchFamily="2" charset="-122"/>
              </a:endParaRPr>
            </a:p>
          </p:txBody>
        </p:sp>
        <p:sp>
          <p:nvSpPr>
            <p:cNvPr id="11291" name="Oval 28"/>
            <p:cNvSpPr/>
            <p:nvPr/>
          </p:nvSpPr>
          <p:spPr>
            <a:xfrm>
              <a:off x="3617" y="3430"/>
              <a:ext cx="264" cy="267"/>
            </a:xfrm>
            <a:prstGeom prst="ellipse">
              <a:avLst/>
            </a:prstGeom>
            <a:gradFill rotWithShape="0">
              <a:gsLst>
                <a:gs pos="0">
                  <a:srgbClr val="FF7C80"/>
                </a:gs>
                <a:gs pos="100000">
                  <a:srgbClr val="76393B"/>
                </a:gs>
              </a:gsLst>
              <a:path path="shape">
                <a:fillToRect l="50000" t="50000" r="50000" b="50000"/>
              </a:path>
              <a:tileRect/>
            </a:gradFill>
            <a:ln w="9525">
              <a:noFill/>
            </a:ln>
          </p:spPr>
          <p:txBody>
            <a:bodyPr wrap="none" anchor="ctr" anchorCtr="0"/>
            <a:p>
              <a:endParaRPr lang="zh-CN" altLang="en-US" dirty="0">
                <a:latin typeface="Arial" panose="020B0604020202020204" pitchFamily="34" charset="0"/>
                <a:ea typeface="宋体" panose="02010600030101010101" pitchFamily="2" charset="-122"/>
              </a:endParaRPr>
            </a:p>
          </p:txBody>
        </p:sp>
        <p:sp>
          <p:nvSpPr>
            <p:cNvPr id="11292" name="Text Box 41"/>
            <p:cNvSpPr txBox="1"/>
            <p:nvPr/>
          </p:nvSpPr>
          <p:spPr>
            <a:xfrm>
              <a:off x="3310" y="2175"/>
              <a:ext cx="231" cy="251"/>
            </a:xfrm>
            <a:prstGeom prst="rect">
              <a:avLst/>
            </a:prstGeom>
            <a:noFill/>
            <a:ln w="38100">
              <a:noFill/>
            </a:ln>
          </p:spPr>
          <p:txBody>
            <a:bodyPr wrap="none" anchor="ctr" anchorCtr="0">
              <a:spAutoFit/>
            </a:bodyPr>
            <a:p>
              <a:pPr algn="ctr"/>
              <a:r>
                <a:rPr lang="en-US" altLang="zh-CN" sz="2000" b="1" dirty="0">
                  <a:solidFill>
                    <a:srgbClr val="FFFFCC"/>
                  </a:solidFill>
                  <a:latin typeface="Arial" panose="020B0604020202020204" pitchFamily="34" charset="0"/>
                  <a:ea typeface="宋体" panose="02010600030101010101" pitchFamily="2" charset="-122"/>
                </a:rPr>
                <a:t>A</a:t>
              </a:r>
              <a:endParaRPr lang="en-US" altLang="zh-CN" sz="2000" dirty="0">
                <a:latin typeface="Times New Roman" panose="02020603050405020304" pitchFamily="18" charset="0"/>
                <a:ea typeface="宋体" panose="02010600030101010101" pitchFamily="2" charset="-122"/>
              </a:endParaRPr>
            </a:p>
          </p:txBody>
        </p:sp>
        <p:sp>
          <p:nvSpPr>
            <p:cNvPr id="11293" name="Text Box 42"/>
            <p:cNvSpPr txBox="1"/>
            <p:nvPr/>
          </p:nvSpPr>
          <p:spPr>
            <a:xfrm>
              <a:off x="3310" y="2594"/>
              <a:ext cx="231" cy="251"/>
            </a:xfrm>
            <a:prstGeom prst="rect">
              <a:avLst/>
            </a:prstGeom>
            <a:noFill/>
            <a:ln w="38100">
              <a:noFill/>
            </a:ln>
          </p:spPr>
          <p:txBody>
            <a:bodyPr wrap="none" anchor="ctr" anchorCtr="0">
              <a:spAutoFit/>
            </a:bodyPr>
            <a:p>
              <a:pPr algn="ctr"/>
              <a:r>
                <a:rPr lang="en-US" altLang="zh-CN" sz="2000" b="1" dirty="0">
                  <a:solidFill>
                    <a:srgbClr val="FFFFCC"/>
                  </a:solidFill>
                  <a:latin typeface="Arial" panose="020B0604020202020204" pitchFamily="34" charset="0"/>
                  <a:ea typeface="宋体" panose="02010600030101010101" pitchFamily="2" charset="-122"/>
                </a:rPr>
                <a:t>C</a:t>
              </a:r>
              <a:endParaRPr lang="en-US" altLang="zh-CN" sz="2000" dirty="0">
                <a:latin typeface="Times New Roman" panose="02020603050405020304" pitchFamily="18" charset="0"/>
                <a:ea typeface="宋体" panose="02010600030101010101" pitchFamily="2" charset="-122"/>
              </a:endParaRPr>
            </a:p>
          </p:txBody>
        </p:sp>
        <p:sp>
          <p:nvSpPr>
            <p:cNvPr id="11294" name="Text Box 43"/>
            <p:cNvSpPr txBox="1"/>
            <p:nvPr/>
          </p:nvSpPr>
          <p:spPr>
            <a:xfrm>
              <a:off x="3306" y="3021"/>
              <a:ext cx="240" cy="251"/>
            </a:xfrm>
            <a:prstGeom prst="rect">
              <a:avLst/>
            </a:prstGeom>
            <a:noFill/>
            <a:ln w="38100">
              <a:noFill/>
            </a:ln>
          </p:spPr>
          <p:txBody>
            <a:bodyPr wrap="none" anchor="ctr" anchorCtr="0">
              <a:spAutoFit/>
            </a:bodyPr>
            <a:p>
              <a:pPr algn="ctr"/>
              <a:r>
                <a:rPr lang="en-US" altLang="zh-CN" sz="2000" b="1" dirty="0">
                  <a:solidFill>
                    <a:srgbClr val="FFFFCC"/>
                  </a:solidFill>
                  <a:latin typeface="Arial" panose="020B0604020202020204" pitchFamily="34" charset="0"/>
                  <a:ea typeface="宋体" panose="02010600030101010101" pitchFamily="2" charset="-122"/>
                </a:rPr>
                <a:t>G</a:t>
              </a:r>
              <a:endParaRPr lang="en-US" altLang="zh-CN" sz="2000" dirty="0">
                <a:latin typeface="Times New Roman" panose="02020603050405020304" pitchFamily="18" charset="0"/>
                <a:ea typeface="宋体" panose="02010600030101010101" pitchFamily="2" charset="-122"/>
              </a:endParaRPr>
            </a:p>
          </p:txBody>
        </p:sp>
        <p:sp>
          <p:nvSpPr>
            <p:cNvPr id="11295" name="Text Box 44"/>
            <p:cNvSpPr txBox="1"/>
            <p:nvPr/>
          </p:nvSpPr>
          <p:spPr>
            <a:xfrm>
              <a:off x="2745" y="2594"/>
              <a:ext cx="231" cy="251"/>
            </a:xfrm>
            <a:prstGeom prst="rect">
              <a:avLst/>
            </a:prstGeom>
            <a:noFill/>
            <a:ln w="38100">
              <a:noFill/>
            </a:ln>
          </p:spPr>
          <p:txBody>
            <a:bodyPr wrap="none" anchor="ctr" anchorCtr="0">
              <a:spAutoFit/>
            </a:bodyPr>
            <a:p>
              <a:pPr algn="ctr"/>
              <a:r>
                <a:rPr lang="en-US" altLang="zh-CN" sz="2000" b="1" dirty="0">
                  <a:solidFill>
                    <a:srgbClr val="FFFFCC"/>
                  </a:solidFill>
                  <a:latin typeface="Arial" panose="020B0604020202020204" pitchFamily="34" charset="0"/>
                  <a:ea typeface="宋体" panose="02010600030101010101" pitchFamily="2" charset="-122"/>
                </a:rPr>
                <a:t>B</a:t>
              </a:r>
              <a:endParaRPr lang="en-US" altLang="zh-CN" sz="2000" dirty="0">
                <a:latin typeface="Times New Roman" panose="02020603050405020304" pitchFamily="18" charset="0"/>
                <a:ea typeface="宋体" panose="02010600030101010101" pitchFamily="2" charset="-122"/>
              </a:endParaRPr>
            </a:p>
          </p:txBody>
        </p:sp>
        <p:sp>
          <p:nvSpPr>
            <p:cNvPr id="11296" name="Text Box 45"/>
            <p:cNvSpPr txBox="1"/>
            <p:nvPr/>
          </p:nvSpPr>
          <p:spPr>
            <a:xfrm>
              <a:off x="3988" y="2602"/>
              <a:ext cx="231" cy="251"/>
            </a:xfrm>
            <a:prstGeom prst="rect">
              <a:avLst/>
            </a:prstGeom>
            <a:noFill/>
            <a:ln w="38100">
              <a:noFill/>
            </a:ln>
          </p:spPr>
          <p:txBody>
            <a:bodyPr wrap="none" anchor="ctr" anchorCtr="0">
              <a:spAutoFit/>
            </a:bodyPr>
            <a:p>
              <a:pPr algn="ctr"/>
              <a:r>
                <a:rPr lang="en-US" altLang="zh-CN" sz="2000" b="1" dirty="0">
                  <a:solidFill>
                    <a:srgbClr val="FFFFCC"/>
                  </a:solidFill>
                  <a:latin typeface="Arial" panose="020B0604020202020204" pitchFamily="34" charset="0"/>
                  <a:ea typeface="宋体" panose="02010600030101010101" pitchFamily="2" charset="-122"/>
                </a:rPr>
                <a:t>D</a:t>
              </a:r>
              <a:endParaRPr lang="en-US" altLang="zh-CN" sz="2000" dirty="0">
                <a:latin typeface="Times New Roman" panose="02020603050405020304" pitchFamily="18" charset="0"/>
                <a:ea typeface="宋体" panose="02010600030101010101" pitchFamily="2" charset="-122"/>
              </a:endParaRPr>
            </a:p>
          </p:txBody>
        </p:sp>
        <p:sp>
          <p:nvSpPr>
            <p:cNvPr id="11297" name="Text Box 46"/>
            <p:cNvSpPr txBox="1"/>
            <p:nvPr/>
          </p:nvSpPr>
          <p:spPr>
            <a:xfrm>
              <a:off x="2561" y="3021"/>
              <a:ext cx="222" cy="251"/>
            </a:xfrm>
            <a:prstGeom prst="rect">
              <a:avLst/>
            </a:prstGeom>
            <a:noFill/>
            <a:ln w="38100">
              <a:noFill/>
            </a:ln>
          </p:spPr>
          <p:txBody>
            <a:bodyPr wrap="none" anchor="ctr" anchorCtr="0">
              <a:spAutoFit/>
            </a:bodyPr>
            <a:p>
              <a:pPr algn="ctr"/>
              <a:r>
                <a:rPr lang="en-US" altLang="zh-CN" sz="2000" b="1" dirty="0">
                  <a:solidFill>
                    <a:srgbClr val="FFFFCC"/>
                  </a:solidFill>
                  <a:latin typeface="Arial" panose="020B0604020202020204" pitchFamily="34" charset="0"/>
                  <a:ea typeface="宋体" panose="02010600030101010101" pitchFamily="2" charset="-122"/>
                </a:rPr>
                <a:t>E</a:t>
              </a:r>
              <a:endParaRPr lang="en-US" altLang="zh-CN" sz="2000" dirty="0">
                <a:latin typeface="Times New Roman" panose="02020603050405020304" pitchFamily="18" charset="0"/>
                <a:ea typeface="宋体" panose="02010600030101010101" pitchFamily="2" charset="-122"/>
              </a:endParaRPr>
            </a:p>
          </p:txBody>
        </p:sp>
        <p:sp>
          <p:nvSpPr>
            <p:cNvPr id="11298" name="Text Box 47"/>
            <p:cNvSpPr txBox="1"/>
            <p:nvPr/>
          </p:nvSpPr>
          <p:spPr>
            <a:xfrm>
              <a:off x="2900" y="3021"/>
              <a:ext cx="213" cy="251"/>
            </a:xfrm>
            <a:prstGeom prst="rect">
              <a:avLst/>
            </a:prstGeom>
            <a:noFill/>
            <a:ln w="38100">
              <a:noFill/>
            </a:ln>
          </p:spPr>
          <p:txBody>
            <a:bodyPr wrap="none" anchor="ctr" anchorCtr="0">
              <a:spAutoFit/>
            </a:bodyPr>
            <a:p>
              <a:pPr algn="ctr"/>
              <a:r>
                <a:rPr lang="en-US" altLang="zh-CN" sz="2000" b="1" dirty="0">
                  <a:solidFill>
                    <a:srgbClr val="FFFFCC"/>
                  </a:solidFill>
                  <a:latin typeface="Arial" panose="020B0604020202020204" pitchFamily="34" charset="0"/>
                  <a:ea typeface="宋体" panose="02010600030101010101" pitchFamily="2" charset="-122"/>
                </a:rPr>
                <a:t>F</a:t>
              </a:r>
              <a:endParaRPr lang="en-US" altLang="zh-CN" sz="2000" dirty="0">
                <a:latin typeface="Times New Roman" panose="02020603050405020304" pitchFamily="18" charset="0"/>
                <a:ea typeface="宋体" panose="02010600030101010101" pitchFamily="2" charset="-122"/>
              </a:endParaRPr>
            </a:p>
          </p:txBody>
        </p:sp>
        <p:sp>
          <p:nvSpPr>
            <p:cNvPr id="11299" name="Text Box 48"/>
            <p:cNvSpPr txBox="1"/>
            <p:nvPr/>
          </p:nvSpPr>
          <p:spPr>
            <a:xfrm>
              <a:off x="2376" y="3441"/>
              <a:ext cx="231" cy="251"/>
            </a:xfrm>
            <a:prstGeom prst="rect">
              <a:avLst/>
            </a:prstGeom>
            <a:noFill/>
            <a:ln w="38100">
              <a:noFill/>
            </a:ln>
          </p:spPr>
          <p:txBody>
            <a:bodyPr wrap="none" anchor="ctr" anchorCtr="0">
              <a:spAutoFit/>
            </a:bodyPr>
            <a:p>
              <a:pPr algn="ctr"/>
              <a:r>
                <a:rPr lang="en-US" altLang="zh-CN" sz="2000" b="1" dirty="0">
                  <a:solidFill>
                    <a:srgbClr val="FFFFCC"/>
                  </a:solidFill>
                  <a:latin typeface="Arial" panose="020B0604020202020204" pitchFamily="34" charset="0"/>
                  <a:ea typeface="宋体" panose="02010600030101010101" pitchFamily="2" charset="-122"/>
                </a:rPr>
                <a:t>K</a:t>
              </a:r>
              <a:endParaRPr lang="en-US" altLang="zh-CN" sz="2000" dirty="0">
                <a:latin typeface="Times New Roman" panose="02020603050405020304" pitchFamily="18" charset="0"/>
                <a:ea typeface="宋体" panose="02010600030101010101" pitchFamily="2" charset="-122"/>
              </a:endParaRPr>
            </a:p>
          </p:txBody>
        </p:sp>
        <p:sp>
          <p:nvSpPr>
            <p:cNvPr id="11300" name="Text Box 49"/>
            <p:cNvSpPr txBox="1"/>
            <p:nvPr/>
          </p:nvSpPr>
          <p:spPr>
            <a:xfrm>
              <a:off x="2745" y="3441"/>
              <a:ext cx="213" cy="251"/>
            </a:xfrm>
            <a:prstGeom prst="rect">
              <a:avLst/>
            </a:prstGeom>
            <a:noFill/>
            <a:ln w="38100">
              <a:noFill/>
            </a:ln>
          </p:spPr>
          <p:txBody>
            <a:bodyPr wrap="none" anchor="ctr" anchorCtr="0">
              <a:spAutoFit/>
            </a:bodyPr>
            <a:p>
              <a:pPr algn="ctr"/>
              <a:r>
                <a:rPr lang="en-US" altLang="zh-CN" sz="2000" b="1" dirty="0">
                  <a:solidFill>
                    <a:srgbClr val="FFFFCC"/>
                  </a:solidFill>
                  <a:latin typeface="Arial" panose="020B0604020202020204" pitchFamily="34" charset="0"/>
                  <a:ea typeface="宋体" panose="02010600030101010101" pitchFamily="2" charset="-122"/>
                </a:rPr>
                <a:t>L</a:t>
              </a:r>
              <a:endParaRPr lang="en-US" altLang="zh-CN" sz="2000" dirty="0">
                <a:latin typeface="Times New Roman" panose="02020603050405020304" pitchFamily="18" charset="0"/>
                <a:ea typeface="宋体" panose="02010600030101010101" pitchFamily="2" charset="-122"/>
              </a:endParaRPr>
            </a:p>
          </p:txBody>
        </p:sp>
        <p:sp>
          <p:nvSpPr>
            <p:cNvPr id="11301" name="Text Box 50"/>
            <p:cNvSpPr txBox="1"/>
            <p:nvPr/>
          </p:nvSpPr>
          <p:spPr>
            <a:xfrm>
              <a:off x="3645" y="3021"/>
              <a:ext cx="231" cy="251"/>
            </a:xfrm>
            <a:prstGeom prst="rect">
              <a:avLst/>
            </a:prstGeom>
            <a:noFill/>
            <a:ln w="38100">
              <a:noFill/>
            </a:ln>
          </p:spPr>
          <p:txBody>
            <a:bodyPr wrap="none" anchor="ctr" anchorCtr="0">
              <a:spAutoFit/>
            </a:bodyPr>
            <a:p>
              <a:pPr algn="ctr"/>
              <a:r>
                <a:rPr lang="en-US" altLang="zh-CN" sz="2000" b="1" dirty="0">
                  <a:solidFill>
                    <a:srgbClr val="FFFFCC"/>
                  </a:solidFill>
                  <a:latin typeface="Arial" panose="020B0604020202020204" pitchFamily="34" charset="0"/>
                  <a:ea typeface="宋体" panose="02010600030101010101" pitchFamily="2" charset="-122"/>
                </a:rPr>
                <a:t>H</a:t>
              </a:r>
              <a:endParaRPr lang="en-US" altLang="zh-CN" sz="2000" dirty="0">
                <a:latin typeface="Times New Roman" panose="02020603050405020304" pitchFamily="18" charset="0"/>
                <a:ea typeface="宋体" panose="02010600030101010101" pitchFamily="2" charset="-122"/>
              </a:endParaRPr>
            </a:p>
          </p:txBody>
        </p:sp>
        <p:sp>
          <p:nvSpPr>
            <p:cNvPr id="11302" name="Text Box 51"/>
            <p:cNvSpPr txBox="1"/>
            <p:nvPr/>
          </p:nvSpPr>
          <p:spPr>
            <a:xfrm>
              <a:off x="3616" y="3441"/>
              <a:ext cx="248" cy="251"/>
            </a:xfrm>
            <a:prstGeom prst="rect">
              <a:avLst/>
            </a:prstGeom>
            <a:noFill/>
            <a:ln w="38100">
              <a:noFill/>
            </a:ln>
          </p:spPr>
          <p:txBody>
            <a:bodyPr wrap="none" anchor="ctr" anchorCtr="0">
              <a:spAutoFit/>
            </a:bodyPr>
            <a:p>
              <a:pPr algn="ctr"/>
              <a:r>
                <a:rPr lang="en-US" altLang="zh-CN" sz="2000" b="1" dirty="0">
                  <a:solidFill>
                    <a:srgbClr val="FFFFCC"/>
                  </a:solidFill>
                  <a:latin typeface="Arial" panose="020B0604020202020204" pitchFamily="34" charset="0"/>
                  <a:ea typeface="宋体" panose="02010600030101010101" pitchFamily="2" charset="-122"/>
                </a:rPr>
                <a:t>M</a:t>
              </a:r>
              <a:endParaRPr lang="en-US" altLang="zh-CN" sz="2000" dirty="0">
                <a:latin typeface="Times New Roman" panose="02020603050405020304" pitchFamily="18" charset="0"/>
                <a:ea typeface="宋体" panose="02010600030101010101" pitchFamily="2" charset="-122"/>
              </a:endParaRPr>
            </a:p>
          </p:txBody>
        </p:sp>
        <p:sp>
          <p:nvSpPr>
            <p:cNvPr id="11303" name="Text Box 52"/>
            <p:cNvSpPr txBox="1"/>
            <p:nvPr/>
          </p:nvSpPr>
          <p:spPr>
            <a:xfrm>
              <a:off x="3999" y="3021"/>
              <a:ext cx="160" cy="251"/>
            </a:xfrm>
            <a:prstGeom prst="rect">
              <a:avLst/>
            </a:prstGeom>
            <a:noFill/>
            <a:ln w="38100">
              <a:noFill/>
            </a:ln>
          </p:spPr>
          <p:txBody>
            <a:bodyPr wrap="none" anchor="ctr" anchorCtr="0">
              <a:spAutoFit/>
            </a:bodyPr>
            <a:p>
              <a:pPr algn="ctr"/>
              <a:r>
                <a:rPr lang="en-US" altLang="zh-CN" sz="2000" b="1" dirty="0">
                  <a:solidFill>
                    <a:srgbClr val="FFFFCC"/>
                  </a:solidFill>
                  <a:latin typeface="Arial" panose="020B0604020202020204" pitchFamily="34" charset="0"/>
                  <a:ea typeface="宋体" panose="02010600030101010101" pitchFamily="2" charset="-122"/>
                </a:rPr>
                <a:t>I</a:t>
              </a:r>
              <a:endParaRPr lang="en-US" altLang="zh-CN" sz="2000" dirty="0">
                <a:latin typeface="Times New Roman" panose="02020603050405020304" pitchFamily="18" charset="0"/>
                <a:ea typeface="宋体" panose="02010600030101010101" pitchFamily="2" charset="-122"/>
              </a:endParaRPr>
            </a:p>
          </p:txBody>
        </p:sp>
        <p:sp>
          <p:nvSpPr>
            <p:cNvPr id="11304" name="Text Box 53"/>
            <p:cNvSpPr txBox="1"/>
            <p:nvPr/>
          </p:nvSpPr>
          <p:spPr>
            <a:xfrm>
              <a:off x="4335" y="3021"/>
              <a:ext cx="204" cy="251"/>
            </a:xfrm>
            <a:prstGeom prst="rect">
              <a:avLst/>
            </a:prstGeom>
            <a:noFill/>
            <a:ln w="38100">
              <a:noFill/>
            </a:ln>
          </p:spPr>
          <p:txBody>
            <a:bodyPr wrap="none" anchor="ctr" anchorCtr="0">
              <a:spAutoFit/>
            </a:bodyPr>
            <a:p>
              <a:pPr algn="ctr"/>
              <a:r>
                <a:rPr lang="en-US" altLang="zh-CN" sz="2000" b="1" dirty="0">
                  <a:solidFill>
                    <a:srgbClr val="FFFFCC"/>
                  </a:solidFill>
                  <a:latin typeface="Arial" panose="020B0604020202020204" pitchFamily="34" charset="0"/>
                  <a:ea typeface="宋体" panose="02010600030101010101" pitchFamily="2" charset="-122"/>
                </a:rPr>
                <a:t>J</a:t>
              </a:r>
              <a:endParaRPr lang="en-US" altLang="zh-CN" sz="2000" dirty="0">
                <a:latin typeface="Times New Roman" panose="02020603050405020304" pitchFamily="18" charset="0"/>
                <a:ea typeface="宋体" panose="02010600030101010101" pitchFamily="2" charset="-122"/>
              </a:endParaRPr>
            </a:p>
          </p:txBody>
        </p:sp>
      </p:gr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pPr marL="457200" marR="0" lvl="1" indent="-457200" algn="l" defTabSz="1219200" rtl="0" eaLnBrk="1" fontAlgn="base" latinLnBrk="0" hangingPunct="1">
              <a:lnSpc>
                <a:spcPct val="100000"/>
              </a:lnSpc>
              <a:spcBef>
                <a:spcPct val="20000"/>
              </a:spcBef>
              <a:buClrTx/>
              <a:buSzTx/>
              <a:buFont typeface="Wingdings" panose="05000000000000000000" charset="0"/>
              <a:buChar char="l"/>
            </a:pPr>
            <a:r>
              <a:rPr lang="zh-CN" altLang="en-US" sz="2800" dirty="0">
                <a:latin typeface="黑体" panose="02010609060101010101" pitchFamily="2" charset="-122"/>
                <a:cs typeface="+mn-cs"/>
                <a:sym typeface="+mn-ea"/>
              </a:rPr>
              <a:t>百分制转五级制的</a:t>
            </a:r>
            <a:r>
              <a:rPr lang="zh-CN" altLang="en-US" sz="2800" dirty="0">
                <a:latin typeface="黑体" panose="02010609060101010101" pitchFamily="2" charset="-122"/>
                <a:cs typeface="+mn-cs"/>
                <a:sym typeface="+mn-ea"/>
              </a:rPr>
              <a:t>赫夫曼方法</a:t>
            </a:r>
            <a:endParaRPr kumimoji="0" lang="zh-CN" altLang="en-US" sz="2800" b="0" i="0" u="none" strike="noStrike" kern="0" cap="none" spc="0" normalizeH="0" baseline="0" dirty="0">
              <a:solidFill>
                <a:schemeClr val="tx1"/>
              </a:solidFill>
              <a:latin typeface="黑体" panose="02010609060101010101" pitchFamily="2" charset="-122"/>
              <a:cs typeface="+mn-cs"/>
            </a:endParaRPr>
          </a:p>
          <a:p>
            <a:pPr marR="0" lvl="1" algn="l" defTabSz="1219200" rtl="0" eaLnBrk="1" fontAlgn="base" latinLnBrk="0" hangingPunct="1">
              <a:lnSpc>
                <a:spcPct val="100000"/>
              </a:lnSpc>
              <a:spcBef>
                <a:spcPct val="20000"/>
              </a:spcBef>
              <a:buClrTx/>
              <a:buSzTx/>
              <a:buChar char="•"/>
            </a:pPr>
            <a:r>
              <a:rPr kumimoji="0" lang="zh-CN" altLang="en-US" b="0" i="0" u="none" strike="noStrike" kern="0" cap="none" spc="0" normalizeH="0" baseline="0" noProof="0" smtClean="0">
                <a:ln>
                  <a:noFill/>
                </a:ln>
                <a:solidFill>
                  <a:schemeClr val="tx1"/>
                </a:solidFill>
                <a:effectLst/>
                <a:uLnTx/>
                <a:uFillTx/>
                <a:latin typeface="黑体" panose="02010609060101010101" pitchFamily="2" charset="-122"/>
                <a:ea typeface="黑体" panose="02010609060101010101" pitchFamily="2" charset="-122"/>
                <a:cs typeface="+mn-ea"/>
              </a:rPr>
              <a:t>先比较高比例的</a:t>
            </a:r>
            <a:r>
              <a:rPr kumimoji="0" lang="zh-CN" altLang="en-US" b="0" i="0" u="none" strike="noStrike" kern="0" cap="none" spc="0" normalizeH="0" baseline="0" noProof="0" smtClean="0">
                <a:ln>
                  <a:noFill/>
                </a:ln>
                <a:solidFill>
                  <a:schemeClr val="tx1"/>
                </a:solidFill>
                <a:effectLst/>
                <a:uLnTx/>
                <a:uFillTx/>
                <a:latin typeface="黑体" panose="02010609060101010101" pitchFamily="2" charset="-122"/>
                <a:ea typeface="黑体" panose="02010609060101010101" pitchFamily="2" charset="-122"/>
                <a:cs typeface="+mn-ea"/>
              </a:rPr>
              <a:t>分数</a:t>
            </a:r>
            <a:endParaRPr kumimoji="0" lang="zh-CN" altLang="en-US" b="0" i="0" u="none" strike="noStrike" kern="0" cap="none" spc="0" normalizeH="0" baseline="0" noProof="0" smtClean="0">
              <a:ln>
                <a:noFill/>
              </a:ln>
              <a:solidFill>
                <a:schemeClr val="tx1"/>
              </a:solidFill>
              <a:effectLst/>
              <a:uLnTx/>
              <a:uFillTx/>
              <a:latin typeface="黑体" panose="02010609060101010101" pitchFamily="2" charset="-122"/>
              <a:ea typeface="黑体" panose="02010609060101010101" pitchFamily="2" charset="-122"/>
              <a:cs typeface="+mn-ea"/>
            </a:endParaRPr>
          </a:p>
          <a:p>
            <a:pPr marR="0" lvl="1" algn="l" defTabSz="1219200" rtl="0" eaLnBrk="1" fontAlgn="base" latinLnBrk="0" hangingPunct="1">
              <a:lnSpc>
                <a:spcPct val="100000"/>
              </a:lnSpc>
              <a:spcBef>
                <a:spcPct val="20000"/>
              </a:spcBef>
              <a:buClrTx/>
              <a:buSzTx/>
              <a:buChar char="•"/>
            </a:pPr>
            <a:r>
              <a:rPr kumimoji="0" lang="zh-CN" altLang="en-US" b="0" i="0" u="none" strike="noStrike" kern="0" cap="none" spc="0" normalizeH="0" baseline="0" noProof="0" smtClean="0">
                <a:ln>
                  <a:noFill/>
                </a:ln>
                <a:solidFill>
                  <a:schemeClr val="tx1"/>
                </a:solidFill>
                <a:effectLst/>
                <a:uLnTx/>
                <a:uFillTx/>
                <a:latin typeface="黑体" panose="02010609060101010101" pitchFamily="2" charset="-122"/>
                <a:ea typeface="黑体" panose="02010609060101010101" pitchFamily="2" charset="-122"/>
                <a:cs typeface="+mn-ea"/>
              </a:rPr>
              <a:t>程序调整如下</a:t>
            </a:r>
            <a:r>
              <a:rPr kumimoji="0" lang="zh-CN" altLang="en-US" b="0" i="0" u="none" strike="noStrike" kern="0" cap="none" spc="0" normalizeH="0" baseline="0" noProof="0" smtClean="0">
                <a:ln>
                  <a:noFill/>
                </a:ln>
                <a:solidFill>
                  <a:schemeClr val="tx1"/>
                </a:solidFill>
                <a:effectLst/>
                <a:uLnTx/>
                <a:uFillTx/>
                <a:latin typeface="黑体" panose="02010609060101010101" pitchFamily="2" charset="-122"/>
                <a:ea typeface="黑体" panose="02010609060101010101" pitchFamily="2" charset="-122"/>
                <a:cs typeface="+mn-ea"/>
              </a:rPr>
              <a:t>二叉树</a:t>
            </a:r>
            <a:endParaRPr kumimoji="0" lang="zh-CN" altLang="en-US" b="0" i="0" u="none" strike="noStrike" kern="0" cap="none" spc="0" normalizeH="0" baseline="0" noProof="0" smtClean="0">
              <a:ln>
                <a:noFill/>
              </a:ln>
              <a:solidFill>
                <a:schemeClr val="tx1"/>
              </a:solidFill>
              <a:effectLst/>
              <a:uLnTx/>
              <a:uFillTx/>
              <a:latin typeface="黑体" panose="02010609060101010101" pitchFamily="2" charset="-122"/>
              <a:ea typeface="黑体" panose="02010609060101010101" pitchFamily="2" charset="-122"/>
              <a:cs typeface="+mn-ea"/>
            </a:endParaRPr>
          </a:p>
          <a:p>
            <a:pPr marR="0" lvl="1" algn="l" defTabSz="1219200" rtl="0" eaLnBrk="1" fontAlgn="base" latinLnBrk="0" hangingPunct="1">
              <a:lnSpc>
                <a:spcPct val="100000"/>
              </a:lnSpc>
              <a:spcBef>
                <a:spcPct val="20000"/>
              </a:spcBef>
              <a:buClrTx/>
              <a:buSzTx/>
              <a:buChar char="•"/>
            </a:pPr>
            <a:endParaRPr kumimoji="0" lang="zh-CN" altLang="en-US" b="0" i="0" u="none" strike="noStrike" kern="0" cap="none" spc="0" normalizeH="0" baseline="0" noProof="0" smtClean="0">
              <a:ln>
                <a:noFill/>
              </a:ln>
              <a:solidFill>
                <a:schemeClr val="tx1"/>
              </a:solidFill>
              <a:effectLst/>
              <a:uLnTx/>
              <a:uFillTx/>
              <a:latin typeface="黑体" panose="02010609060101010101" pitchFamily="2" charset="-122"/>
              <a:ea typeface="黑体" panose="02010609060101010101" pitchFamily="2" charset="-122"/>
              <a:cs typeface="+mn-ea"/>
            </a:endParaRPr>
          </a:p>
          <a:p>
            <a:pPr marL="609600" marR="0" lvl="1" indent="0" algn="l" defTabSz="1219200" rtl="0" eaLnBrk="1" fontAlgn="base" latinLnBrk="0" hangingPunct="1">
              <a:lnSpc>
                <a:spcPct val="100000"/>
              </a:lnSpc>
              <a:spcBef>
                <a:spcPct val="20000"/>
              </a:spcBef>
              <a:buClrTx/>
              <a:buSzTx/>
              <a:buNone/>
            </a:pPr>
            <a:endParaRPr kumimoji="0" lang="zh-CN" altLang="en-US" b="0" i="0" u="none" strike="noStrike" kern="0" cap="none" spc="0" normalizeH="0" baseline="0" noProof="0" smtClean="0">
              <a:ln>
                <a:noFill/>
              </a:ln>
              <a:solidFill>
                <a:schemeClr val="tx1"/>
              </a:solidFill>
              <a:effectLst/>
              <a:uLnTx/>
              <a:uFillTx/>
              <a:latin typeface="黑体" panose="02010609060101010101" pitchFamily="2" charset="-122"/>
              <a:ea typeface="黑体" panose="02010609060101010101" pitchFamily="2" charset="-122"/>
              <a:cs typeface="+mn-ea"/>
            </a:endParaRPr>
          </a:p>
          <a:p>
            <a:pPr marR="0" lvl="1" algn="l" defTabSz="1219200" rtl="0" eaLnBrk="1" fontAlgn="base" latinLnBrk="0" hangingPunct="1">
              <a:lnSpc>
                <a:spcPct val="100000"/>
              </a:lnSpc>
              <a:spcBef>
                <a:spcPct val="20000"/>
              </a:spcBef>
              <a:buClrTx/>
              <a:buSzTx/>
              <a:buChar char="•"/>
            </a:pPr>
            <a:endParaRPr kumimoji="0" lang="zh-CN" altLang="en-US" b="0" i="0" u="none" strike="noStrike" kern="0" cap="none" spc="0" normalizeH="0" baseline="0" noProof="0" smtClean="0">
              <a:ln>
                <a:noFill/>
              </a:ln>
              <a:solidFill>
                <a:schemeClr val="tx1"/>
              </a:solidFill>
              <a:effectLst/>
              <a:uLnTx/>
              <a:uFillTx/>
              <a:latin typeface="黑体" panose="02010609060101010101" pitchFamily="2" charset="-122"/>
              <a:ea typeface="黑体" panose="02010609060101010101" pitchFamily="2" charset="-122"/>
              <a:cs typeface="+mn-ea"/>
            </a:endParaRPr>
          </a:p>
          <a:p>
            <a:pPr marR="0" lvl="1" algn="l" defTabSz="1219200" rtl="0" eaLnBrk="1" fontAlgn="base" latinLnBrk="0" hangingPunct="1">
              <a:lnSpc>
                <a:spcPct val="100000"/>
              </a:lnSpc>
              <a:spcBef>
                <a:spcPct val="20000"/>
              </a:spcBef>
              <a:buClrTx/>
              <a:buSzTx/>
              <a:buChar char="•"/>
            </a:pPr>
            <a:endParaRPr lang="zh-CN" altLang="en-US" dirty="0">
              <a:latin typeface="黑体" panose="02010609060101010101" pitchFamily="2" charset="-122"/>
              <a:ea typeface="黑体" panose="02010609060101010101" pitchFamily="2" charset="-122"/>
              <a:cs typeface="+mn-ea"/>
              <a:sym typeface="+mn-ea"/>
            </a:endParaRPr>
          </a:p>
          <a:p>
            <a:pPr marR="0" lvl="1" algn="l" defTabSz="1219200" rtl="0" eaLnBrk="1" fontAlgn="base" latinLnBrk="0" hangingPunct="1">
              <a:lnSpc>
                <a:spcPct val="100000"/>
              </a:lnSpc>
              <a:spcBef>
                <a:spcPct val="20000"/>
              </a:spcBef>
              <a:buClrTx/>
              <a:buSzTx/>
              <a:buChar char="•"/>
            </a:pPr>
            <a:endParaRPr lang="zh-CN" altLang="en-US" sz="2400" dirty="0">
              <a:latin typeface="黑体" panose="02010609060101010101" pitchFamily="2" charset="-122"/>
              <a:ea typeface="黑体" panose="02010609060101010101" pitchFamily="2" charset="-122"/>
              <a:cs typeface="+mn-ea"/>
              <a:sym typeface="+mn-ea"/>
            </a:endParaRPr>
          </a:p>
        </p:txBody>
      </p:sp>
      <p:sp>
        <p:nvSpPr>
          <p:cNvPr id="4" name="标题 3"/>
          <p:cNvSpPr>
            <a:spLocks noGrp="1"/>
          </p:cNvSpPr>
          <p:nvPr>
            <p:ph type="title"/>
          </p:nvPr>
        </p:nvSpPr>
        <p:spPr>
          <a:xfrm>
            <a:off x="752475" y="222568"/>
            <a:ext cx="10972800" cy="796908"/>
          </a:xfrm>
        </p:spPr>
        <p:txBody>
          <a:bodyPr/>
          <a:p>
            <a:r>
              <a:rPr lang="en-US" altLang="zh-CN">
                <a:latin typeface="楷体" panose="02010609060101010101" charset="-122"/>
                <a:ea typeface="楷体" panose="02010609060101010101" charset="-122"/>
                <a:cs typeface="楷体" panose="02010609060101010101" charset="-122"/>
                <a:sym typeface="+mn-ea"/>
              </a:rPr>
              <a:t>6.6 </a:t>
            </a:r>
            <a:r>
              <a:rPr lang="zh-CN" altLang="en-US" dirty="0">
                <a:latin typeface="楷体" panose="02010609060101010101" charset="-122"/>
                <a:ea typeface="楷体" panose="02010609060101010101" charset="-122"/>
                <a:cs typeface="楷体" panose="02010609060101010101" charset="-122"/>
                <a:sym typeface="+mn-ea"/>
              </a:rPr>
              <a:t>赫夫曼树及其应用</a:t>
            </a:r>
            <a:endParaRPr lang="en-US" altLang="zh-CN">
              <a:latin typeface="楷体" panose="02010609060101010101" charset="-122"/>
              <a:ea typeface="楷体" panose="02010609060101010101" charset="-122"/>
              <a:cs typeface="楷体" panose="02010609060101010101" charset="-122"/>
            </a:endParaRPr>
          </a:p>
        </p:txBody>
      </p:sp>
      <p:sp>
        <p:nvSpPr>
          <p:cNvPr id="2" name="灯片编号占位符 1"/>
          <p:cNvSpPr>
            <a:spLocks noGrp="1"/>
          </p:cNvSpPr>
          <p:nvPr>
            <p:ph type="sldNum" sz="quarter" idx="4"/>
          </p:nvPr>
        </p:nvSpPr>
        <p:spPr/>
        <p:txBody>
          <a:bodyPr/>
          <a:p>
            <a:fld id="{F18B4237-A20D-4DE2-ADD8-75BCC50A7656}" type="slidenum">
              <a:rPr lang="zh-CN" altLang="en-US"/>
            </a:fld>
            <a:endParaRPr lang="zh-CN" altLang="en-US"/>
          </a:p>
        </p:txBody>
      </p:sp>
      <p:pic>
        <p:nvPicPr>
          <p:cNvPr id="96260" name="Picture 5"/>
          <p:cNvPicPr>
            <a:picLocks noChangeAspect="1"/>
          </p:cNvPicPr>
          <p:nvPr/>
        </p:nvPicPr>
        <p:blipFill>
          <a:blip r:embed="rId1"/>
          <a:stretch>
            <a:fillRect/>
          </a:stretch>
        </p:blipFill>
        <p:spPr>
          <a:xfrm>
            <a:off x="6167755" y="908685"/>
            <a:ext cx="5456555" cy="4873625"/>
          </a:xfrm>
          <a:prstGeom prst="rect">
            <a:avLst/>
          </a:prstGeom>
          <a:noFill/>
          <a:ln w="9525">
            <a:noFill/>
          </a:ln>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pPr marL="457200" marR="0" lvl="1" indent="-457200" algn="l" defTabSz="1219200" rtl="0" eaLnBrk="1" fontAlgn="base" latinLnBrk="0" hangingPunct="1">
              <a:lnSpc>
                <a:spcPct val="100000"/>
              </a:lnSpc>
              <a:spcBef>
                <a:spcPct val="20000"/>
              </a:spcBef>
              <a:buClrTx/>
              <a:buSzTx/>
              <a:buFont typeface="Wingdings" panose="05000000000000000000" charset="0"/>
              <a:buChar char="l"/>
            </a:pPr>
            <a:r>
              <a:rPr lang="zh-CN" altLang="en-US" sz="2800" dirty="0">
                <a:latin typeface="黑体" panose="02010609060101010101" pitchFamily="2" charset="-122"/>
                <a:cs typeface="+mn-cs"/>
                <a:sym typeface="+mn-ea"/>
              </a:rPr>
              <a:t>百分制转五级制的</a:t>
            </a:r>
            <a:r>
              <a:rPr lang="zh-CN" altLang="en-US" sz="2800" dirty="0">
                <a:latin typeface="黑体" panose="02010609060101010101" pitchFamily="2" charset="-122"/>
                <a:cs typeface="+mn-cs"/>
                <a:sym typeface="+mn-ea"/>
              </a:rPr>
              <a:t>赫夫曼方法</a:t>
            </a:r>
            <a:endParaRPr kumimoji="0" lang="zh-CN" altLang="en-US" sz="2800" b="0" i="0" u="none" strike="noStrike" kern="0" cap="none" spc="0" normalizeH="0" baseline="0" dirty="0">
              <a:solidFill>
                <a:schemeClr val="tx1"/>
              </a:solidFill>
              <a:latin typeface="黑体" panose="02010609060101010101" pitchFamily="2" charset="-122"/>
              <a:cs typeface="+mn-cs"/>
            </a:endParaRPr>
          </a:p>
          <a:p>
            <a:pPr marR="0" lvl="1" algn="l" defTabSz="1219200" rtl="0" eaLnBrk="1" fontAlgn="base" latinLnBrk="0" hangingPunct="1">
              <a:lnSpc>
                <a:spcPct val="100000"/>
              </a:lnSpc>
              <a:spcBef>
                <a:spcPct val="20000"/>
              </a:spcBef>
              <a:buClrTx/>
              <a:buSzTx/>
              <a:buChar char="•"/>
            </a:pPr>
            <a:r>
              <a:rPr kumimoji="0" lang="zh-CN" altLang="en-US" b="0" i="0" u="none" strike="noStrike" kern="0" cap="none" spc="0" normalizeH="0" baseline="0" noProof="0" smtClean="0">
                <a:ln>
                  <a:noFill/>
                </a:ln>
                <a:solidFill>
                  <a:schemeClr val="tx1"/>
                </a:solidFill>
                <a:effectLst/>
                <a:uLnTx/>
                <a:uFillTx/>
                <a:latin typeface="黑体" panose="02010609060101010101" pitchFamily="2" charset="-122"/>
                <a:ea typeface="黑体" panose="02010609060101010101" pitchFamily="2" charset="-122"/>
                <a:cs typeface="+mn-ea"/>
              </a:rPr>
              <a:t>调整后的每个结点包含两次</a:t>
            </a:r>
            <a:r>
              <a:rPr kumimoji="0" lang="zh-CN" altLang="en-US" b="0" i="0" u="none" strike="noStrike" kern="0" cap="none" spc="0" normalizeH="0" baseline="0" noProof="0" smtClean="0">
                <a:ln>
                  <a:noFill/>
                </a:ln>
                <a:solidFill>
                  <a:schemeClr val="tx1"/>
                </a:solidFill>
                <a:effectLst/>
                <a:uLnTx/>
                <a:uFillTx/>
                <a:latin typeface="黑体" panose="02010609060101010101" pitchFamily="2" charset="-122"/>
                <a:ea typeface="黑体" panose="02010609060101010101" pitchFamily="2" charset="-122"/>
                <a:cs typeface="+mn-ea"/>
              </a:rPr>
              <a:t>比较</a:t>
            </a:r>
            <a:endParaRPr kumimoji="0" lang="zh-CN" altLang="en-US" b="0" i="0" u="none" strike="noStrike" kern="0" cap="none" spc="0" normalizeH="0" baseline="0" noProof="0" smtClean="0">
              <a:ln>
                <a:noFill/>
              </a:ln>
              <a:solidFill>
                <a:schemeClr val="tx1"/>
              </a:solidFill>
              <a:effectLst/>
              <a:uLnTx/>
              <a:uFillTx/>
              <a:latin typeface="黑体" panose="02010609060101010101" pitchFamily="2" charset="-122"/>
              <a:ea typeface="黑体" panose="02010609060101010101" pitchFamily="2" charset="-122"/>
              <a:cs typeface="+mn-ea"/>
            </a:endParaRPr>
          </a:p>
          <a:p>
            <a:pPr marR="0" lvl="1" algn="l" defTabSz="1219200" rtl="0" eaLnBrk="1" fontAlgn="base" latinLnBrk="0" hangingPunct="1">
              <a:lnSpc>
                <a:spcPct val="100000"/>
              </a:lnSpc>
              <a:spcBef>
                <a:spcPct val="20000"/>
              </a:spcBef>
              <a:buClrTx/>
              <a:buSzTx/>
              <a:buChar char="•"/>
            </a:pPr>
            <a:r>
              <a:rPr kumimoji="0" lang="zh-CN" altLang="en-US" b="0" i="0" u="none" strike="noStrike" kern="0" cap="none" spc="0" normalizeH="0" baseline="0" noProof="0" smtClean="0">
                <a:ln>
                  <a:noFill/>
                </a:ln>
                <a:solidFill>
                  <a:schemeClr val="tx1"/>
                </a:solidFill>
                <a:effectLst/>
                <a:uLnTx/>
                <a:uFillTx/>
                <a:latin typeface="黑体" panose="02010609060101010101" pitchFamily="2" charset="-122"/>
                <a:ea typeface="黑体" panose="02010609060101010101" pitchFamily="2" charset="-122"/>
                <a:cs typeface="+mn-ea"/>
              </a:rPr>
              <a:t>要进一步优化，得到如下</a:t>
            </a:r>
            <a:r>
              <a:rPr kumimoji="0" lang="zh-CN" altLang="en-US" b="0" i="0" u="none" strike="noStrike" kern="0" cap="none" spc="0" normalizeH="0" baseline="0" noProof="0" smtClean="0">
                <a:ln>
                  <a:noFill/>
                </a:ln>
                <a:solidFill>
                  <a:schemeClr val="tx1"/>
                </a:solidFill>
                <a:effectLst/>
                <a:uLnTx/>
                <a:uFillTx/>
                <a:latin typeface="黑体" panose="02010609060101010101" pitchFamily="2" charset="-122"/>
                <a:ea typeface="黑体" panose="02010609060101010101" pitchFamily="2" charset="-122"/>
                <a:cs typeface="+mn-ea"/>
              </a:rPr>
              <a:t>结构</a:t>
            </a:r>
            <a:endParaRPr kumimoji="0" lang="zh-CN" altLang="en-US" b="0" i="0" u="none" strike="noStrike" kern="0" cap="none" spc="0" normalizeH="0" baseline="0" noProof="0" smtClean="0">
              <a:ln>
                <a:noFill/>
              </a:ln>
              <a:solidFill>
                <a:schemeClr val="tx1"/>
              </a:solidFill>
              <a:effectLst/>
              <a:uLnTx/>
              <a:uFillTx/>
              <a:latin typeface="黑体" panose="02010609060101010101" pitchFamily="2" charset="-122"/>
              <a:ea typeface="黑体" panose="02010609060101010101" pitchFamily="2" charset="-122"/>
              <a:cs typeface="+mn-ea"/>
            </a:endParaRPr>
          </a:p>
          <a:p>
            <a:pPr marR="0" lvl="1" algn="l" defTabSz="1219200" rtl="0" eaLnBrk="1" fontAlgn="base" latinLnBrk="0" hangingPunct="1">
              <a:lnSpc>
                <a:spcPct val="100000"/>
              </a:lnSpc>
              <a:spcBef>
                <a:spcPct val="20000"/>
              </a:spcBef>
              <a:buClrTx/>
              <a:buSzTx/>
              <a:buChar char="•"/>
            </a:pPr>
            <a:r>
              <a:rPr kumimoji="0" lang="zh-CN" altLang="en-US" b="0" i="0" u="none" strike="noStrike" kern="0" cap="none" spc="0" normalizeH="0" baseline="0" noProof="0" smtClean="0">
                <a:ln>
                  <a:noFill/>
                </a:ln>
                <a:solidFill>
                  <a:schemeClr val="tx1"/>
                </a:solidFill>
                <a:effectLst/>
                <a:uLnTx/>
                <a:uFillTx/>
                <a:latin typeface="黑体" panose="02010609060101010101" pitchFamily="2" charset="-122"/>
                <a:ea typeface="黑体" panose="02010609060101010101" pitchFamily="2" charset="-122"/>
                <a:cs typeface="+mn-ea"/>
              </a:rPr>
              <a:t>按该二叉树结构，</a:t>
            </a:r>
            <a:r>
              <a:rPr kumimoji="0" lang="en-US" altLang="zh-CN" b="0" i="0" u="none" strike="noStrike" kern="0" cap="none" spc="0" normalizeH="0" baseline="0" noProof="0" smtClean="0">
                <a:ln>
                  <a:noFill/>
                </a:ln>
                <a:solidFill>
                  <a:schemeClr val="tx1"/>
                </a:solidFill>
                <a:effectLst/>
                <a:uLnTx/>
                <a:uFillTx/>
                <a:latin typeface="黑体" panose="02010609060101010101" pitchFamily="2" charset="-122"/>
                <a:ea typeface="黑体" panose="02010609060101010101" pitchFamily="2" charset="-122"/>
                <a:cs typeface="+mn-ea"/>
              </a:rPr>
              <a:t>10000</a:t>
            </a:r>
            <a:r>
              <a:rPr kumimoji="0" lang="zh-CN" altLang="en-US" b="0" i="0" u="none" strike="noStrike" kern="0" cap="none" spc="0" normalizeH="0" baseline="0" noProof="0" smtClean="0">
                <a:ln>
                  <a:noFill/>
                </a:ln>
                <a:solidFill>
                  <a:schemeClr val="tx1"/>
                </a:solidFill>
                <a:effectLst/>
                <a:uLnTx/>
                <a:uFillTx/>
                <a:latin typeface="黑体" panose="02010609060101010101" pitchFamily="2" charset="-122"/>
                <a:ea typeface="黑体" panose="02010609060101010101" pitchFamily="2" charset="-122"/>
                <a:cs typeface="+mn-ea"/>
              </a:rPr>
              <a:t>个输入数据的比较次数为</a:t>
            </a:r>
            <a:r>
              <a:rPr kumimoji="0" lang="en-US" altLang="zh-CN" b="0" i="0" u="none" strike="noStrike" kern="0" cap="none" spc="0" normalizeH="0" baseline="0" noProof="0" smtClean="0">
                <a:ln>
                  <a:noFill/>
                </a:ln>
                <a:solidFill>
                  <a:schemeClr val="tx1"/>
                </a:solidFill>
                <a:effectLst/>
                <a:uLnTx/>
                <a:uFillTx/>
                <a:latin typeface="黑体" panose="02010609060101010101" pitchFamily="2" charset="-122"/>
                <a:ea typeface="黑体" panose="02010609060101010101" pitchFamily="2" charset="-122"/>
                <a:cs typeface="+mn-ea"/>
              </a:rPr>
              <a:t>22000</a:t>
            </a:r>
            <a:r>
              <a:rPr kumimoji="0" lang="zh-CN" altLang="en-US" b="0" i="0" u="none" strike="noStrike" kern="0" cap="none" spc="0" normalizeH="0" baseline="0" noProof="0" smtClean="0">
                <a:ln>
                  <a:noFill/>
                </a:ln>
                <a:solidFill>
                  <a:schemeClr val="tx1"/>
                </a:solidFill>
                <a:effectLst/>
                <a:uLnTx/>
                <a:uFillTx/>
                <a:latin typeface="黑体" panose="02010609060101010101" pitchFamily="2" charset="-122"/>
                <a:ea typeface="黑体" panose="02010609060101010101" pitchFamily="2" charset="-122"/>
                <a:cs typeface="+mn-ea"/>
              </a:rPr>
              <a:t>次</a:t>
            </a:r>
            <a:endParaRPr kumimoji="0" lang="zh-CN" altLang="en-US" b="0" i="0" u="none" strike="noStrike" kern="0" cap="none" spc="0" normalizeH="0" baseline="0" noProof="0" smtClean="0">
              <a:ln>
                <a:noFill/>
              </a:ln>
              <a:solidFill>
                <a:schemeClr val="tx1"/>
              </a:solidFill>
              <a:effectLst/>
              <a:uLnTx/>
              <a:uFillTx/>
              <a:latin typeface="黑体" panose="02010609060101010101" pitchFamily="2" charset="-122"/>
              <a:ea typeface="黑体" panose="02010609060101010101" pitchFamily="2" charset="-122"/>
              <a:cs typeface="+mn-ea"/>
            </a:endParaRPr>
          </a:p>
          <a:p>
            <a:pPr marR="0" lvl="1" algn="l" defTabSz="1219200" rtl="0" eaLnBrk="1" fontAlgn="base" latinLnBrk="0" hangingPunct="1">
              <a:lnSpc>
                <a:spcPct val="100000"/>
              </a:lnSpc>
              <a:spcBef>
                <a:spcPct val="20000"/>
              </a:spcBef>
              <a:buClrTx/>
              <a:buSzTx/>
              <a:buChar char="•"/>
            </a:pPr>
            <a:endParaRPr lang="zh-CN" altLang="en-US" dirty="0">
              <a:latin typeface="黑体" panose="02010609060101010101" pitchFamily="2" charset="-122"/>
              <a:ea typeface="黑体" panose="02010609060101010101" pitchFamily="2" charset="-122"/>
              <a:cs typeface="+mn-ea"/>
              <a:sym typeface="+mn-ea"/>
            </a:endParaRPr>
          </a:p>
          <a:p>
            <a:pPr marR="0" lvl="1" algn="l" defTabSz="1219200" rtl="0" eaLnBrk="1" fontAlgn="base" latinLnBrk="0" hangingPunct="1">
              <a:lnSpc>
                <a:spcPct val="100000"/>
              </a:lnSpc>
              <a:spcBef>
                <a:spcPct val="20000"/>
              </a:spcBef>
              <a:buClrTx/>
              <a:buSzTx/>
              <a:buChar char="•"/>
            </a:pPr>
            <a:endParaRPr lang="zh-CN" altLang="en-US" sz="2400" dirty="0">
              <a:latin typeface="黑体" panose="02010609060101010101" pitchFamily="2" charset="-122"/>
              <a:ea typeface="黑体" panose="02010609060101010101" pitchFamily="2" charset="-122"/>
              <a:cs typeface="+mn-ea"/>
              <a:sym typeface="+mn-ea"/>
            </a:endParaRPr>
          </a:p>
        </p:txBody>
      </p:sp>
      <p:sp>
        <p:nvSpPr>
          <p:cNvPr id="4" name="标题 3"/>
          <p:cNvSpPr>
            <a:spLocks noGrp="1"/>
          </p:cNvSpPr>
          <p:nvPr>
            <p:ph type="title"/>
          </p:nvPr>
        </p:nvSpPr>
        <p:spPr>
          <a:xfrm>
            <a:off x="752475" y="222568"/>
            <a:ext cx="10972800" cy="796908"/>
          </a:xfrm>
        </p:spPr>
        <p:txBody>
          <a:bodyPr/>
          <a:p>
            <a:r>
              <a:rPr lang="en-US" altLang="zh-CN">
                <a:latin typeface="楷体" panose="02010609060101010101" charset="-122"/>
                <a:ea typeface="楷体" panose="02010609060101010101" charset="-122"/>
                <a:cs typeface="楷体" panose="02010609060101010101" charset="-122"/>
                <a:sym typeface="+mn-ea"/>
              </a:rPr>
              <a:t>6.6 </a:t>
            </a:r>
            <a:r>
              <a:rPr lang="zh-CN" altLang="en-US" dirty="0">
                <a:latin typeface="楷体" panose="02010609060101010101" charset="-122"/>
                <a:ea typeface="楷体" panose="02010609060101010101" charset="-122"/>
                <a:cs typeface="楷体" panose="02010609060101010101" charset="-122"/>
                <a:sym typeface="+mn-ea"/>
              </a:rPr>
              <a:t>赫夫曼树及其应用</a:t>
            </a:r>
            <a:endParaRPr lang="en-US" altLang="zh-CN">
              <a:latin typeface="楷体" panose="02010609060101010101" charset="-122"/>
              <a:ea typeface="楷体" panose="02010609060101010101" charset="-122"/>
              <a:cs typeface="楷体" panose="02010609060101010101" charset="-122"/>
            </a:endParaRPr>
          </a:p>
        </p:txBody>
      </p:sp>
      <p:sp>
        <p:nvSpPr>
          <p:cNvPr id="2" name="灯片编号占位符 1"/>
          <p:cNvSpPr>
            <a:spLocks noGrp="1"/>
          </p:cNvSpPr>
          <p:nvPr>
            <p:ph type="sldNum" sz="quarter" idx="4"/>
          </p:nvPr>
        </p:nvSpPr>
        <p:spPr/>
        <p:txBody>
          <a:bodyPr/>
          <a:p>
            <a:fld id="{F18B4237-A20D-4DE2-ADD8-75BCC50A7656}" type="slidenum">
              <a:rPr lang="zh-CN" altLang="en-US"/>
            </a:fld>
            <a:endParaRPr lang="zh-CN" altLang="en-US"/>
          </a:p>
        </p:txBody>
      </p:sp>
      <p:pic>
        <p:nvPicPr>
          <p:cNvPr id="94212" name="Picture 5"/>
          <p:cNvPicPr>
            <a:picLocks noChangeAspect="1"/>
          </p:cNvPicPr>
          <p:nvPr/>
        </p:nvPicPr>
        <p:blipFill>
          <a:blip r:embed="rId1"/>
          <a:stretch>
            <a:fillRect/>
          </a:stretch>
        </p:blipFill>
        <p:spPr>
          <a:xfrm>
            <a:off x="6240145" y="620395"/>
            <a:ext cx="5474970" cy="1005840"/>
          </a:xfrm>
          <a:prstGeom prst="rect">
            <a:avLst/>
          </a:prstGeom>
          <a:noFill/>
          <a:ln w="9525">
            <a:noFill/>
          </a:ln>
        </p:spPr>
      </p:pic>
      <p:pic>
        <p:nvPicPr>
          <p:cNvPr id="6" name="图片 5"/>
          <p:cNvPicPr>
            <a:picLocks noChangeAspect="1"/>
          </p:cNvPicPr>
          <p:nvPr/>
        </p:nvPicPr>
        <p:blipFill>
          <a:blip r:embed="rId2"/>
          <a:stretch>
            <a:fillRect/>
          </a:stretch>
        </p:blipFill>
        <p:spPr>
          <a:xfrm>
            <a:off x="5015865" y="3429000"/>
            <a:ext cx="6142355" cy="2306320"/>
          </a:xfrm>
          <a:prstGeom prst="rect">
            <a:avLst/>
          </a:prstGeom>
        </p:spPr>
      </p:pic>
      <p:graphicFrame>
        <p:nvGraphicFramePr>
          <p:cNvPr id="7" name="对象 6"/>
          <p:cNvGraphicFramePr/>
          <p:nvPr/>
        </p:nvGraphicFramePr>
        <p:xfrm>
          <a:off x="839470" y="3098165"/>
          <a:ext cx="3340100" cy="2967990"/>
        </p:xfrm>
        <a:graphic>
          <a:graphicData uri="http://schemas.openxmlformats.org/presentationml/2006/ole">
            <mc:AlternateContent xmlns:mc="http://schemas.openxmlformats.org/markup-compatibility/2006">
              <mc:Choice xmlns:v="urn:schemas-microsoft-com:vml" Requires="v">
                <p:oleObj spid="_x0000_s8" name="" r:id="rId3" imgW="2781300" imgH="2533650" progId="Paint.Picture">
                  <p:embed/>
                </p:oleObj>
              </mc:Choice>
              <mc:Fallback>
                <p:oleObj name="" r:id="rId3" imgW="2781300" imgH="2533650" progId="Paint.Picture">
                  <p:embed/>
                  <p:pic>
                    <p:nvPicPr>
                      <p:cNvPr id="0" name="图片 7"/>
                      <p:cNvPicPr/>
                      <p:nvPr/>
                    </p:nvPicPr>
                    <p:blipFill>
                      <a:blip r:embed="rId4"/>
                      <a:stretch>
                        <a:fillRect/>
                      </a:stretch>
                    </p:blipFill>
                    <p:spPr>
                      <a:xfrm>
                        <a:off x="839470" y="3098165"/>
                        <a:ext cx="3340100" cy="2967990"/>
                      </a:xfrm>
                      <a:prstGeom prst="rect">
                        <a:avLst/>
                      </a:prstGeom>
                    </p:spPr>
                  </p:pic>
                </p:oleObj>
              </mc:Fallback>
            </mc:AlternateContent>
          </a:graphicData>
        </a:graphic>
      </p:graphicFrame>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pPr marL="457200" marR="0" lvl="1" indent="-457200" algn="l" defTabSz="1219200" rtl="0" eaLnBrk="1" fontAlgn="base" latinLnBrk="0" hangingPunct="1">
              <a:lnSpc>
                <a:spcPct val="100000"/>
              </a:lnSpc>
              <a:spcBef>
                <a:spcPct val="20000"/>
              </a:spcBef>
              <a:buClrTx/>
              <a:buSzTx/>
              <a:buFont typeface="Wingdings" panose="05000000000000000000" charset="0"/>
              <a:buChar char="l"/>
            </a:pPr>
            <a:r>
              <a:rPr lang="zh-CN" altLang="en-US" sz="2800" dirty="0">
                <a:latin typeface="黑体" panose="02010609060101010101" pitchFamily="2" charset="-122"/>
                <a:cs typeface="+mn-cs"/>
                <a:sym typeface="+mn-ea"/>
              </a:rPr>
              <a:t>从上述例子可以看出问题演化为：</a:t>
            </a:r>
            <a:endParaRPr lang="zh-CN" altLang="en-US" sz="2800" dirty="0">
              <a:latin typeface="黑体" panose="02010609060101010101" pitchFamily="2" charset="-122"/>
              <a:cs typeface="+mn-cs"/>
              <a:sym typeface="+mn-ea"/>
            </a:endParaRPr>
          </a:p>
          <a:p>
            <a:pPr marL="0" marR="0" lvl="1" indent="0" algn="l" defTabSz="1219200" rtl="0" eaLnBrk="1" fontAlgn="base" latinLnBrk="0" hangingPunct="1">
              <a:lnSpc>
                <a:spcPct val="100000"/>
              </a:lnSpc>
              <a:spcBef>
                <a:spcPct val="20000"/>
              </a:spcBef>
              <a:buClrTx/>
              <a:buSzTx/>
              <a:buFont typeface="Wingdings" panose="05000000000000000000" charset="0"/>
              <a:buNone/>
            </a:pPr>
            <a:r>
              <a:rPr lang="zh-CN" altLang="en-US" sz="2800" dirty="0">
                <a:latin typeface="黑体" panose="02010609060101010101" pitchFamily="2" charset="-122"/>
                <a:cs typeface="+mn-cs"/>
                <a:sym typeface="+mn-ea"/>
              </a:rPr>
              <a:t>已知一个叶子结点集合，叶子权值分别为</a:t>
            </a:r>
            <a:r>
              <a:rPr lang="en-US" altLang="zh-CN" sz="2800" noProof="0" smtClean="0">
                <a:ln>
                  <a:noFill/>
                </a:ln>
                <a:effectLst/>
                <a:uLnTx/>
                <a:uFillTx/>
                <a:latin typeface="黑体" panose="02010609060101010101" pitchFamily="2" charset="-122"/>
                <a:ea typeface="黑体" panose="02010609060101010101" pitchFamily="2" charset="-122"/>
                <a:cs typeface="+mn-ea"/>
                <a:sym typeface="+mn-ea"/>
              </a:rPr>
              <a:t>5</a:t>
            </a:r>
            <a:r>
              <a:rPr lang="zh-CN" altLang="en-US" sz="2800" noProof="0" smtClean="0">
                <a:ln>
                  <a:noFill/>
                </a:ln>
                <a:effectLst/>
                <a:uLnTx/>
                <a:uFillTx/>
                <a:latin typeface="黑体" panose="02010609060101010101" pitchFamily="2" charset="-122"/>
                <a:ea typeface="黑体" panose="02010609060101010101" pitchFamily="2" charset="-122"/>
                <a:cs typeface="+mn-ea"/>
                <a:sym typeface="+mn-ea"/>
              </a:rPr>
              <a:t>、</a:t>
            </a:r>
            <a:r>
              <a:rPr lang="en-US" altLang="zh-CN" sz="2800" noProof="0" smtClean="0">
                <a:ln>
                  <a:noFill/>
                </a:ln>
                <a:effectLst/>
                <a:uLnTx/>
                <a:uFillTx/>
                <a:latin typeface="黑体" panose="02010609060101010101" pitchFamily="2" charset="-122"/>
                <a:ea typeface="黑体" panose="02010609060101010101" pitchFamily="2" charset="-122"/>
                <a:cs typeface="+mn-ea"/>
                <a:sym typeface="+mn-ea"/>
              </a:rPr>
              <a:t>15</a:t>
            </a:r>
            <a:r>
              <a:rPr lang="zh-CN" altLang="en-US" sz="2800" noProof="0" smtClean="0">
                <a:ln>
                  <a:noFill/>
                </a:ln>
                <a:effectLst/>
                <a:uLnTx/>
                <a:uFillTx/>
                <a:latin typeface="黑体" panose="02010609060101010101" pitchFamily="2" charset="-122"/>
                <a:ea typeface="黑体" panose="02010609060101010101" pitchFamily="2" charset="-122"/>
                <a:cs typeface="+mn-ea"/>
                <a:sym typeface="+mn-ea"/>
              </a:rPr>
              <a:t>、</a:t>
            </a:r>
            <a:r>
              <a:rPr lang="en-US" altLang="zh-CN" sz="2800" noProof="0" smtClean="0">
                <a:ln>
                  <a:noFill/>
                </a:ln>
                <a:effectLst/>
                <a:uLnTx/>
                <a:uFillTx/>
                <a:latin typeface="黑体" panose="02010609060101010101" pitchFamily="2" charset="-122"/>
                <a:ea typeface="黑体" panose="02010609060101010101" pitchFamily="2" charset="-122"/>
                <a:cs typeface="+mn-ea"/>
                <a:sym typeface="+mn-ea"/>
              </a:rPr>
              <a:t>40</a:t>
            </a:r>
            <a:r>
              <a:rPr lang="zh-CN" altLang="en-US" sz="2800" noProof="0" smtClean="0">
                <a:ln>
                  <a:noFill/>
                </a:ln>
                <a:effectLst/>
                <a:uLnTx/>
                <a:uFillTx/>
                <a:latin typeface="黑体" panose="02010609060101010101" pitchFamily="2" charset="-122"/>
                <a:ea typeface="黑体" panose="02010609060101010101" pitchFamily="2" charset="-122"/>
                <a:cs typeface="+mn-ea"/>
                <a:sym typeface="+mn-ea"/>
              </a:rPr>
              <a:t>、</a:t>
            </a:r>
            <a:r>
              <a:rPr lang="en-US" altLang="zh-CN" sz="2800" noProof="0" smtClean="0">
                <a:ln>
                  <a:noFill/>
                </a:ln>
                <a:effectLst/>
                <a:uLnTx/>
                <a:uFillTx/>
                <a:latin typeface="黑体" panose="02010609060101010101" pitchFamily="2" charset="-122"/>
                <a:ea typeface="黑体" panose="02010609060101010101" pitchFamily="2" charset="-122"/>
                <a:cs typeface="+mn-ea"/>
                <a:sym typeface="+mn-ea"/>
              </a:rPr>
              <a:t>30</a:t>
            </a:r>
            <a:r>
              <a:rPr lang="zh-CN" altLang="en-US" sz="2800" noProof="0" smtClean="0">
                <a:ln>
                  <a:noFill/>
                </a:ln>
                <a:effectLst/>
                <a:uLnTx/>
                <a:uFillTx/>
                <a:latin typeface="黑体" panose="02010609060101010101" pitchFamily="2" charset="-122"/>
                <a:ea typeface="黑体" panose="02010609060101010101" pitchFamily="2" charset="-122"/>
                <a:cs typeface="+mn-ea"/>
                <a:sym typeface="+mn-ea"/>
              </a:rPr>
              <a:t>、</a:t>
            </a:r>
            <a:r>
              <a:rPr lang="en-US" altLang="zh-CN" sz="2800" noProof="0" smtClean="0">
                <a:ln>
                  <a:noFill/>
                </a:ln>
                <a:effectLst/>
                <a:uLnTx/>
                <a:uFillTx/>
                <a:latin typeface="黑体" panose="02010609060101010101" pitchFamily="2" charset="-122"/>
                <a:ea typeface="黑体" panose="02010609060101010101" pitchFamily="2" charset="-122"/>
                <a:cs typeface="+mn-ea"/>
                <a:sym typeface="+mn-ea"/>
              </a:rPr>
              <a:t>10</a:t>
            </a:r>
            <a:r>
              <a:rPr lang="zh-CN" altLang="en-US" sz="2800" noProof="0" smtClean="0">
                <a:ln>
                  <a:noFill/>
                </a:ln>
                <a:effectLst/>
                <a:uLnTx/>
                <a:uFillTx/>
                <a:latin typeface="黑体" panose="02010609060101010101" pitchFamily="2" charset="-122"/>
                <a:ea typeface="黑体" panose="02010609060101010101" pitchFamily="2" charset="-122"/>
                <a:cs typeface="+mn-ea"/>
                <a:sym typeface="+mn-ea"/>
              </a:rPr>
              <a:t>，构造一棵带权路径长度最小</a:t>
            </a:r>
            <a:r>
              <a:rPr lang="zh-CN" altLang="en-US" sz="2800" noProof="0" smtClean="0">
                <a:ln>
                  <a:noFill/>
                </a:ln>
                <a:effectLst/>
                <a:uLnTx/>
                <a:uFillTx/>
                <a:latin typeface="黑体" panose="02010609060101010101" pitchFamily="2" charset="-122"/>
                <a:ea typeface="黑体" panose="02010609060101010101" pitchFamily="2" charset="-122"/>
                <a:cs typeface="+mn-ea"/>
                <a:sym typeface="+mn-ea"/>
              </a:rPr>
              <a:t>的二叉树</a:t>
            </a:r>
            <a:endParaRPr lang="zh-CN" altLang="en-US" sz="2800" noProof="0" smtClean="0">
              <a:ln>
                <a:noFill/>
              </a:ln>
              <a:effectLst/>
              <a:uLnTx/>
              <a:uFillTx/>
              <a:latin typeface="黑体" panose="02010609060101010101" pitchFamily="2" charset="-122"/>
              <a:ea typeface="黑体" panose="02010609060101010101" pitchFamily="2" charset="-122"/>
              <a:cs typeface="+mn-ea"/>
              <a:sym typeface="+mn-ea"/>
            </a:endParaRPr>
          </a:p>
          <a:p>
            <a:pPr marL="0" marR="0" lvl="1" indent="0" algn="l" defTabSz="1219200" rtl="0" eaLnBrk="1" fontAlgn="base" latinLnBrk="0" hangingPunct="1">
              <a:lnSpc>
                <a:spcPct val="100000"/>
              </a:lnSpc>
              <a:spcBef>
                <a:spcPct val="20000"/>
              </a:spcBef>
              <a:buClrTx/>
              <a:buSzTx/>
              <a:buFont typeface="Wingdings" panose="05000000000000000000" charset="0"/>
              <a:buNone/>
            </a:pPr>
            <a:r>
              <a:rPr lang="zh-CN" altLang="en-US" sz="2800" noProof="0" smtClean="0">
                <a:ln>
                  <a:noFill/>
                </a:ln>
                <a:effectLst/>
                <a:uLnTx/>
                <a:uFillTx/>
                <a:latin typeface="黑体" panose="02010609060101010101" pitchFamily="2" charset="-122"/>
                <a:ea typeface="黑体" panose="02010609060101010101" pitchFamily="2" charset="-122"/>
                <a:cs typeface="+mn-ea"/>
                <a:sym typeface="+mn-ea"/>
              </a:rPr>
              <a:t>即构建对应的</a:t>
            </a:r>
            <a:r>
              <a:rPr lang="zh-CN" altLang="en-US" sz="2800" noProof="0" smtClean="0">
                <a:ln>
                  <a:noFill/>
                </a:ln>
                <a:effectLst/>
                <a:uLnTx/>
                <a:uFillTx/>
                <a:latin typeface="黑体" panose="02010609060101010101" pitchFamily="2" charset="-122"/>
                <a:ea typeface="黑体" panose="02010609060101010101" pitchFamily="2" charset="-122"/>
                <a:cs typeface="+mn-ea"/>
                <a:sym typeface="+mn-ea"/>
              </a:rPr>
              <a:t>一棵赫夫曼树</a:t>
            </a:r>
            <a:endParaRPr lang="zh-CN" altLang="en-US" sz="2800" noProof="0" smtClean="0">
              <a:ln>
                <a:noFill/>
              </a:ln>
              <a:effectLst/>
              <a:uLnTx/>
              <a:uFillTx/>
              <a:latin typeface="黑体" panose="02010609060101010101" pitchFamily="2" charset="-122"/>
              <a:ea typeface="黑体" panose="02010609060101010101" pitchFamily="2" charset="-122"/>
              <a:cs typeface="+mn-ea"/>
              <a:sym typeface="+mn-ea"/>
            </a:endParaRPr>
          </a:p>
          <a:p>
            <a:pPr marL="0" marR="0" lvl="1" indent="0" algn="l" defTabSz="1219200" rtl="0" eaLnBrk="1" fontAlgn="base" latinLnBrk="0" hangingPunct="1">
              <a:lnSpc>
                <a:spcPct val="100000"/>
              </a:lnSpc>
              <a:spcBef>
                <a:spcPct val="20000"/>
              </a:spcBef>
              <a:buClrTx/>
              <a:buSzTx/>
              <a:buFont typeface="Wingdings" panose="05000000000000000000" charset="0"/>
              <a:buNone/>
            </a:pPr>
            <a:endParaRPr lang="zh-CN" altLang="en-US" sz="2800" noProof="0" dirty="0" smtClean="0">
              <a:ln>
                <a:noFill/>
              </a:ln>
              <a:effectLst/>
              <a:uLnTx/>
              <a:uFillTx/>
              <a:latin typeface="黑体" panose="02010609060101010101" pitchFamily="2" charset="-122"/>
              <a:ea typeface="黑体" panose="02010609060101010101" pitchFamily="2" charset="-122"/>
              <a:cs typeface="+mn-ea"/>
              <a:sym typeface="+mn-ea"/>
            </a:endParaRPr>
          </a:p>
          <a:p>
            <a:pPr marL="0" marR="0" lvl="1" indent="0" algn="l" defTabSz="1219200" rtl="0" eaLnBrk="1" fontAlgn="base" latinLnBrk="0" hangingPunct="1">
              <a:lnSpc>
                <a:spcPct val="100000"/>
              </a:lnSpc>
              <a:spcBef>
                <a:spcPct val="20000"/>
              </a:spcBef>
              <a:buClrTx/>
              <a:buSzTx/>
              <a:buFont typeface="Wingdings" panose="05000000000000000000" charset="0"/>
              <a:buNone/>
            </a:pPr>
            <a:r>
              <a:rPr lang="zh-CN" altLang="en-US" sz="2800" noProof="0" smtClean="0">
                <a:ln>
                  <a:noFill/>
                </a:ln>
                <a:effectLst/>
                <a:uLnTx/>
                <a:uFillTx/>
                <a:latin typeface="黑体" panose="02010609060101010101" pitchFamily="2" charset="-122"/>
                <a:ea typeface="黑体" panose="02010609060101010101" pitchFamily="2" charset="-122"/>
                <a:cs typeface="+mn-ea"/>
                <a:sym typeface="+mn-ea"/>
              </a:rPr>
              <a:t>问题结果对应叶子结点</a:t>
            </a:r>
            <a:endParaRPr lang="zh-CN" altLang="en-US" sz="2800" noProof="0" smtClean="0">
              <a:ln>
                <a:noFill/>
              </a:ln>
              <a:effectLst/>
              <a:uLnTx/>
              <a:uFillTx/>
              <a:latin typeface="黑体" panose="02010609060101010101" pitchFamily="2" charset="-122"/>
              <a:ea typeface="黑体" panose="02010609060101010101" pitchFamily="2" charset="-122"/>
              <a:cs typeface="+mn-ea"/>
              <a:sym typeface="+mn-ea"/>
            </a:endParaRPr>
          </a:p>
          <a:p>
            <a:pPr marL="0" marR="0" lvl="1" indent="0" algn="l" defTabSz="1219200" rtl="0" eaLnBrk="1" fontAlgn="base" latinLnBrk="0" hangingPunct="1">
              <a:lnSpc>
                <a:spcPct val="100000"/>
              </a:lnSpc>
              <a:spcBef>
                <a:spcPct val="20000"/>
              </a:spcBef>
              <a:buClrTx/>
              <a:buSzTx/>
              <a:buFont typeface="Wingdings" panose="05000000000000000000" charset="0"/>
              <a:buNone/>
            </a:pPr>
            <a:r>
              <a:rPr lang="zh-CN" altLang="en-US" sz="2800" noProof="0" smtClean="0">
                <a:ln>
                  <a:noFill/>
                </a:ln>
                <a:effectLst/>
                <a:uLnTx/>
                <a:uFillTx/>
                <a:latin typeface="黑体" panose="02010609060101010101" pitchFamily="2" charset="-122"/>
                <a:ea typeface="黑体" panose="02010609060101010101" pitchFamily="2" charset="-122"/>
                <a:cs typeface="+mn-ea"/>
                <a:sym typeface="+mn-ea"/>
              </a:rPr>
              <a:t>结果发生的概率比例对应叶子权重</a:t>
            </a:r>
            <a:endParaRPr lang="zh-CN" altLang="en-US" sz="2800" noProof="0" smtClean="0">
              <a:ln>
                <a:noFill/>
              </a:ln>
              <a:effectLst/>
              <a:uLnTx/>
              <a:uFillTx/>
              <a:latin typeface="黑体" panose="02010609060101010101" pitchFamily="2" charset="-122"/>
              <a:ea typeface="黑体" panose="02010609060101010101" pitchFamily="2" charset="-122"/>
              <a:cs typeface="+mn-ea"/>
              <a:sym typeface="+mn-ea"/>
            </a:endParaRPr>
          </a:p>
          <a:p>
            <a:pPr marL="0" marR="0" lvl="1" algn="l" defTabSz="1219200" rtl="0" eaLnBrk="1" fontAlgn="base" latinLnBrk="0" hangingPunct="1">
              <a:lnSpc>
                <a:spcPct val="100000"/>
              </a:lnSpc>
              <a:spcBef>
                <a:spcPct val="20000"/>
              </a:spcBef>
              <a:buClrTx/>
              <a:buSzTx/>
              <a:buFont typeface="Wingdings" panose="05000000000000000000" charset="0"/>
              <a:buNone/>
            </a:pPr>
            <a:r>
              <a:rPr lang="zh-CN" altLang="en-US" sz="2800" noProof="0" smtClean="0">
                <a:ln>
                  <a:noFill/>
                </a:ln>
                <a:effectLst/>
                <a:uLnTx/>
                <a:uFillTx/>
                <a:latin typeface="黑体" panose="02010609060101010101" pitchFamily="2" charset="-122"/>
                <a:ea typeface="黑体" panose="02010609060101010101" pitchFamily="2" charset="-122"/>
                <a:cs typeface="+mn-ea"/>
                <a:sym typeface="+mn-ea"/>
              </a:rPr>
              <a:t>目标是问题求解的比较次数最小，即</a:t>
            </a:r>
            <a:r>
              <a:rPr lang="zh-CN" altLang="en-US" sz="2800" noProof="0" smtClean="0">
                <a:ln>
                  <a:noFill/>
                </a:ln>
                <a:effectLst/>
                <a:uLnTx/>
                <a:uFillTx/>
                <a:latin typeface="黑体" panose="02010609060101010101" pitchFamily="2" charset="-122"/>
                <a:ea typeface="黑体" panose="02010609060101010101" pitchFamily="2" charset="-122"/>
                <a:cs typeface="+mn-ea"/>
                <a:sym typeface="+mn-ea"/>
              </a:rPr>
              <a:t>带权路径长度最小</a:t>
            </a:r>
            <a:endParaRPr lang="zh-CN" altLang="en-US" sz="2800" noProof="0" smtClean="0">
              <a:ln>
                <a:noFill/>
              </a:ln>
              <a:effectLst/>
              <a:uLnTx/>
              <a:uFillTx/>
              <a:latin typeface="黑体" panose="02010609060101010101" pitchFamily="2" charset="-122"/>
              <a:ea typeface="黑体" panose="02010609060101010101" pitchFamily="2" charset="-122"/>
              <a:cs typeface="+mn-ea"/>
              <a:sym typeface="+mn-ea"/>
            </a:endParaRPr>
          </a:p>
          <a:p>
            <a:pPr marR="0" lvl="1" algn="l" defTabSz="1219200" rtl="0" eaLnBrk="1" fontAlgn="base" latinLnBrk="0" hangingPunct="1">
              <a:lnSpc>
                <a:spcPct val="100000"/>
              </a:lnSpc>
              <a:spcBef>
                <a:spcPct val="20000"/>
              </a:spcBef>
              <a:buClrTx/>
              <a:buSzTx/>
              <a:buChar char="•"/>
            </a:pPr>
            <a:endParaRPr lang="zh-CN" altLang="en-US" sz="2400" dirty="0">
              <a:latin typeface="黑体" panose="02010609060101010101" pitchFamily="2" charset="-122"/>
              <a:ea typeface="黑体" panose="02010609060101010101" pitchFamily="2" charset="-122"/>
              <a:cs typeface="+mn-ea"/>
              <a:sym typeface="+mn-ea"/>
            </a:endParaRPr>
          </a:p>
        </p:txBody>
      </p:sp>
      <p:sp>
        <p:nvSpPr>
          <p:cNvPr id="4" name="标题 3"/>
          <p:cNvSpPr>
            <a:spLocks noGrp="1"/>
          </p:cNvSpPr>
          <p:nvPr>
            <p:ph type="title"/>
          </p:nvPr>
        </p:nvSpPr>
        <p:spPr>
          <a:xfrm>
            <a:off x="752475" y="222568"/>
            <a:ext cx="10972800" cy="796908"/>
          </a:xfrm>
        </p:spPr>
        <p:txBody>
          <a:bodyPr/>
          <a:p>
            <a:r>
              <a:rPr lang="en-US" altLang="zh-CN">
                <a:latin typeface="楷体" panose="02010609060101010101" charset="-122"/>
                <a:ea typeface="楷体" panose="02010609060101010101" charset="-122"/>
                <a:cs typeface="楷体" panose="02010609060101010101" charset="-122"/>
                <a:sym typeface="+mn-ea"/>
              </a:rPr>
              <a:t>6.6 </a:t>
            </a:r>
            <a:r>
              <a:rPr lang="zh-CN" altLang="en-US" dirty="0">
                <a:latin typeface="楷体" panose="02010609060101010101" charset="-122"/>
                <a:ea typeface="楷体" panose="02010609060101010101" charset="-122"/>
                <a:cs typeface="楷体" panose="02010609060101010101" charset="-122"/>
                <a:sym typeface="+mn-ea"/>
              </a:rPr>
              <a:t>赫夫曼树及其应用</a:t>
            </a:r>
            <a:endParaRPr lang="en-US" altLang="zh-CN">
              <a:latin typeface="楷体" panose="02010609060101010101" charset="-122"/>
              <a:ea typeface="楷体" panose="02010609060101010101" charset="-122"/>
              <a:cs typeface="楷体" panose="02010609060101010101" charset="-122"/>
            </a:endParaRPr>
          </a:p>
        </p:txBody>
      </p:sp>
      <p:sp>
        <p:nvSpPr>
          <p:cNvPr id="2" name="灯片编号占位符 1"/>
          <p:cNvSpPr>
            <a:spLocks noGrp="1"/>
          </p:cNvSpPr>
          <p:nvPr>
            <p:ph type="sldNum" sz="quarter" idx="4"/>
          </p:nvPr>
        </p:nvSpPr>
        <p:spPr/>
        <p:txBody>
          <a:bodyPr/>
          <a:p>
            <a:fld id="{F18B4237-A20D-4DE2-ADD8-75BCC50A7656}" type="slidenum">
              <a:rPr lang="zh-CN" altLang="en-US"/>
            </a:fld>
            <a:endParaRPr lang="zh-CN" altLang="en-US"/>
          </a:p>
        </p:txBody>
      </p:sp>
      <p:pic>
        <p:nvPicPr>
          <p:cNvPr id="5" name="Picture 5"/>
          <p:cNvPicPr>
            <a:picLocks noChangeAspect="1"/>
          </p:cNvPicPr>
          <p:nvPr/>
        </p:nvPicPr>
        <p:blipFill>
          <a:blip r:embed="rId1"/>
          <a:stretch>
            <a:fillRect/>
          </a:stretch>
        </p:blipFill>
        <p:spPr>
          <a:xfrm>
            <a:off x="5880100" y="2926080"/>
            <a:ext cx="5474970" cy="1005840"/>
          </a:xfrm>
          <a:prstGeom prst="rect">
            <a:avLst/>
          </a:prstGeom>
          <a:noFill/>
          <a:ln w="9525">
            <a:noFill/>
          </a:ln>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pPr marL="457200" marR="0" lvl="1" indent="-457200" algn="l" defTabSz="1219200" rtl="0" eaLnBrk="1" fontAlgn="base" latinLnBrk="0" hangingPunct="1">
              <a:lnSpc>
                <a:spcPct val="100000"/>
              </a:lnSpc>
              <a:spcBef>
                <a:spcPct val="20000"/>
              </a:spcBef>
              <a:buClrTx/>
              <a:buSzTx/>
              <a:buFont typeface="Wingdings" panose="05000000000000000000" charset="0"/>
              <a:buChar char="l"/>
            </a:pPr>
            <a:r>
              <a:rPr lang="zh-CN" altLang="en-US" sz="2800" dirty="0">
                <a:latin typeface="黑体" panose="02010609060101010101" pitchFamily="2" charset="-122"/>
                <a:cs typeface="+mn-cs"/>
                <a:sym typeface="+mn-ea"/>
              </a:rPr>
              <a:t>赫夫曼树的构造方法</a:t>
            </a:r>
            <a:endParaRPr kumimoji="0" lang="zh-CN" altLang="en-US" sz="2800" i="0" u="none" strike="noStrike" kern="0" cap="none" spc="0" normalizeH="0" baseline="0" dirty="0">
              <a:solidFill>
                <a:schemeClr val="tx1"/>
              </a:solidFill>
              <a:latin typeface="黑体" panose="02010609060101010101" pitchFamily="2" charset="-122"/>
              <a:ea typeface="+mn-ea"/>
              <a:cs typeface="+mn-cs"/>
            </a:endParaRPr>
          </a:p>
          <a:p>
            <a:pPr marR="0" lvl="1" algn="l" defTabSz="1219200" rtl="0" eaLnBrk="1" fontAlgn="base" latinLnBrk="0" hangingPunct="1">
              <a:lnSpc>
                <a:spcPct val="100000"/>
              </a:lnSpc>
              <a:spcBef>
                <a:spcPct val="20000"/>
              </a:spcBef>
              <a:buClrTx/>
              <a:buSzTx/>
              <a:buChar char="•"/>
            </a:pPr>
            <a:r>
              <a:rPr lang="zh-CN" altLang="en-US" sz="2400" dirty="0">
                <a:latin typeface="黑体" panose="02010609060101010101" pitchFamily="2" charset="-122"/>
                <a:ea typeface="黑体" panose="02010609060101010101" pitchFamily="2" charset="-122"/>
                <a:cs typeface="+mn-ea"/>
                <a:sym typeface="+mn-ea"/>
              </a:rPr>
              <a:t>设计</a:t>
            </a:r>
            <a:r>
              <a:rPr lang="zh-CN" altLang="en-US" sz="2400" dirty="0">
                <a:latin typeface="黑体" panose="02010609060101010101" pitchFamily="2" charset="-122"/>
                <a:ea typeface="黑体" panose="02010609060101010101" pitchFamily="2" charset="-122"/>
                <a:cs typeface="+mn-ea"/>
                <a:sym typeface="+mn-ea"/>
              </a:rPr>
              <a:t>思路：在Huffman树中，权值最大的结点离根最近，权值最小的结点离根最远</a:t>
            </a:r>
            <a:endParaRPr kumimoji="0" lang="zh-CN" altLang="en-US" sz="2400" i="0" u="none" strike="noStrike" kern="0" cap="none" spc="0" normalizeH="0" baseline="0" dirty="0">
              <a:solidFill>
                <a:schemeClr val="tx1"/>
              </a:solidFill>
              <a:latin typeface="黑体" panose="02010609060101010101" pitchFamily="2" charset="-122"/>
              <a:ea typeface="黑体" panose="02010609060101010101" pitchFamily="2" charset="-122"/>
              <a:cs typeface="+mn-ea"/>
            </a:endParaRPr>
          </a:p>
          <a:p>
            <a:pPr marL="1066800" marR="0" lvl="1" indent="-457200" algn="l" defTabSz="1219200" rtl="0" eaLnBrk="1" fontAlgn="base" latinLnBrk="0" hangingPunct="1">
              <a:lnSpc>
                <a:spcPct val="100000"/>
              </a:lnSpc>
              <a:spcBef>
                <a:spcPct val="20000"/>
              </a:spcBef>
              <a:buClrTx/>
              <a:buSzTx/>
              <a:buFont typeface="Segoe Print" panose="02000600000000000000" charset="0"/>
              <a:buAutoNum type="circleNumDbPlain"/>
            </a:pPr>
            <a:r>
              <a:rPr lang="zh-CN" altLang="en-US" sz="2400" dirty="0">
                <a:latin typeface="黑体" panose="02010609060101010101" pitchFamily="2" charset="-122"/>
                <a:ea typeface="黑体" panose="02010609060101010101" pitchFamily="2" charset="-122"/>
                <a:cs typeface="+mn-ea"/>
                <a:sym typeface="+mn-ea"/>
              </a:rPr>
              <a:t>根据给定的n个权值(w1, w2, …, wn)构成n棵二叉树的集合F={T1, T2, …, Tn}，其中每棵二叉树Ti中只有一个带树为Ti的根结点</a:t>
            </a:r>
            <a:endParaRPr lang="zh-CN" altLang="en-US" sz="2400" dirty="0">
              <a:latin typeface="黑体" panose="02010609060101010101" pitchFamily="2" charset="-122"/>
              <a:ea typeface="黑体" panose="02010609060101010101" pitchFamily="2" charset="-122"/>
              <a:cs typeface="+mn-ea"/>
              <a:sym typeface="+mn-ea"/>
            </a:endParaRPr>
          </a:p>
          <a:p>
            <a:pPr marL="1066800" marR="0" lvl="1" indent="-457200" algn="l" defTabSz="1219200" rtl="0" eaLnBrk="1" fontAlgn="base" latinLnBrk="0" hangingPunct="1">
              <a:lnSpc>
                <a:spcPct val="100000"/>
              </a:lnSpc>
              <a:spcBef>
                <a:spcPct val="20000"/>
              </a:spcBef>
              <a:buClrTx/>
              <a:buSzTx/>
              <a:buFont typeface="Segoe Print" panose="02000600000000000000" charset="0"/>
              <a:buAutoNum type="circleNumDbPlain"/>
            </a:pPr>
            <a:r>
              <a:rPr lang="zh-CN" altLang="en-US" sz="2400" dirty="0">
                <a:latin typeface="黑体" panose="02010609060101010101" pitchFamily="2" charset="-122"/>
                <a:ea typeface="黑体" panose="02010609060101010101" pitchFamily="2" charset="-122"/>
                <a:cs typeface="+mn-ea"/>
                <a:sym typeface="+mn-ea"/>
              </a:rPr>
              <a:t>在F中选取两棵根结点的权值最小的树作为左右子树构造一棵新的二叉树，且置其根结点的权值为其左右子树权值之和</a:t>
            </a:r>
            <a:endParaRPr lang="zh-CN" altLang="en-US" sz="2400" dirty="0">
              <a:latin typeface="黑体" panose="02010609060101010101" pitchFamily="2" charset="-122"/>
              <a:ea typeface="黑体" panose="02010609060101010101" pitchFamily="2" charset="-122"/>
              <a:cs typeface="+mn-ea"/>
              <a:sym typeface="+mn-ea"/>
            </a:endParaRPr>
          </a:p>
          <a:p>
            <a:pPr marL="1066800" marR="0" lvl="1" indent="-457200" algn="l" defTabSz="1219200" rtl="0" eaLnBrk="1" fontAlgn="base" latinLnBrk="0" hangingPunct="1">
              <a:lnSpc>
                <a:spcPct val="100000"/>
              </a:lnSpc>
              <a:spcBef>
                <a:spcPct val="20000"/>
              </a:spcBef>
              <a:buClrTx/>
              <a:buSzTx/>
              <a:buFont typeface="Segoe Print" panose="02000600000000000000" charset="0"/>
              <a:buAutoNum type="circleNumDbPlain"/>
            </a:pPr>
            <a:r>
              <a:rPr lang="zh-CN" altLang="en-US" sz="2400" dirty="0">
                <a:latin typeface="黑体" panose="02010609060101010101" pitchFamily="2" charset="-122"/>
                <a:ea typeface="黑体" panose="02010609060101010101" pitchFamily="2" charset="-122"/>
                <a:cs typeface="+mn-ea"/>
                <a:sym typeface="+mn-ea"/>
              </a:rPr>
              <a:t>在F中删除这两棵树，同时将新得到的二叉树加入F中</a:t>
            </a:r>
            <a:endParaRPr lang="zh-CN" altLang="en-US" sz="2400" dirty="0">
              <a:latin typeface="黑体" panose="02010609060101010101" pitchFamily="2" charset="-122"/>
              <a:ea typeface="黑体" panose="02010609060101010101" pitchFamily="2" charset="-122"/>
              <a:cs typeface="+mn-ea"/>
              <a:sym typeface="+mn-ea"/>
            </a:endParaRPr>
          </a:p>
          <a:p>
            <a:pPr marL="1066800" marR="0" lvl="1" indent="-457200" algn="l" defTabSz="1219200" rtl="0" eaLnBrk="1" fontAlgn="base" latinLnBrk="0" hangingPunct="1">
              <a:lnSpc>
                <a:spcPct val="100000"/>
              </a:lnSpc>
              <a:spcBef>
                <a:spcPct val="20000"/>
              </a:spcBef>
              <a:buClrTx/>
              <a:buSzTx/>
              <a:buFont typeface="Segoe Print" panose="02000600000000000000" charset="0"/>
              <a:buAutoNum type="circleNumDbPlain"/>
            </a:pPr>
            <a:r>
              <a:rPr lang="zh-CN" altLang="en-US" sz="2400" dirty="0">
                <a:latin typeface="黑体" panose="02010609060101010101" pitchFamily="2" charset="-122"/>
                <a:ea typeface="黑体" panose="02010609060101010101" pitchFamily="2" charset="-122"/>
                <a:cs typeface="+mn-ea"/>
                <a:sym typeface="+mn-ea"/>
              </a:rPr>
              <a:t>重复步骤2</a:t>
            </a:r>
            <a:r>
              <a:rPr lang="zh-CN" altLang="en-US" sz="2400" dirty="0">
                <a:latin typeface="黑体" panose="02010609060101010101" pitchFamily="2" charset="-122"/>
                <a:ea typeface="黑体" panose="02010609060101010101" pitchFamily="2" charset="-122"/>
                <a:cs typeface="+mn-ea"/>
                <a:sym typeface="+mn-ea"/>
              </a:rPr>
              <a:t>和3，直到F只含一棵树为止</a:t>
            </a:r>
            <a:endParaRPr kumimoji="0" lang="zh-CN" altLang="en-US" sz="2400" i="0" u="none" strike="noStrike" kern="0" cap="none" spc="0" normalizeH="0" baseline="0" dirty="0">
              <a:solidFill>
                <a:schemeClr val="tx1"/>
              </a:solidFill>
              <a:latin typeface="黑体" panose="02010609060101010101" pitchFamily="2" charset="-122"/>
              <a:ea typeface="黑体" panose="02010609060101010101" pitchFamily="2" charset="-122"/>
              <a:cs typeface="+mn-ea"/>
            </a:endParaRPr>
          </a:p>
          <a:p>
            <a:pPr marR="0" lvl="1" algn="l" defTabSz="1219200" rtl="0" eaLnBrk="1" fontAlgn="base" latinLnBrk="0" hangingPunct="1">
              <a:lnSpc>
                <a:spcPct val="100000"/>
              </a:lnSpc>
              <a:spcBef>
                <a:spcPct val="20000"/>
              </a:spcBef>
              <a:buClrTx/>
              <a:buSzTx/>
              <a:buChar char="•"/>
            </a:pPr>
            <a:endParaRPr lang="zh-CN" altLang="en-US" sz="2400" dirty="0">
              <a:latin typeface="黑体" panose="02010609060101010101" pitchFamily="2" charset="-122"/>
              <a:ea typeface="黑体" panose="02010609060101010101" pitchFamily="2" charset="-122"/>
              <a:cs typeface="+mn-ea"/>
              <a:sym typeface="+mn-ea"/>
            </a:endParaRPr>
          </a:p>
        </p:txBody>
      </p:sp>
      <p:sp>
        <p:nvSpPr>
          <p:cNvPr id="4" name="标题 3"/>
          <p:cNvSpPr>
            <a:spLocks noGrp="1"/>
          </p:cNvSpPr>
          <p:nvPr>
            <p:ph type="title"/>
          </p:nvPr>
        </p:nvSpPr>
        <p:spPr>
          <a:xfrm>
            <a:off x="752475" y="222568"/>
            <a:ext cx="10972800" cy="796908"/>
          </a:xfrm>
        </p:spPr>
        <p:txBody>
          <a:bodyPr/>
          <a:p>
            <a:r>
              <a:rPr lang="en-US" altLang="zh-CN">
                <a:latin typeface="楷体" panose="02010609060101010101" charset="-122"/>
                <a:ea typeface="楷体" panose="02010609060101010101" charset="-122"/>
                <a:cs typeface="楷体" panose="02010609060101010101" charset="-122"/>
                <a:sym typeface="+mn-ea"/>
              </a:rPr>
              <a:t>6.6 </a:t>
            </a:r>
            <a:r>
              <a:rPr lang="zh-CN" altLang="en-US" dirty="0">
                <a:latin typeface="楷体" panose="02010609060101010101" charset="-122"/>
                <a:ea typeface="楷体" panose="02010609060101010101" charset="-122"/>
                <a:cs typeface="楷体" panose="02010609060101010101" charset="-122"/>
                <a:sym typeface="+mn-ea"/>
              </a:rPr>
              <a:t>赫夫曼树及其应用</a:t>
            </a:r>
            <a:endParaRPr lang="en-US" altLang="zh-CN">
              <a:latin typeface="楷体" panose="02010609060101010101" charset="-122"/>
              <a:ea typeface="楷体" panose="02010609060101010101" charset="-122"/>
              <a:cs typeface="楷体" panose="02010609060101010101" charset="-122"/>
            </a:endParaRPr>
          </a:p>
        </p:txBody>
      </p:sp>
      <p:sp>
        <p:nvSpPr>
          <p:cNvPr id="2" name="灯片编号占位符 1"/>
          <p:cNvSpPr>
            <a:spLocks noGrp="1"/>
          </p:cNvSpPr>
          <p:nvPr>
            <p:ph type="sldNum" sz="quarter" idx="4"/>
          </p:nvPr>
        </p:nvSpPr>
        <p:spPr/>
        <p:txBody>
          <a:bodyPr/>
          <a:p>
            <a:fld id="{F18B4237-A20D-4DE2-ADD8-75BCC50A7656}" type="slidenum">
              <a:rPr lang="zh-CN" altLang="en-US"/>
            </a:fld>
            <a:endParaRPr lang="zh-CN" altLang="en-US"/>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pPr marL="457200" marR="0" lvl="1" indent="-457200" algn="l" defTabSz="1219200" rtl="0" eaLnBrk="1" fontAlgn="base" latinLnBrk="0" hangingPunct="1">
              <a:lnSpc>
                <a:spcPct val="100000"/>
              </a:lnSpc>
              <a:spcBef>
                <a:spcPct val="20000"/>
              </a:spcBef>
              <a:buClrTx/>
              <a:buSzTx/>
              <a:buFont typeface="Wingdings" panose="05000000000000000000" charset="0"/>
              <a:buChar char="l"/>
            </a:pPr>
            <a:r>
              <a:rPr lang="zh-CN" altLang="en-US" sz="2800" dirty="0">
                <a:latin typeface="黑体" panose="02010609060101010101" pitchFamily="2" charset="-122"/>
                <a:cs typeface="+mn-cs"/>
                <a:sym typeface="+mn-ea"/>
              </a:rPr>
              <a:t>赫夫曼树的构造示例</a:t>
            </a:r>
            <a:endParaRPr kumimoji="0" lang="zh-CN" altLang="en-US" sz="2800" i="0" u="none" strike="noStrike" kern="0" cap="none" spc="0" normalizeH="0" baseline="0" dirty="0">
              <a:solidFill>
                <a:schemeClr val="tx1"/>
              </a:solidFill>
              <a:latin typeface="黑体" panose="02010609060101010101" pitchFamily="2" charset="-122"/>
              <a:ea typeface="+mn-ea"/>
              <a:cs typeface="+mn-cs"/>
            </a:endParaRPr>
          </a:p>
          <a:p>
            <a:pPr marR="0" lvl="1" algn="l" defTabSz="1219200" rtl="0" eaLnBrk="1" fontAlgn="base" latinLnBrk="0" hangingPunct="1">
              <a:lnSpc>
                <a:spcPct val="100000"/>
              </a:lnSpc>
              <a:spcBef>
                <a:spcPct val="20000"/>
              </a:spcBef>
              <a:buClrTx/>
              <a:buSzTx/>
              <a:buChar char="•"/>
            </a:pPr>
            <a:endParaRPr lang="zh-CN" altLang="en-US" sz="2400" dirty="0">
              <a:latin typeface="黑体" panose="02010609060101010101" pitchFamily="2" charset="-122"/>
              <a:ea typeface="黑体" panose="02010609060101010101" pitchFamily="2" charset="-122"/>
              <a:cs typeface="+mn-ea"/>
              <a:sym typeface="+mn-ea"/>
            </a:endParaRPr>
          </a:p>
        </p:txBody>
      </p:sp>
      <p:sp>
        <p:nvSpPr>
          <p:cNvPr id="4" name="标题 3"/>
          <p:cNvSpPr>
            <a:spLocks noGrp="1"/>
          </p:cNvSpPr>
          <p:nvPr>
            <p:ph type="title"/>
          </p:nvPr>
        </p:nvSpPr>
        <p:spPr>
          <a:xfrm>
            <a:off x="752475" y="222568"/>
            <a:ext cx="10972800" cy="796908"/>
          </a:xfrm>
        </p:spPr>
        <p:txBody>
          <a:bodyPr/>
          <a:p>
            <a:r>
              <a:rPr lang="en-US" altLang="zh-CN">
                <a:latin typeface="楷体" panose="02010609060101010101" charset="-122"/>
                <a:ea typeface="楷体" panose="02010609060101010101" charset="-122"/>
                <a:cs typeface="楷体" panose="02010609060101010101" charset="-122"/>
                <a:sym typeface="+mn-ea"/>
              </a:rPr>
              <a:t>6.6 </a:t>
            </a:r>
            <a:r>
              <a:rPr lang="zh-CN" altLang="en-US" dirty="0">
                <a:latin typeface="楷体" panose="02010609060101010101" charset="-122"/>
                <a:ea typeface="楷体" panose="02010609060101010101" charset="-122"/>
                <a:cs typeface="楷体" panose="02010609060101010101" charset="-122"/>
                <a:sym typeface="+mn-ea"/>
              </a:rPr>
              <a:t>赫夫曼树及其应用</a:t>
            </a:r>
            <a:endParaRPr lang="en-US" altLang="zh-CN">
              <a:latin typeface="楷体" panose="02010609060101010101" charset="-122"/>
              <a:ea typeface="楷体" panose="02010609060101010101" charset="-122"/>
              <a:cs typeface="楷体" panose="02010609060101010101" charset="-122"/>
            </a:endParaRPr>
          </a:p>
        </p:txBody>
      </p:sp>
      <p:sp>
        <p:nvSpPr>
          <p:cNvPr id="2" name="灯片编号占位符 1"/>
          <p:cNvSpPr>
            <a:spLocks noGrp="1"/>
          </p:cNvSpPr>
          <p:nvPr>
            <p:ph type="sldNum" sz="quarter" idx="4"/>
          </p:nvPr>
        </p:nvSpPr>
        <p:spPr/>
        <p:txBody>
          <a:bodyPr/>
          <a:p>
            <a:fld id="{F18B4237-A20D-4DE2-ADD8-75BCC50A7656}" type="slidenum">
              <a:rPr lang="zh-CN" altLang="en-US"/>
            </a:fld>
            <a:endParaRPr lang="zh-CN" altLang="en-US"/>
          </a:p>
        </p:txBody>
      </p:sp>
      <p:grpSp>
        <p:nvGrpSpPr>
          <p:cNvPr id="100356" name="Group 4"/>
          <p:cNvGrpSpPr/>
          <p:nvPr/>
        </p:nvGrpSpPr>
        <p:grpSpPr>
          <a:xfrm>
            <a:off x="2186305" y="1712278"/>
            <a:ext cx="7677150" cy="4212363"/>
            <a:chOff x="775" y="1686"/>
            <a:chExt cx="4118" cy="2510"/>
          </a:xfrm>
        </p:grpSpPr>
        <p:sp>
          <p:nvSpPr>
            <p:cNvPr id="100357" name="Text Box 5"/>
            <p:cNvSpPr txBox="1"/>
            <p:nvPr/>
          </p:nvSpPr>
          <p:spPr>
            <a:xfrm>
              <a:off x="879" y="1686"/>
              <a:ext cx="1286" cy="238"/>
            </a:xfrm>
            <a:prstGeom prst="rect">
              <a:avLst/>
            </a:prstGeom>
            <a:noFill/>
            <a:ln w="38100">
              <a:noFill/>
            </a:ln>
          </p:spPr>
          <p:txBody>
            <a:bodyPr wrap="square" anchor="ctr" anchorCtr="0">
              <a:spAutoFit/>
            </a:bodyPr>
            <a:p>
              <a:pPr algn="ctr"/>
              <a:r>
                <a:rPr lang="en-US" altLang="zh-CN" sz="2000" b="1" dirty="0">
                  <a:latin typeface="Times New Roman" panose="02020603050405020304" pitchFamily="18" charset="0"/>
                  <a:ea typeface="宋体" panose="02010600030101010101" pitchFamily="2" charset="-122"/>
                </a:rPr>
                <a:t>F : {7} {5} {2} {4}</a:t>
              </a:r>
              <a:endParaRPr lang="en-US" altLang="zh-CN" sz="2000" dirty="0">
                <a:latin typeface="Times New Roman" panose="02020603050405020304" pitchFamily="18" charset="0"/>
                <a:ea typeface="宋体" panose="02010600030101010101" pitchFamily="2" charset="-122"/>
              </a:endParaRPr>
            </a:p>
          </p:txBody>
        </p:sp>
        <p:sp>
          <p:nvSpPr>
            <p:cNvPr id="100358" name="Text Box 6"/>
            <p:cNvSpPr txBox="1"/>
            <p:nvPr/>
          </p:nvSpPr>
          <p:spPr>
            <a:xfrm>
              <a:off x="3128" y="1686"/>
              <a:ext cx="1039" cy="238"/>
            </a:xfrm>
            <a:prstGeom prst="rect">
              <a:avLst/>
            </a:prstGeom>
            <a:noFill/>
            <a:ln w="38100">
              <a:noFill/>
            </a:ln>
          </p:spPr>
          <p:txBody>
            <a:bodyPr wrap="square" anchor="ctr" anchorCtr="0">
              <a:spAutoFit/>
            </a:bodyPr>
            <a:p>
              <a:pPr algn="ctr"/>
              <a:r>
                <a:rPr lang="en-US" altLang="zh-CN" sz="2000" b="1" dirty="0">
                  <a:latin typeface="Times New Roman" panose="02020603050405020304" pitchFamily="18" charset="0"/>
                  <a:ea typeface="宋体" panose="02010600030101010101" pitchFamily="2" charset="-122"/>
                </a:rPr>
                <a:t>F : {7} {5} {6}</a:t>
              </a:r>
              <a:endParaRPr lang="en-US" altLang="zh-CN" sz="2000" dirty="0">
                <a:latin typeface="Times New Roman" panose="02020603050405020304" pitchFamily="18" charset="0"/>
                <a:ea typeface="宋体" panose="02010600030101010101" pitchFamily="2" charset="-122"/>
              </a:endParaRPr>
            </a:p>
          </p:txBody>
        </p:sp>
        <p:sp>
          <p:nvSpPr>
            <p:cNvPr id="100359" name="Text Box 7"/>
            <p:cNvSpPr txBox="1"/>
            <p:nvPr/>
          </p:nvSpPr>
          <p:spPr>
            <a:xfrm>
              <a:off x="775" y="2716"/>
              <a:ext cx="904" cy="238"/>
            </a:xfrm>
            <a:prstGeom prst="rect">
              <a:avLst/>
            </a:prstGeom>
            <a:noFill/>
            <a:ln w="38100">
              <a:noFill/>
            </a:ln>
          </p:spPr>
          <p:txBody>
            <a:bodyPr wrap="square" anchor="ctr" anchorCtr="0">
              <a:spAutoFit/>
            </a:bodyPr>
            <a:p>
              <a:pPr algn="ctr"/>
              <a:r>
                <a:rPr lang="en-US" altLang="zh-CN" sz="2000" b="1" dirty="0">
                  <a:latin typeface="Times New Roman" panose="02020603050405020304" pitchFamily="18" charset="0"/>
                  <a:ea typeface="宋体" panose="02010600030101010101" pitchFamily="2" charset="-122"/>
                </a:rPr>
                <a:t>F : {7} {11} </a:t>
              </a:r>
              <a:endParaRPr lang="en-US" altLang="zh-CN" sz="2000" dirty="0">
                <a:latin typeface="Times New Roman" panose="02020603050405020304" pitchFamily="18" charset="0"/>
                <a:ea typeface="宋体" panose="02010600030101010101" pitchFamily="2" charset="-122"/>
              </a:endParaRPr>
            </a:p>
          </p:txBody>
        </p:sp>
        <p:sp>
          <p:nvSpPr>
            <p:cNvPr id="829448" name="Rectangle 8"/>
            <p:cNvSpPr>
              <a:spLocks noChangeArrowheads="1"/>
            </p:cNvSpPr>
            <p:nvPr/>
          </p:nvSpPr>
          <p:spPr bwMode="auto">
            <a:xfrm>
              <a:off x="869" y="2118"/>
              <a:ext cx="236" cy="178"/>
            </a:xfrm>
            <a:prstGeom prst="rect">
              <a:avLst/>
            </a:prstGeom>
            <a:solidFill>
              <a:srgbClr val="FFFFCC"/>
            </a:solidFill>
            <a:ln w="19050">
              <a:solidFill>
                <a:srgbClr val="009900"/>
              </a:solidFill>
              <a:miter lim="800000"/>
            </a:ln>
            <a:effectLst>
              <a:outerShdw dist="35921" dir="2700000" algn="ctr" rotWithShape="0">
                <a:schemeClr val="bg2"/>
              </a:outerShdw>
            </a:effectLst>
          </p:spPr>
          <p:txBody>
            <a:bodyPr wrap="none" anchor="ctr"/>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40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29449" name="Rectangle 9"/>
            <p:cNvSpPr>
              <a:spLocks noChangeArrowheads="1"/>
            </p:cNvSpPr>
            <p:nvPr/>
          </p:nvSpPr>
          <p:spPr bwMode="auto">
            <a:xfrm>
              <a:off x="1247" y="2118"/>
              <a:ext cx="237" cy="178"/>
            </a:xfrm>
            <a:prstGeom prst="rect">
              <a:avLst/>
            </a:prstGeom>
            <a:solidFill>
              <a:srgbClr val="FFFFCC"/>
            </a:solidFill>
            <a:ln w="19050">
              <a:solidFill>
                <a:srgbClr val="009900"/>
              </a:solidFill>
              <a:miter lim="800000"/>
            </a:ln>
            <a:effectLst>
              <a:outerShdw dist="35921" dir="2700000" algn="ctr" rotWithShape="0">
                <a:schemeClr val="bg2"/>
              </a:outerShdw>
            </a:effectLst>
          </p:spPr>
          <p:txBody>
            <a:bodyPr wrap="none" anchor="ctr"/>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40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29450" name="Rectangle 10"/>
            <p:cNvSpPr>
              <a:spLocks noChangeArrowheads="1"/>
            </p:cNvSpPr>
            <p:nvPr/>
          </p:nvSpPr>
          <p:spPr bwMode="auto">
            <a:xfrm>
              <a:off x="1626" y="2118"/>
              <a:ext cx="237" cy="178"/>
            </a:xfrm>
            <a:prstGeom prst="rect">
              <a:avLst/>
            </a:prstGeom>
            <a:solidFill>
              <a:srgbClr val="FFFFCC"/>
            </a:solidFill>
            <a:ln w="19050">
              <a:solidFill>
                <a:srgbClr val="009900"/>
              </a:solidFill>
              <a:miter lim="800000"/>
            </a:ln>
            <a:effectLst>
              <a:outerShdw dist="35921" dir="2700000" algn="ctr" rotWithShape="0">
                <a:schemeClr val="bg2"/>
              </a:outerShdw>
            </a:effectLst>
          </p:spPr>
          <p:txBody>
            <a:bodyPr wrap="none" anchor="ctr"/>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40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29451" name="Rectangle 11"/>
            <p:cNvSpPr>
              <a:spLocks noChangeArrowheads="1"/>
            </p:cNvSpPr>
            <p:nvPr/>
          </p:nvSpPr>
          <p:spPr bwMode="auto">
            <a:xfrm>
              <a:off x="2005" y="2118"/>
              <a:ext cx="237" cy="178"/>
            </a:xfrm>
            <a:prstGeom prst="rect">
              <a:avLst/>
            </a:prstGeom>
            <a:solidFill>
              <a:srgbClr val="FFFFCC"/>
            </a:solidFill>
            <a:ln w="19050">
              <a:solidFill>
                <a:srgbClr val="009900"/>
              </a:solidFill>
              <a:miter lim="800000"/>
            </a:ln>
            <a:effectLst>
              <a:outerShdw dist="35921" dir="2700000" algn="ctr" rotWithShape="0">
                <a:schemeClr val="bg2"/>
              </a:outerShdw>
            </a:effectLst>
          </p:spPr>
          <p:txBody>
            <a:bodyPr wrap="none" anchor="ctr"/>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40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0364" name="Text Box 12"/>
            <p:cNvSpPr txBox="1"/>
            <p:nvPr/>
          </p:nvSpPr>
          <p:spPr>
            <a:xfrm>
              <a:off x="884" y="2089"/>
              <a:ext cx="195" cy="238"/>
            </a:xfrm>
            <a:prstGeom prst="rect">
              <a:avLst/>
            </a:prstGeom>
            <a:noFill/>
            <a:ln w="38100">
              <a:noFill/>
            </a:ln>
          </p:spPr>
          <p:txBody>
            <a:bodyPr wrap="square" anchor="ctr" anchorCtr="0">
              <a:spAutoFit/>
            </a:bodyPr>
            <a:p>
              <a:pPr algn="ctr"/>
              <a:r>
                <a:rPr lang="en-US" altLang="zh-CN" sz="2000" b="1" dirty="0">
                  <a:latin typeface="Times New Roman" panose="02020603050405020304" pitchFamily="18" charset="0"/>
                  <a:ea typeface="宋体" panose="02010600030101010101" pitchFamily="2" charset="-122"/>
                </a:rPr>
                <a:t>7</a:t>
              </a:r>
              <a:endParaRPr lang="en-US" altLang="zh-CN" sz="2000" dirty="0">
                <a:latin typeface="Times New Roman" panose="02020603050405020304" pitchFamily="18" charset="0"/>
                <a:ea typeface="宋体" panose="02010600030101010101" pitchFamily="2" charset="-122"/>
              </a:endParaRPr>
            </a:p>
          </p:txBody>
        </p:sp>
        <p:sp>
          <p:nvSpPr>
            <p:cNvPr id="100365" name="Text Box 13"/>
            <p:cNvSpPr txBox="1"/>
            <p:nvPr/>
          </p:nvSpPr>
          <p:spPr>
            <a:xfrm>
              <a:off x="1273" y="2084"/>
              <a:ext cx="195" cy="238"/>
            </a:xfrm>
            <a:prstGeom prst="rect">
              <a:avLst/>
            </a:prstGeom>
            <a:noFill/>
            <a:ln w="38100">
              <a:noFill/>
            </a:ln>
          </p:spPr>
          <p:txBody>
            <a:bodyPr wrap="square" anchor="ctr" anchorCtr="0">
              <a:spAutoFit/>
            </a:bodyPr>
            <a:p>
              <a:pPr algn="ctr"/>
              <a:r>
                <a:rPr lang="en-US" altLang="zh-CN" sz="2000" b="1" dirty="0">
                  <a:latin typeface="Times New Roman" panose="02020603050405020304" pitchFamily="18" charset="0"/>
                  <a:ea typeface="宋体" panose="02010600030101010101" pitchFamily="2" charset="-122"/>
                </a:rPr>
                <a:t>5</a:t>
              </a:r>
              <a:endParaRPr lang="en-US" altLang="zh-CN" sz="2000" dirty="0">
                <a:latin typeface="Times New Roman" panose="02020603050405020304" pitchFamily="18" charset="0"/>
                <a:ea typeface="宋体" panose="02010600030101010101" pitchFamily="2" charset="-122"/>
              </a:endParaRPr>
            </a:p>
          </p:txBody>
        </p:sp>
        <p:sp>
          <p:nvSpPr>
            <p:cNvPr id="100366" name="Text Box 14"/>
            <p:cNvSpPr txBox="1"/>
            <p:nvPr/>
          </p:nvSpPr>
          <p:spPr>
            <a:xfrm>
              <a:off x="1651" y="2084"/>
              <a:ext cx="195" cy="238"/>
            </a:xfrm>
            <a:prstGeom prst="rect">
              <a:avLst/>
            </a:prstGeom>
            <a:noFill/>
            <a:ln w="38100">
              <a:noFill/>
            </a:ln>
          </p:spPr>
          <p:txBody>
            <a:bodyPr wrap="square" anchor="ctr" anchorCtr="0">
              <a:spAutoFit/>
            </a:bodyPr>
            <a:p>
              <a:pPr algn="ctr"/>
              <a:r>
                <a:rPr lang="en-US" altLang="zh-CN" sz="2000" b="1" dirty="0">
                  <a:latin typeface="Times New Roman" panose="02020603050405020304" pitchFamily="18" charset="0"/>
                  <a:ea typeface="宋体" panose="02010600030101010101" pitchFamily="2" charset="-122"/>
                </a:rPr>
                <a:t>2</a:t>
              </a:r>
              <a:endParaRPr lang="en-US" altLang="zh-CN" sz="2000" dirty="0">
                <a:latin typeface="Times New Roman" panose="02020603050405020304" pitchFamily="18" charset="0"/>
                <a:ea typeface="宋体" panose="02010600030101010101" pitchFamily="2" charset="-122"/>
              </a:endParaRPr>
            </a:p>
          </p:txBody>
        </p:sp>
        <p:sp>
          <p:nvSpPr>
            <p:cNvPr id="100367" name="Text Box 15"/>
            <p:cNvSpPr txBox="1"/>
            <p:nvPr/>
          </p:nvSpPr>
          <p:spPr>
            <a:xfrm>
              <a:off x="2031" y="2084"/>
              <a:ext cx="195" cy="238"/>
            </a:xfrm>
            <a:prstGeom prst="rect">
              <a:avLst/>
            </a:prstGeom>
            <a:noFill/>
            <a:ln w="38100">
              <a:noFill/>
            </a:ln>
          </p:spPr>
          <p:txBody>
            <a:bodyPr wrap="square" anchor="ctr" anchorCtr="0">
              <a:spAutoFit/>
            </a:bodyPr>
            <a:p>
              <a:pPr algn="ctr"/>
              <a:r>
                <a:rPr lang="en-US" altLang="zh-CN" sz="2000" b="1" dirty="0">
                  <a:latin typeface="Times New Roman" panose="02020603050405020304" pitchFamily="18" charset="0"/>
                  <a:ea typeface="宋体" panose="02010600030101010101" pitchFamily="2" charset="-122"/>
                </a:rPr>
                <a:t>4</a:t>
              </a:r>
              <a:endParaRPr lang="en-US" altLang="zh-CN" sz="2000" dirty="0">
                <a:latin typeface="Times New Roman" panose="02020603050405020304" pitchFamily="18" charset="0"/>
                <a:ea typeface="宋体" panose="02010600030101010101" pitchFamily="2" charset="-122"/>
              </a:endParaRPr>
            </a:p>
          </p:txBody>
        </p:sp>
        <p:sp>
          <p:nvSpPr>
            <p:cNvPr id="100368" name="Text Box 16"/>
            <p:cNvSpPr txBox="1"/>
            <p:nvPr/>
          </p:nvSpPr>
          <p:spPr>
            <a:xfrm>
              <a:off x="1384" y="2395"/>
              <a:ext cx="435" cy="238"/>
            </a:xfrm>
            <a:prstGeom prst="rect">
              <a:avLst/>
            </a:prstGeom>
            <a:noFill/>
            <a:ln w="38100">
              <a:noFill/>
            </a:ln>
          </p:spPr>
          <p:txBody>
            <a:bodyPr wrap="square" anchor="ctr" anchorCtr="0">
              <a:spAutoFit/>
            </a:bodyPr>
            <a:p>
              <a:pPr algn="ctr"/>
              <a:r>
                <a:rPr lang="zh-CN" altLang="en-US" sz="2000" dirty="0">
                  <a:latin typeface="Times New Roman" panose="02020603050405020304" pitchFamily="18" charset="0"/>
                  <a:ea typeface="隶书" panose="02010509060101010101" pitchFamily="49" charset="-122"/>
                </a:rPr>
                <a:t>初始</a:t>
              </a:r>
              <a:endParaRPr lang="zh-CN" altLang="en-US" sz="2000" dirty="0">
                <a:latin typeface="Times New Roman" panose="02020603050405020304" pitchFamily="18" charset="0"/>
                <a:ea typeface="宋体" panose="02010600030101010101" pitchFamily="2" charset="-122"/>
              </a:endParaRPr>
            </a:p>
          </p:txBody>
        </p:sp>
        <p:sp>
          <p:nvSpPr>
            <p:cNvPr id="100369" name="Text Box 17"/>
            <p:cNvSpPr txBox="1"/>
            <p:nvPr/>
          </p:nvSpPr>
          <p:spPr>
            <a:xfrm>
              <a:off x="3650" y="2537"/>
              <a:ext cx="888" cy="238"/>
            </a:xfrm>
            <a:prstGeom prst="rect">
              <a:avLst/>
            </a:prstGeom>
            <a:noFill/>
            <a:ln w="38100">
              <a:noFill/>
            </a:ln>
          </p:spPr>
          <p:txBody>
            <a:bodyPr wrap="square" anchor="ctr" anchorCtr="0">
              <a:spAutoFit/>
            </a:bodyPr>
            <a:p>
              <a:pPr algn="ctr"/>
              <a:r>
                <a:rPr lang="zh-CN" altLang="en-US" sz="2000" dirty="0">
                  <a:latin typeface="Times New Roman" panose="02020603050405020304" pitchFamily="18" charset="0"/>
                  <a:ea typeface="隶书" panose="02010509060101010101" pitchFamily="49" charset="-122"/>
                </a:rPr>
                <a:t>合并</a:t>
              </a:r>
              <a:r>
                <a:rPr lang="en-US" altLang="zh-CN" sz="2000" b="1" dirty="0">
                  <a:latin typeface="Times New Roman" panose="02020603050405020304" pitchFamily="18" charset="0"/>
                  <a:ea typeface="宋体" panose="02010600030101010101" pitchFamily="2" charset="-122"/>
                </a:rPr>
                <a:t>{2} {4}</a:t>
              </a:r>
              <a:endParaRPr lang="en-US" altLang="zh-CN" sz="2000" dirty="0">
                <a:latin typeface="Times New Roman" panose="02020603050405020304" pitchFamily="18" charset="0"/>
                <a:ea typeface="宋体" panose="02010600030101010101" pitchFamily="2" charset="-122"/>
              </a:endParaRPr>
            </a:p>
          </p:txBody>
        </p:sp>
        <p:grpSp>
          <p:nvGrpSpPr>
            <p:cNvPr id="100370" name="Group 18"/>
            <p:cNvGrpSpPr/>
            <p:nvPr/>
          </p:nvGrpSpPr>
          <p:grpSpPr>
            <a:xfrm>
              <a:off x="3520" y="1991"/>
              <a:ext cx="1326" cy="584"/>
              <a:chOff x="3456" y="1153"/>
              <a:chExt cx="1344" cy="790"/>
            </a:xfrm>
          </p:grpSpPr>
          <p:sp>
            <p:nvSpPr>
              <p:cNvPr id="100371" name="Line 19"/>
              <p:cNvSpPr/>
              <p:nvPr/>
            </p:nvSpPr>
            <p:spPr>
              <a:xfrm>
                <a:off x="4512" y="1421"/>
                <a:ext cx="144" cy="288"/>
              </a:xfrm>
              <a:prstGeom prst="line">
                <a:avLst/>
              </a:prstGeom>
              <a:ln w="28575" cap="flat" cmpd="sng">
                <a:solidFill>
                  <a:srgbClr val="009900"/>
                </a:solidFill>
                <a:prstDash val="solid"/>
                <a:round/>
                <a:headEnd type="none" w="med" len="med"/>
                <a:tailEnd type="none" w="med" len="med"/>
              </a:ln>
            </p:spPr>
          </p:sp>
          <p:sp>
            <p:nvSpPr>
              <p:cNvPr id="100372" name="Line 20"/>
              <p:cNvSpPr/>
              <p:nvPr/>
            </p:nvSpPr>
            <p:spPr>
              <a:xfrm flipH="1">
                <a:off x="4272" y="1421"/>
                <a:ext cx="144" cy="288"/>
              </a:xfrm>
              <a:prstGeom prst="line">
                <a:avLst/>
              </a:prstGeom>
              <a:ln w="28575" cap="flat" cmpd="sng">
                <a:solidFill>
                  <a:srgbClr val="009900"/>
                </a:solidFill>
                <a:prstDash val="solid"/>
                <a:round/>
                <a:headEnd type="none" w="med" len="med"/>
                <a:tailEnd type="none" w="med" len="med"/>
              </a:ln>
            </p:spPr>
          </p:sp>
          <p:sp>
            <p:nvSpPr>
              <p:cNvPr id="829461" name="Rectangle 21"/>
              <p:cNvSpPr>
                <a:spLocks noChangeArrowheads="1"/>
              </p:cNvSpPr>
              <p:nvPr/>
            </p:nvSpPr>
            <p:spPr bwMode="auto">
              <a:xfrm>
                <a:off x="3456" y="1229"/>
                <a:ext cx="240" cy="241"/>
              </a:xfrm>
              <a:prstGeom prst="rect">
                <a:avLst/>
              </a:prstGeom>
              <a:solidFill>
                <a:srgbClr val="FFFFCC"/>
              </a:solidFill>
              <a:ln w="19050">
                <a:solidFill>
                  <a:srgbClr val="009900"/>
                </a:solidFill>
                <a:miter lim="800000"/>
              </a:ln>
              <a:effectLst>
                <a:outerShdw dist="35921" dir="2700000" algn="ctr" rotWithShape="0">
                  <a:schemeClr val="bg2"/>
                </a:outerShdw>
              </a:effectLst>
            </p:spPr>
            <p:txBody>
              <a:bodyPr wrap="none" anchor="ctr"/>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40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29462" name="Rectangle 22"/>
              <p:cNvSpPr>
                <a:spLocks noChangeArrowheads="1"/>
              </p:cNvSpPr>
              <p:nvPr/>
            </p:nvSpPr>
            <p:spPr bwMode="auto">
              <a:xfrm>
                <a:off x="3840" y="1229"/>
                <a:ext cx="240" cy="241"/>
              </a:xfrm>
              <a:prstGeom prst="rect">
                <a:avLst/>
              </a:prstGeom>
              <a:solidFill>
                <a:srgbClr val="FFFFCC"/>
              </a:solidFill>
              <a:ln w="19050">
                <a:solidFill>
                  <a:srgbClr val="009900"/>
                </a:solidFill>
                <a:miter lim="800000"/>
              </a:ln>
              <a:effectLst>
                <a:outerShdw dist="35921" dir="2700000" algn="ctr" rotWithShape="0">
                  <a:schemeClr val="bg2"/>
                </a:outerShdw>
              </a:effectLst>
            </p:spPr>
            <p:txBody>
              <a:bodyPr wrap="none" anchor="ctr"/>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40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29463" name="Rectangle 23"/>
              <p:cNvSpPr>
                <a:spLocks noChangeArrowheads="1"/>
              </p:cNvSpPr>
              <p:nvPr/>
            </p:nvSpPr>
            <p:spPr bwMode="auto">
              <a:xfrm>
                <a:off x="4128" y="1661"/>
                <a:ext cx="240" cy="239"/>
              </a:xfrm>
              <a:prstGeom prst="rect">
                <a:avLst/>
              </a:prstGeom>
              <a:solidFill>
                <a:srgbClr val="FFFFCC"/>
              </a:solidFill>
              <a:ln w="19050">
                <a:solidFill>
                  <a:srgbClr val="009900"/>
                </a:solidFill>
                <a:miter lim="800000"/>
              </a:ln>
              <a:effectLst>
                <a:outerShdw dist="35921" dir="2700000" algn="ctr" rotWithShape="0">
                  <a:schemeClr val="bg2"/>
                </a:outerShdw>
              </a:effectLst>
            </p:spPr>
            <p:txBody>
              <a:bodyPr wrap="none" anchor="ctr"/>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40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29464" name="Rectangle 24"/>
              <p:cNvSpPr>
                <a:spLocks noChangeArrowheads="1"/>
              </p:cNvSpPr>
              <p:nvPr/>
            </p:nvSpPr>
            <p:spPr bwMode="auto">
              <a:xfrm>
                <a:off x="4560" y="1661"/>
                <a:ext cx="240" cy="239"/>
              </a:xfrm>
              <a:prstGeom prst="rect">
                <a:avLst/>
              </a:prstGeom>
              <a:solidFill>
                <a:srgbClr val="FFFFCC"/>
              </a:solidFill>
              <a:ln w="19050">
                <a:solidFill>
                  <a:srgbClr val="009900"/>
                </a:solidFill>
                <a:miter lim="800000"/>
              </a:ln>
              <a:effectLst>
                <a:outerShdw dist="35921" dir="2700000" algn="ctr" rotWithShape="0">
                  <a:schemeClr val="bg2"/>
                </a:outerShdw>
              </a:effectLst>
            </p:spPr>
            <p:txBody>
              <a:bodyPr wrap="none" anchor="ctr"/>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40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29465" name="Oval 25"/>
              <p:cNvSpPr>
                <a:spLocks noChangeArrowheads="1"/>
              </p:cNvSpPr>
              <p:nvPr/>
            </p:nvSpPr>
            <p:spPr bwMode="auto">
              <a:xfrm>
                <a:off x="4320" y="1181"/>
                <a:ext cx="294" cy="288"/>
              </a:xfrm>
              <a:prstGeom prst="ellipse">
                <a:avLst/>
              </a:prstGeom>
              <a:solidFill>
                <a:srgbClr val="FFFFCC"/>
              </a:solidFill>
              <a:ln w="19050">
                <a:solidFill>
                  <a:srgbClr val="009900"/>
                </a:solidFill>
                <a:round/>
              </a:ln>
              <a:effectLst>
                <a:outerShdw dist="35921" dir="2700000" algn="ctr" rotWithShape="0">
                  <a:schemeClr val="bg2"/>
                </a:outerShdw>
              </a:effectLst>
            </p:spPr>
            <p:txBody>
              <a:bodyPr wrap="none" anchor="ctr"/>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40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0378" name="Text Box 26"/>
              <p:cNvSpPr txBox="1"/>
              <p:nvPr/>
            </p:nvSpPr>
            <p:spPr>
              <a:xfrm>
                <a:off x="3481" y="1191"/>
                <a:ext cx="198" cy="321"/>
              </a:xfrm>
              <a:prstGeom prst="rect">
                <a:avLst/>
              </a:prstGeom>
              <a:noFill/>
              <a:ln w="38100">
                <a:noFill/>
              </a:ln>
            </p:spPr>
            <p:txBody>
              <a:bodyPr wrap="square" anchor="ctr" anchorCtr="0">
                <a:spAutoFit/>
              </a:bodyPr>
              <a:p>
                <a:pPr algn="ctr"/>
                <a:r>
                  <a:rPr lang="en-US" altLang="zh-CN" sz="2000" b="1" dirty="0">
                    <a:latin typeface="Times New Roman" panose="02020603050405020304" pitchFamily="18" charset="0"/>
                    <a:ea typeface="宋体" panose="02010600030101010101" pitchFamily="2" charset="-122"/>
                  </a:rPr>
                  <a:t>7</a:t>
                </a:r>
                <a:endParaRPr lang="en-US" altLang="zh-CN" sz="2000" dirty="0">
                  <a:latin typeface="Times New Roman" panose="02020603050405020304" pitchFamily="18" charset="0"/>
                  <a:ea typeface="宋体" panose="02010600030101010101" pitchFamily="2" charset="-122"/>
                </a:endParaRPr>
              </a:p>
            </p:txBody>
          </p:sp>
          <p:sp>
            <p:nvSpPr>
              <p:cNvPr id="100379" name="Text Box 27"/>
              <p:cNvSpPr txBox="1"/>
              <p:nvPr/>
            </p:nvSpPr>
            <p:spPr>
              <a:xfrm>
                <a:off x="3866" y="1183"/>
                <a:ext cx="198" cy="321"/>
              </a:xfrm>
              <a:prstGeom prst="rect">
                <a:avLst/>
              </a:prstGeom>
              <a:noFill/>
              <a:ln w="38100">
                <a:noFill/>
              </a:ln>
            </p:spPr>
            <p:txBody>
              <a:bodyPr wrap="square" anchor="ctr" anchorCtr="0">
                <a:spAutoFit/>
              </a:bodyPr>
              <a:p>
                <a:pPr algn="ctr"/>
                <a:r>
                  <a:rPr lang="en-US" altLang="zh-CN" sz="2000" b="1" dirty="0">
                    <a:latin typeface="Times New Roman" panose="02020603050405020304" pitchFamily="18" charset="0"/>
                    <a:ea typeface="宋体" panose="02010600030101010101" pitchFamily="2" charset="-122"/>
                  </a:rPr>
                  <a:t>5</a:t>
                </a:r>
                <a:endParaRPr lang="en-US" altLang="zh-CN" sz="2000" dirty="0">
                  <a:latin typeface="Times New Roman" panose="02020603050405020304" pitchFamily="18" charset="0"/>
                  <a:ea typeface="宋体" panose="02010600030101010101" pitchFamily="2" charset="-122"/>
                </a:endParaRPr>
              </a:p>
            </p:txBody>
          </p:sp>
          <p:sp>
            <p:nvSpPr>
              <p:cNvPr id="100380" name="Text Box 28"/>
              <p:cNvSpPr txBox="1"/>
              <p:nvPr/>
            </p:nvSpPr>
            <p:spPr>
              <a:xfrm>
                <a:off x="4142" y="1622"/>
                <a:ext cx="198" cy="321"/>
              </a:xfrm>
              <a:prstGeom prst="rect">
                <a:avLst/>
              </a:prstGeom>
              <a:noFill/>
              <a:ln w="38100">
                <a:noFill/>
              </a:ln>
            </p:spPr>
            <p:txBody>
              <a:bodyPr wrap="square" anchor="ctr" anchorCtr="0">
                <a:spAutoFit/>
              </a:bodyPr>
              <a:p>
                <a:pPr algn="ctr"/>
                <a:r>
                  <a:rPr lang="en-US" altLang="zh-CN" sz="2000" b="1" dirty="0">
                    <a:latin typeface="Times New Roman" panose="02020603050405020304" pitchFamily="18" charset="0"/>
                    <a:ea typeface="宋体" panose="02010600030101010101" pitchFamily="2" charset="-122"/>
                  </a:rPr>
                  <a:t>2</a:t>
                </a:r>
                <a:endParaRPr lang="en-US" altLang="zh-CN" sz="2000" dirty="0">
                  <a:latin typeface="Times New Roman" panose="02020603050405020304" pitchFamily="18" charset="0"/>
                  <a:ea typeface="宋体" panose="02010600030101010101" pitchFamily="2" charset="-122"/>
                </a:endParaRPr>
              </a:p>
            </p:txBody>
          </p:sp>
          <p:sp>
            <p:nvSpPr>
              <p:cNvPr id="100381" name="Text Box 29"/>
              <p:cNvSpPr txBox="1"/>
              <p:nvPr/>
            </p:nvSpPr>
            <p:spPr>
              <a:xfrm>
                <a:off x="4587" y="1622"/>
                <a:ext cx="198" cy="321"/>
              </a:xfrm>
              <a:prstGeom prst="rect">
                <a:avLst/>
              </a:prstGeom>
              <a:noFill/>
              <a:ln w="38100">
                <a:noFill/>
              </a:ln>
            </p:spPr>
            <p:txBody>
              <a:bodyPr wrap="square" anchor="ctr" anchorCtr="0">
                <a:spAutoFit/>
              </a:bodyPr>
              <a:p>
                <a:pPr algn="ctr"/>
                <a:r>
                  <a:rPr lang="en-US" altLang="zh-CN" sz="2000" b="1" dirty="0">
                    <a:latin typeface="Times New Roman" panose="02020603050405020304" pitchFamily="18" charset="0"/>
                    <a:ea typeface="宋体" panose="02010600030101010101" pitchFamily="2" charset="-122"/>
                  </a:rPr>
                  <a:t>4</a:t>
                </a:r>
                <a:endParaRPr lang="en-US" altLang="zh-CN" sz="2000" dirty="0">
                  <a:latin typeface="Times New Roman" panose="02020603050405020304" pitchFamily="18" charset="0"/>
                  <a:ea typeface="宋体" panose="02010600030101010101" pitchFamily="2" charset="-122"/>
                </a:endParaRPr>
              </a:p>
            </p:txBody>
          </p:sp>
          <p:sp>
            <p:nvSpPr>
              <p:cNvPr id="100382" name="Text Box 30"/>
              <p:cNvSpPr txBox="1"/>
              <p:nvPr/>
            </p:nvSpPr>
            <p:spPr>
              <a:xfrm>
                <a:off x="4344" y="1153"/>
                <a:ext cx="198" cy="317"/>
              </a:xfrm>
              <a:prstGeom prst="rect">
                <a:avLst/>
              </a:prstGeom>
              <a:noFill/>
              <a:ln w="38100">
                <a:noFill/>
              </a:ln>
            </p:spPr>
            <p:txBody>
              <a:bodyPr wrap="square" anchor="ctr" anchorCtr="0">
                <a:spAutoFit/>
              </a:bodyPr>
              <a:p>
                <a:pPr algn="ctr"/>
                <a:r>
                  <a:rPr lang="en-US" altLang="zh-CN" sz="2000" b="1" dirty="0">
                    <a:latin typeface="Times New Roman" panose="02020603050405020304" pitchFamily="18" charset="0"/>
                    <a:ea typeface="宋体" panose="02010600030101010101" pitchFamily="2" charset="-122"/>
                  </a:rPr>
                  <a:t>6</a:t>
                </a:r>
                <a:endParaRPr lang="en-US" altLang="zh-CN" sz="2000" dirty="0">
                  <a:latin typeface="Times New Roman" panose="02020603050405020304" pitchFamily="18" charset="0"/>
                  <a:ea typeface="宋体" panose="02010600030101010101" pitchFamily="2" charset="-122"/>
                </a:endParaRPr>
              </a:p>
            </p:txBody>
          </p:sp>
        </p:grpSp>
        <p:sp>
          <p:nvSpPr>
            <p:cNvPr id="100383" name="Text Box 31"/>
            <p:cNvSpPr txBox="1"/>
            <p:nvPr/>
          </p:nvSpPr>
          <p:spPr>
            <a:xfrm>
              <a:off x="3021" y="2822"/>
              <a:ext cx="666" cy="238"/>
            </a:xfrm>
            <a:prstGeom prst="rect">
              <a:avLst/>
            </a:prstGeom>
            <a:noFill/>
            <a:ln w="38100">
              <a:noFill/>
            </a:ln>
          </p:spPr>
          <p:txBody>
            <a:bodyPr wrap="square" anchor="ctr" anchorCtr="0">
              <a:spAutoFit/>
            </a:bodyPr>
            <a:p>
              <a:pPr algn="ctr"/>
              <a:r>
                <a:rPr lang="en-US" altLang="zh-CN" sz="2000" b="1" dirty="0">
                  <a:latin typeface="Times New Roman" panose="02020603050405020304" pitchFamily="18" charset="0"/>
                  <a:ea typeface="宋体" panose="02010600030101010101" pitchFamily="2" charset="-122"/>
                </a:rPr>
                <a:t>F : {18} </a:t>
              </a:r>
              <a:endParaRPr lang="en-US" altLang="zh-CN" sz="2000" dirty="0">
                <a:latin typeface="Times New Roman" panose="02020603050405020304" pitchFamily="18" charset="0"/>
                <a:ea typeface="宋体" panose="02010600030101010101" pitchFamily="2" charset="-122"/>
              </a:endParaRPr>
            </a:p>
          </p:txBody>
        </p:sp>
        <p:sp>
          <p:nvSpPr>
            <p:cNvPr id="100384" name="Line 32"/>
            <p:cNvSpPr/>
            <p:nvPr/>
          </p:nvSpPr>
          <p:spPr>
            <a:xfrm flipH="1">
              <a:off x="1484" y="3162"/>
              <a:ext cx="142" cy="213"/>
            </a:xfrm>
            <a:prstGeom prst="line">
              <a:avLst/>
            </a:prstGeom>
            <a:ln w="28575" cap="flat" cmpd="sng">
              <a:solidFill>
                <a:srgbClr val="009900"/>
              </a:solidFill>
              <a:prstDash val="solid"/>
              <a:round/>
              <a:headEnd type="none" w="med" len="med"/>
              <a:tailEnd type="none" w="med" len="med"/>
            </a:ln>
          </p:spPr>
        </p:sp>
        <p:sp>
          <p:nvSpPr>
            <p:cNvPr id="100385" name="Line 33"/>
            <p:cNvSpPr/>
            <p:nvPr/>
          </p:nvSpPr>
          <p:spPr>
            <a:xfrm>
              <a:off x="1721" y="3162"/>
              <a:ext cx="142" cy="213"/>
            </a:xfrm>
            <a:prstGeom prst="line">
              <a:avLst/>
            </a:prstGeom>
            <a:ln w="28575" cap="flat" cmpd="sng">
              <a:solidFill>
                <a:srgbClr val="009900"/>
              </a:solidFill>
              <a:prstDash val="solid"/>
              <a:round/>
              <a:headEnd type="none" w="med" len="med"/>
              <a:tailEnd type="none" w="med" len="med"/>
            </a:ln>
          </p:spPr>
        </p:sp>
        <p:sp>
          <p:nvSpPr>
            <p:cNvPr id="100386" name="Line 34"/>
            <p:cNvSpPr/>
            <p:nvPr/>
          </p:nvSpPr>
          <p:spPr>
            <a:xfrm>
              <a:off x="1958" y="3517"/>
              <a:ext cx="142" cy="213"/>
            </a:xfrm>
            <a:prstGeom prst="line">
              <a:avLst/>
            </a:prstGeom>
            <a:ln w="28575" cap="flat" cmpd="sng">
              <a:solidFill>
                <a:srgbClr val="009900"/>
              </a:solidFill>
              <a:prstDash val="solid"/>
              <a:round/>
              <a:headEnd type="none" w="med" len="med"/>
              <a:tailEnd type="none" w="med" len="med"/>
            </a:ln>
          </p:spPr>
        </p:sp>
        <p:sp>
          <p:nvSpPr>
            <p:cNvPr id="100387" name="Line 35"/>
            <p:cNvSpPr/>
            <p:nvPr/>
          </p:nvSpPr>
          <p:spPr>
            <a:xfrm flipH="1">
              <a:off x="1721" y="3475"/>
              <a:ext cx="142" cy="213"/>
            </a:xfrm>
            <a:prstGeom prst="line">
              <a:avLst/>
            </a:prstGeom>
            <a:ln w="28575" cap="flat" cmpd="sng">
              <a:solidFill>
                <a:srgbClr val="009900"/>
              </a:solidFill>
              <a:prstDash val="solid"/>
              <a:round/>
              <a:headEnd type="none" w="med" len="med"/>
              <a:tailEnd type="none" w="med" len="med"/>
            </a:ln>
          </p:spPr>
        </p:sp>
        <p:sp>
          <p:nvSpPr>
            <p:cNvPr id="829476" name="Rectangle 36"/>
            <p:cNvSpPr>
              <a:spLocks noChangeArrowheads="1"/>
            </p:cNvSpPr>
            <p:nvPr/>
          </p:nvSpPr>
          <p:spPr bwMode="auto">
            <a:xfrm>
              <a:off x="916" y="3304"/>
              <a:ext cx="237" cy="177"/>
            </a:xfrm>
            <a:prstGeom prst="rect">
              <a:avLst/>
            </a:prstGeom>
            <a:solidFill>
              <a:srgbClr val="FFFFCC"/>
            </a:solidFill>
            <a:ln w="19050">
              <a:solidFill>
                <a:srgbClr val="009900"/>
              </a:solidFill>
              <a:miter lim="800000"/>
            </a:ln>
            <a:effectLst>
              <a:outerShdw dist="35921" dir="2700000" algn="ctr" rotWithShape="0">
                <a:schemeClr val="bg2"/>
              </a:outerShdw>
            </a:effectLst>
          </p:spPr>
          <p:txBody>
            <a:bodyPr wrap="none" anchor="ctr"/>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40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29477" name="Rectangle 37"/>
            <p:cNvSpPr>
              <a:spLocks noChangeArrowheads="1"/>
            </p:cNvSpPr>
            <p:nvPr/>
          </p:nvSpPr>
          <p:spPr bwMode="auto">
            <a:xfrm>
              <a:off x="1342" y="3304"/>
              <a:ext cx="237" cy="177"/>
            </a:xfrm>
            <a:prstGeom prst="rect">
              <a:avLst/>
            </a:prstGeom>
            <a:solidFill>
              <a:srgbClr val="FFFFCC"/>
            </a:solidFill>
            <a:ln w="19050">
              <a:solidFill>
                <a:srgbClr val="009900"/>
              </a:solidFill>
              <a:miter lim="800000"/>
            </a:ln>
            <a:effectLst>
              <a:outerShdw dist="35921" dir="2700000" algn="ctr" rotWithShape="0">
                <a:schemeClr val="bg2"/>
              </a:outerShdw>
            </a:effectLst>
          </p:spPr>
          <p:txBody>
            <a:bodyPr wrap="none" anchor="ctr"/>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40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29478" name="Rectangle 38"/>
            <p:cNvSpPr>
              <a:spLocks noChangeArrowheads="1"/>
            </p:cNvSpPr>
            <p:nvPr/>
          </p:nvSpPr>
          <p:spPr bwMode="auto">
            <a:xfrm>
              <a:off x="1579" y="3652"/>
              <a:ext cx="237" cy="178"/>
            </a:xfrm>
            <a:prstGeom prst="rect">
              <a:avLst/>
            </a:prstGeom>
            <a:solidFill>
              <a:srgbClr val="FFFFCC"/>
            </a:solidFill>
            <a:ln w="19050">
              <a:solidFill>
                <a:srgbClr val="009900"/>
              </a:solidFill>
              <a:miter lim="800000"/>
            </a:ln>
            <a:effectLst>
              <a:outerShdw dist="35921" dir="2700000" algn="ctr" rotWithShape="0">
                <a:schemeClr val="bg2"/>
              </a:outerShdw>
            </a:effectLst>
          </p:spPr>
          <p:txBody>
            <a:bodyPr wrap="none" anchor="ctr"/>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40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29479" name="Rectangle 39"/>
            <p:cNvSpPr>
              <a:spLocks noChangeArrowheads="1"/>
            </p:cNvSpPr>
            <p:nvPr/>
          </p:nvSpPr>
          <p:spPr bwMode="auto">
            <a:xfrm>
              <a:off x="1958" y="3652"/>
              <a:ext cx="236" cy="178"/>
            </a:xfrm>
            <a:prstGeom prst="rect">
              <a:avLst/>
            </a:prstGeom>
            <a:solidFill>
              <a:srgbClr val="FFFFCC"/>
            </a:solidFill>
            <a:ln w="19050">
              <a:solidFill>
                <a:srgbClr val="009900"/>
              </a:solidFill>
              <a:miter lim="800000"/>
            </a:ln>
            <a:effectLst>
              <a:outerShdw dist="35921" dir="2700000" algn="ctr" rotWithShape="0">
                <a:schemeClr val="bg2"/>
              </a:outerShdw>
            </a:effectLst>
          </p:spPr>
          <p:txBody>
            <a:bodyPr wrap="none" anchor="ctr"/>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40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29480" name="Oval 40"/>
            <p:cNvSpPr>
              <a:spLocks noChangeArrowheads="1"/>
            </p:cNvSpPr>
            <p:nvPr/>
          </p:nvSpPr>
          <p:spPr bwMode="auto">
            <a:xfrm>
              <a:off x="1768" y="3297"/>
              <a:ext cx="284" cy="213"/>
            </a:xfrm>
            <a:prstGeom prst="ellipse">
              <a:avLst/>
            </a:prstGeom>
            <a:solidFill>
              <a:srgbClr val="FFFFCC"/>
            </a:solidFill>
            <a:ln w="19050">
              <a:solidFill>
                <a:srgbClr val="009900"/>
              </a:solidFill>
              <a:round/>
            </a:ln>
            <a:effectLst>
              <a:outerShdw dist="35921" dir="2700000" algn="ctr" rotWithShape="0">
                <a:schemeClr val="bg2"/>
              </a:outerShdw>
            </a:effectLst>
          </p:spPr>
          <p:txBody>
            <a:bodyPr wrap="none" anchor="ctr"/>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40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29481" name="Oval 41"/>
            <p:cNvSpPr>
              <a:spLocks noChangeArrowheads="1"/>
            </p:cNvSpPr>
            <p:nvPr/>
          </p:nvSpPr>
          <p:spPr bwMode="auto">
            <a:xfrm>
              <a:off x="1531" y="2984"/>
              <a:ext cx="285" cy="213"/>
            </a:xfrm>
            <a:prstGeom prst="ellipse">
              <a:avLst/>
            </a:prstGeom>
            <a:solidFill>
              <a:srgbClr val="FFFFCC"/>
            </a:solidFill>
            <a:ln w="19050">
              <a:solidFill>
                <a:srgbClr val="009900"/>
              </a:solidFill>
              <a:round/>
            </a:ln>
            <a:effectLst>
              <a:outerShdw dist="35921" dir="2700000" algn="ctr" rotWithShape="0">
                <a:schemeClr val="bg2"/>
              </a:outerShdw>
            </a:effectLst>
          </p:spPr>
          <p:txBody>
            <a:bodyPr wrap="none" anchor="ctr"/>
            <a:p>
              <a:pPr marL="0" marR="0" lvl="0" indent="0" algn="ctr" defTabSz="914400" rtl="0" eaLnBrk="1" fontAlgn="base" latinLnBrk="0" hangingPunct="1">
                <a:lnSpc>
                  <a:spcPct val="100000"/>
                </a:lnSpc>
                <a:spcBef>
                  <a:spcPct val="0"/>
                </a:spcBef>
                <a:spcAft>
                  <a:spcPct val="0"/>
                </a:spcAft>
                <a:buClrTx/>
                <a:buSzTx/>
                <a:buFontTx/>
                <a:buNone/>
                <a:defRPr/>
              </a:pPr>
              <a:r>
                <a:rPr kumimoji="1" lang="en-US" altLang="zh-CN" sz="2000" b="1"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t>11</a:t>
              </a:r>
              <a:endParaRPr kumimoji="1" lang="en-US" altLang="zh-CN" sz="2000" b="1"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100394" name="Text Box 42"/>
            <p:cNvSpPr txBox="1"/>
            <p:nvPr/>
          </p:nvSpPr>
          <p:spPr>
            <a:xfrm>
              <a:off x="942" y="3268"/>
              <a:ext cx="195" cy="238"/>
            </a:xfrm>
            <a:prstGeom prst="rect">
              <a:avLst/>
            </a:prstGeom>
            <a:noFill/>
            <a:ln w="38100">
              <a:noFill/>
            </a:ln>
          </p:spPr>
          <p:txBody>
            <a:bodyPr wrap="square" anchor="ctr" anchorCtr="0">
              <a:spAutoFit/>
            </a:bodyPr>
            <a:p>
              <a:pPr algn="ctr"/>
              <a:r>
                <a:rPr lang="en-US" altLang="zh-CN" sz="2000" b="1" dirty="0">
                  <a:latin typeface="Times New Roman" panose="02020603050405020304" pitchFamily="18" charset="0"/>
                  <a:ea typeface="宋体" panose="02010600030101010101" pitchFamily="2" charset="-122"/>
                </a:rPr>
                <a:t>7</a:t>
              </a:r>
              <a:endParaRPr lang="en-US" altLang="zh-CN" sz="2000" dirty="0">
                <a:latin typeface="Times New Roman" panose="02020603050405020304" pitchFamily="18" charset="0"/>
                <a:ea typeface="宋体" panose="02010600030101010101" pitchFamily="2" charset="-122"/>
              </a:endParaRPr>
            </a:p>
          </p:txBody>
        </p:sp>
        <p:sp>
          <p:nvSpPr>
            <p:cNvPr id="100395" name="Text Box 43"/>
            <p:cNvSpPr txBox="1"/>
            <p:nvPr/>
          </p:nvSpPr>
          <p:spPr>
            <a:xfrm>
              <a:off x="1368" y="3268"/>
              <a:ext cx="195" cy="238"/>
            </a:xfrm>
            <a:prstGeom prst="rect">
              <a:avLst/>
            </a:prstGeom>
            <a:noFill/>
            <a:ln w="38100">
              <a:noFill/>
            </a:ln>
          </p:spPr>
          <p:txBody>
            <a:bodyPr wrap="square" anchor="ctr" anchorCtr="0">
              <a:spAutoFit/>
            </a:bodyPr>
            <a:p>
              <a:pPr algn="ctr"/>
              <a:r>
                <a:rPr lang="en-US" altLang="zh-CN" sz="2000" b="1" dirty="0">
                  <a:latin typeface="Times New Roman" panose="02020603050405020304" pitchFamily="18" charset="0"/>
                  <a:ea typeface="宋体" panose="02010600030101010101" pitchFamily="2" charset="-122"/>
                </a:rPr>
                <a:t>5</a:t>
              </a:r>
              <a:endParaRPr lang="en-US" altLang="zh-CN" sz="2000" dirty="0">
                <a:latin typeface="Times New Roman" panose="02020603050405020304" pitchFamily="18" charset="0"/>
                <a:ea typeface="宋体" panose="02010600030101010101" pitchFamily="2" charset="-122"/>
              </a:endParaRPr>
            </a:p>
          </p:txBody>
        </p:sp>
        <p:sp>
          <p:nvSpPr>
            <p:cNvPr id="100396" name="Text Box 44"/>
            <p:cNvSpPr txBox="1"/>
            <p:nvPr/>
          </p:nvSpPr>
          <p:spPr>
            <a:xfrm>
              <a:off x="1593" y="3624"/>
              <a:ext cx="195" cy="238"/>
            </a:xfrm>
            <a:prstGeom prst="rect">
              <a:avLst/>
            </a:prstGeom>
            <a:noFill/>
            <a:ln w="38100">
              <a:noFill/>
            </a:ln>
          </p:spPr>
          <p:txBody>
            <a:bodyPr wrap="square" anchor="ctr" anchorCtr="0">
              <a:spAutoFit/>
            </a:bodyPr>
            <a:p>
              <a:pPr algn="ctr"/>
              <a:r>
                <a:rPr lang="en-US" altLang="zh-CN" sz="2000" b="1" dirty="0">
                  <a:latin typeface="Times New Roman" panose="02020603050405020304" pitchFamily="18" charset="0"/>
                  <a:ea typeface="宋体" panose="02010600030101010101" pitchFamily="2" charset="-122"/>
                </a:rPr>
                <a:t>2</a:t>
              </a:r>
              <a:endParaRPr lang="en-US" altLang="zh-CN" sz="2000" dirty="0">
                <a:latin typeface="Times New Roman" panose="02020603050405020304" pitchFamily="18" charset="0"/>
                <a:ea typeface="宋体" panose="02010600030101010101" pitchFamily="2" charset="-122"/>
              </a:endParaRPr>
            </a:p>
          </p:txBody>
        </p:sp>
        <p:sp>
          <p:nvSpPr>
            <p:cNvPr id="100397" name="Text Box 45"/>
            <p:cNvSpPr txBox="1"/>
            <p:nvPr/>
          </p:nvSpPr>
          <p:spPr>
            <a:xfrm>
              <a:off x="1984" y="3624"/>
              <a:ext cx="195" cy="238"/>
            </a:xfrm>
            <a:prstGeom prst="rect">
              <a:avLst/>
            </a:prstGeom>
            <a:noFill/>
            <a:ln w="38100">
              <a:noFill/>
            </a:ln>
          </p:spPr>
          <p:txBody>
            <a:bodyPr wrap="square" anchor="ctr" anchorCtr="0">
              <a:spAutoFit/>
            </a:bodyPr>
            <a:p>
              <a:pPr algn="ctr"/>
              <a:r>
                <a:rPr lang="en-US" altLang="zh-CN" sz="2000" b="1" dirty="0">
                  <a:latin typeface="Times New Roman" panose="02020603050405020304" pitchFamily="18" charset="0"/>
                  <a:ea typeface="宋体" panose="02010600030101010101" pitchFamily="2" charset="-122"/>
                </a:rPr>
                <a:t>4</a:t>
              </a:r>
              <a:endParaRPr lang="en-US" altLang="zh-CN" sz="2000" dirty="0">
                <a:latin typeface="Times New Roman" panose="02020603050405020304" pitchFamily="18" charset="0"/>
                <a:ea typeface="宋体" panose="02010600030101010101" pitchFamily="2" charset="-122"/>
              </a:endParaRPr>
            </a:p>
          </p:txBody>
        </p:sp>
        <p:sp>
          <p:nvSpPr>
            <p:cNvPr id="100398" name="Text Box 46"/>
            <p:cNvSpPr txBox="1"/>
            <p:nvPr/>
          </p:nvSpPr>
          <p:spPr>
            <a:xfrm>
              <a:off x="1722" y="3277"/>
              <a:ext cx="326" cy="238"/>
            </a:xfrm>
            <a:prstGeom prst="rect">
              <a:avLst/>
            </a:prstGeom>
            <a:noFill/>
            <a:ln w="38100">
              <a:noFill/>
            </a:ln>
          </p:spPr>
          <p:txBody>
            <a:bodyPr anchor="ctr" anchorCtr="0">
              <a:spAutoFit/>
            </a:bodyPr>
            <a:p>
              <a:pPr algn="ctr"/>
              <a:r>
                <a:rPr lang="en-US" altLang="zh-CN" sz="2000" b="1" dirty="0">
                  <a:latin typeface="Times New Roman" panose="02020603050405020304" pitchFamily="18" charset="0"/>
                  <a:ea typeface="宋体" panose="02010600030101010101" pitchFamily="2" charset="-122"/>
                </a:rPr>
                <a:t>6</a:t>
              </a:r>
              <a:endParaRPr lang="en-US" altLang="zh-CN" sz="2000" dirty="0">
                <a:latin typeface="Times New Roman" panose="02020603050405020304" pitchFamily="18" charset="0"/>
                <a:ea typeface="宋体" panose="02010600030101010101" pitchFamily="2" charset="-122"/>
              </a:endParaRPr>
            </a:p>
          </p:txBody>
        </p:sp>
        <p:sp>
          <p:nvSpPr>
            <p:cNvPr id="100399" name="Text Box 47"/>
            <p:cNvSpPr txBox="1"/>
            <p:nvPr/>
          </p:nvSpPr>
          <p:spPr>
            <a:xfrm>
              <a:off x="1045" y="3923"/>
              <a:ext cx="888" cy="238"/>
            </a:xfrm>
            <a:prstGeom prst="rect">
              <a:avLst/>
            </a:prstGeom>
            <a:noFill/>
            <a:ln w="38100">
              <a:noFill/>
            </a:ln>
          </p:spPr>
          <p:txBody>
            <a:bodyPr wrap="square" anchor="ctr" anchorCtr="0">
              <a:spAutoFit/>
            </a:bodyPr>
            <a:p>
              <a:pPr algn="ctr"/>
              <a:r>
                <a:rPr lang="zh-CN" altLang="en-US" sz="2000" dirty="0">
                  <a:latin typeface="Times New Roman" panose="02020603050405020304" pitchFamily="18" charset="0"/>
                  <a:ea typeface="隶书" panose="02010509060101010101" pitchFamily="49" charset="-122"/>
                </a:rPr>
                <a:t>合并</a:t>
              </a:r>
              <a:r>
                <a:rPr lang="en-US" altLang="zh-CN" sz="2000" b="1" dirty="0">
                  <a:latin typeface="Times New Roman" panose="02020603050405020304" pitchFamily="18" charset="0"/>
                  <a:ea typeface="宋体" panose="02010600030101010101" pitchFamily="2" charset="-122"/>
                </a:rPr>
                <a:t>{5} {6}</a:t>
              </a:r>
              <a:endParaRPr lang="en-US" altLang="zh-CN" sz="2000" dirty="0">
                <a:latin typeface="Times New Roman" panose="02020603050405020304" pitchFamily="18" charset="0"/>
                <a:ea typeface="宋体" panose="02010600030101010101" pitchFamily="2" charset="-122"/>
              </a:endParaRPr>
            </a:p>
          </p:txBody>
        </p:sp>
        <p:sp>
          <p:nvSpPr>
            <p:cNvPr id="100400" name="Line 48"/>
            <p:cNvSpPr/>
            <p:nvPr/>
          </p:nvSpPr>
          <p:spPr>
            <a:xfrm flipH="1">
              <a:off x="3899" y="3162"/>
              <a:ext cx="142" cy="213"/>
            </a:xfrm>
            <a:prstGeom prst="line">
              <a:avLst/>
            </a:prstGeom>
            <a:ln w="28575" cap="flat" cmpd="sng">
              <a:solidFill>
                <a:srgbClr val="009900"/>
              </a:solidFill>
              <a:prstDash val="solid"/>
              <a:round/>
              <a:headEnd type="none" w="med" len="med"/>
              <a:tailEnd type="none" w="med" len="med"/>
            </a:ln>
          </p:spPr>
        </p:sp>
        <p:sp>
          <p:nvSpPr>
            <p:cNvPr id="100401" name="Line 49"/>
            <p:cNvSpPr/>
            <p:nvPr/>
          </p:nvSpPr>
          <p:spPr>
            <a:xfrm>
              <a:off x="4135" y="3126"/>
              <a:ext cx="143" cy="213"/>
            </a:xfrm>
            <a:prstGeom prst="line">
              <a:avLst/>
            </a:prstGeom>
            <a:ln w="28575" cap="flat" cmpd="sng">
              <a:solidFill>
                <a:srgbClr val="009900"/>
              </a:solidFill>
              <a:prstDash val="solid"/>
              <a:round/>
              <a:headEnd type="none" w="med" len="med"/>
              <a:tailEnd type="none" w="med" len="med"/>
            </a:ln>
          </p:spPr>
        </p:sp>
        <p:sp>
          <p:nvSpPr>
            <p:cNvPr id="100402" name="Line 50"/>
            <p:cNvSpPr/>
            <p:nvPr/>
          </p:nvSpPr>
          <p:spPr>
            <a:xfrm>
              <a:off x="4372" y="3481"/>
              <a:ext cx="142" cy="213"/>
            </a:xfrm>
            <a:prstGeom prst="line">
              <a:avLst/>
            </a:prstGeom>
            <a:ln w="28575" cap="flat" cmpd="sng">
              <a:solidFill>
                <a:srgbClr val="009900"/>
              </a:solidFill>
              <a:prstDash val="solid"/>
              <a:round/>
              <a:headEnd type="none" w="med" len="med"/>
              <a:tailEnd type="none" w="med" len="med"/>
            </a:ln>
          </p:spPr>
        </p:sp>
        <p:sp>
          <p:nvSpPr>
            <p:cNvPr id="100403" name="Line 51"/>
            <p:cNvSpPr/>
            <p:nvPr/>
          </p:nvSpPr>
          <p:spPr>
            <a:xfrm flipH="1">
              <a:off x="4135" y="3475"/>
              <a:ext cx="143" cy="213"/>
            </a:xfrm>
            <a:prstGeom prst="line">
              <a:avLst/>
            </a:prstGeom>
            <a:ln w="28575" cap="flat" cmpd="sng">
              <a:solidFill>
                <a:srgbClr val="009900"/>
              </a:solidFill>
              <a:prstDash val="solid"/>
              <a:round/>
              <a:headEnd type="none" w="med" len="med"/>
              <a:tailEnd type="none" w="med" len="med"/>
            </a:ln>
          </p:spPr>
        </p:sp>
        <p:sp>
          <p:nvSpPr>
            <p:cNvPr id="829492" name="Rectangle 52"/>
            <p:cNvSpPr>
              <a:spLocks noChangeArrowheads="1"/>
            </p:cNvSpPr>
            <p:nvPr/>
          </p:nvSpPr>
          <p:spPr bwMode="auto">
            <a:xfrm>
              <a:off x="3757" y="3304"/>
              <a:ext cx="236" cy="177"/>
            </a:xfrm>
            <a:prstGeom prst="rect">
              <a:avLst/>
            </a:prstGeom>
            <a:solidFill>
              <a:srgbClr val="FFFFCC"/>
            </a:solidFill>
            <a:ln w="19050">
              <a:solidFill>
                <a:srgbClr val="009900"/>
              </a:solidFill>
              <a:miter lim="800000"/>
            </a:ln>
            <a:effectLst>
              <a:outerShdw dist="35921" dir="2700000" algn="ctr" rotWithShape="0">
                <a:schemeClr val="bg2"/>
              </a:outerShdw>
            </a:effectLst>
          </p:spPr>
          <p:txBody>
            <a:bodyPr wrap="none" anchor="ctr"/>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40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29493" name="Rectangle 53"/>
            <p:cNvSpPr>
              <a:spLocks noChangeArrowheads="1"/>
            </p:cNvSpPr>
            <p:nvPr/>
          </p:nvSpPr>
          <p:spPr bwMode="auto">
            <a:xfrm>
              <a:off x="3993" y="3652"/>
              <a:ext cx="237" cy="178"/>
            </a:xfrm>
            <a:prstGeom prst="rect">
              <a:avLst/>
            </a:prstGeom>
            <a:solidFill>
              <a:srgbClr val="FFFFCC"/>
            </a:solidFill>
            <a:ln w="19050">
              <a:solidFill>
                <a:srgbClr val="009900"/>
              </a:solidFill>
              <a:miter lim="800000"/>
            </a:ln>
            <a:effectLst>
              <a:outerShdw dist="35921" dir="2700000" algn="ctr" rotWithShape="0">
                <a:schemeClr val="bg2"/>
              </a:outerShdw>
            </a:effectLst>
          </p:spPr>
          <p:txBody>
            <a:bodyPr wrap="none" anchor="ctr"/>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40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29494" name="Oval 54"/>
            <p:cNvSpPr>
              <a:spLocks noChangeArrowheads="1"/>
            </p:cNvSpPr>
            <p:nvPr/>
          </p:nvSpPr>
          <p:spPr bwMode="auto">
            <a:xfrm>
              <a:off x="4183" y="3297"/>
              <a:ext cx="284" cy="213"/>
            </a:xfrm>
            <a:prstGeom prst="ellipse">
              <a:avLst/>
            </a:prstGeom>
            <a:solidFill>
              <a:srgbClr val="FFFFCC"/>
            </a:solidFill>
            <a:ln w="19050">
              <a:solidFill>
                <a:srgbClr val="009900"/>
              </a:solidFill>
              <a:round/>
            </a:ln>
            <a:effectLst>
              <a:outerShdw dist="35921" dir="2700000" algn="ctr" rotWithShape="0">
                <a:schemeClr val="bg2"/>
              </a:outerShdw>
            </a:effectLst>
          </p:spPr>
          <p:txBody>
            <a:bodyPr wrap="none" anchor="ctr"/>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40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29495" name="Oval 55"/>
            <p:cNvSpPr>
              <a:spLocks noChangeArrowheads="1"/>
            </p:cNvSpPr>
            <p:nvPr/>
          </p:nvSpPr>
          <p:spPr bwMode="auto">
            <a:xfrm>
              <a:off x="3946" y="2984"/>
              <a:ext cx="284" cy="213"/>
            </a:xfrm>
            <a:prstGeom prst="ellipse">
              <a:avLst/>
            </a:prstGeom>
            <a:solidFill>
              <a:srgbClr val="FFFFCC"/>
            </a:solidFill>
            <a:ln w="19050">
              <a:solidFill>
                <a:srgbClr val="009900"/>
              </a:solidFill>
              <a:round/>
            </a:ln>
            <a:effectLst>
              <a:outerShdw dist="35921" dir="2700000" algn="ctr" rotWithShape="0">
                <a:schemeClr val="bg2"/>
              </a:outerShdw>
            </a:effectLst>
          </p:spPr>
          <p:txBody>
            <a:bodyPr wrap="none" anchor="ctr"/>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40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0408" name="Text Box 56"/>
            <p:cNvSpPr txBox="1"/>
            <p:nvPr/>
          </p:nvSpPr>
          <p:spPr>
            <a:xfrm>
              <a:off x="4007" y="3624"/>
              <a:ext cx="195" cy="238"/>
            </a:xfrm>
            <a:prstGeom prst="rect">
              <a:avLst/>
            </a:prstGeom>
            <a:noFill/>
            <a:ln w="38100">
              <a:noFill/>
            </a:ln>
          </p:spPr>
          <p:txBody>
            <a:bodyPr wrap="square" anchor="ctr" anchorCtr="0">
              <a:spAutoFit/>
            </a:bodyPr>
            <a:p>
              <a:pPr algn="ctr"/>
              <a:r>
                <a:rPr lang="en-US" altLang="zh-CN" sz="2000" b="1" dirty="0">
                  <a:latin typeface="Times New Roman" panose="02020603050405020304" pitchFamily="18" charset="0"/>
                  <a:ea typeface="宋体" panose="02010600030101010101" pitchFamily="2" charset="-122"/>
                </a:rPr>
                <a:t>5</a:t>
              </a:r>
              <a:endParaRPr lang="en-US" altLang="zh-CN" sz="2000" dirty="0">
                <a:latin typeface="Times New Roman" panose="02020603050405020304" pitchFamily="18" charset="0"/>
                <a:ea typeface="宋体" panose="02010600030101010101" pitchFamily="2" charset="-122"/>
              </a:endParaRPr>
            </a:p>
          </p:txBody>
        </p:sp>
        <p:sp>
          <p:nvSpPr>
            <p:cNvPr id="100409" name="Text Box 57"/>
            <p:cNvSpPr txBox="1"/>
            <p:nvPr/>
          </p:nvSpPr>
          <p:spPr>
            <a:xfrm>
              <a:off x="3053" y="3958"/>
              <a:ext cx="959" cy="238"/>
            </a:xfrm>
            <a:prstGeom prst="rect">
              <a:avLst/>
            </a:prstGeom>
            <a:noFill/>
            <a:ln w="38100">
              <a:noFill/>
            </a:ln>
          </p:spPr>
          <p:txBody>
            <a:bodyPr wrap="square" anchor="ctr" anchorCtr="0">
              <a:spAutoFit/>
            </a:bodyPr>
            <a:p>
              <a:pPr algn="ctr"/>
              <a:r>
                <a:rPr lang="zh-CN" altLang="en-US" sz="2000" dirty="0">
                  <a:latin typeface="Times New Roman" panose="02020603050405020304" pitchFamily="18" charset="0"/>
                  <a:ea typeface="隶书" panose="02010509060101010101" pitchFamily="49" charset="-122"/>
                </a:rPr>
                <a:t>合并</a:t>
              </a:r>
              <a:r>
                <a:rPr lang="en-US" altLang="zh-CN" sz="2000" b="1" dirty="0">
                  <a:latin typeface="Times New Roman" panose="02020603050405020304" pitchFamily="18" charset="0"/>
                  <a:ea typeface="宋体" panose="02010600030101010101" pitchFamily="2" charset="-122"/>
                </a:rPr>
                <a:t>{7} {11}</a:t>
              </a:r>
              <a:endParaRPr lang="en-US" altLang="zh-CN" sz="2000" dirty="0">
                <a:latin typeface="Times New Roman" panose="02020603050405020304" pitchFamily="18" charset="0"/>
                <a:ea typeface="宋体" panose="02010600030101010101" pitchFamily="2" charset="-122"/>
              </a:endParaRPr>
            </a:p>
          </p:txBody>
        </p:sp>
        <p:sp>
          <p:nvSpPr>
            <p:cNvPr id="100410" name="Line 58"/>
            <p:cNvSpPr/>
            <p:nvPr/>
          </p:nvSpPr>
          <p:spPr>
            <a:xfrm>
              <a:off x="4597" y="3801"/>
              <a:ext cx="142" cy="213"/>
            </a:xfrm>
            <a:prstGeom prst="line">
              <a:avLst/>
            </a:prstGeom>
            <a:ln w="28575" cap="flat" cmpd="sng">
              <a:solidFill>
                <a:srgbClr val="009900"/>
              </a:solidFill>
              <a:prstDash val="solid"/>
              <a:round/>
              <a:headEnd type="none" w="med" len="med"/>
              <a:tailEnd type="none" w="med" len="med"/>
            </a:ln>
          </p:spPr>
        </p:sp>
        <p:sp>
          <p:nvSpPr>
            <p:cNvPr id="100411" name="Line 59"/>
            <p:cNvSpPr/>
            <p:nvPr/>
          </p:nvSpPr>
          <p:spPr>
            <a:xfrm flipH="1">
              <a:off x="4360" y="3801"/>
              <a:ext cx="142" cy="213"/>
            </a:xfrm>
            <a:prstGeom prst="line">
              <a:avLst/>
            </a:prstGeom>
            <a:ln w="28575" cap="flat" cmpd="sng">
              <a:solidFill>
                <a:srgbClr val="009900"/>
              </a:solidFill>
              <a:prstDash val="solid"/>
              <a:round/>
              <a:headEnd type="none" w="med" len="med"/>
              <a:tailEnd type="none" w="med" len="med"/>
            </a:ln>
          </p:spPr>
        </p:sp>
        <p:sp>
          <p:nvSpPr>
            <p:cNvPr id="829500" name="Rectangle 60"/>
            <p:cNvSpPr>
              <a:spLocks noChangeArrowheads="1"/>
            </p:cNvSpPr>
            <p:nvPr/>
          </p:nvSpPr>
          <p:spPr bwMode="auto">
            <a:xfrm>
              <a:off x="4218" y="3979"/>
              <a:ext cx="237" cy="177"/>
            </a:xfrm>
            <a:prstGeom prst="rect">
              <a:avLst/>
            </a:prstGeom>
            <a:solidFill>
              <a:srgbClr val="FFFFCC"/>
            </a:solidFill>
            <a:ln w="19050">
              <a:solidFill>
                <a:srgbClr val="009900"/>
              </a:solidFill>
              <a:miter lim="800000"/>
            </a:ln>
            <a:effectLst>
              <a:outerShdw dist="35921" dir="2700000" algn="ctr" rotWithShape="0">
                <a:schemeClr val="bg2"/>
              </a:outerShdw>
            </a:effectLst>
          </p:spPr>
          <p:txBody>
            <a:bodyPr wrap="none" anchor="ctr"/>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40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29501" name="Rectangle 61"/>
            <p:cNvSpPr>
              <a:spLocks noChangeArrowheads="1"/>
            </p:cNvSpPr>
            <p:nvPr/>
          </p:nvSpPr>
          <p:spPr bwMode="auto">
            <a:xfrm>
              <a:off x="4656" y="3979"/>
              <a:ext cx="237" cy="177"/>
            </a:xfrm>
            <a:prstGeom prst="rect">
              <a:avLst/>
            </a:prstGeom>
            <a:solidFill>
              <a:srgbClr val="FFFFCC"/>
            </a:solidFill>
            <a:ln w="19050">
              <a:solidFill>
                <a:srgbClr val="009900"/>
              </a:solidFill>
              <a:miter lim="800000"/>
            </a:ln>
            <a:effectLst>
              <a:outerShdw dist="35921" dir="2700000" algn="ctr" rotWithShape="0">
                <a:schemeClr val="bg2"/>
              </a:outerShdw>
            </a:effectLst>
          </p:spPr>
          <p:txBody>
            <a:bodyPr wrap="none" anchor="ctr"/>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40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29502" name="Oval 62"/>
            <p:cNvSpPr>
              <a:spLocks noChangeArrowheads="1"/>
            </p:cNvSpPr>
            <p:nvPr/>
          </p:nvSpPr>
          <p:spPr bwMode="auto">
            <a:xfrm>
              <a:off x="4408" y="3623"/>
              <a:ext cx="284" cy="214"/>
            </a:xfrm>
            <a:prstGeom prst="ellipse">
              <a:avLst/>
            </a:prstGeom>
            <a:solidFill>
              <a:srgbClr val="FFFFCC"/>
            </a:solidFill>
            <a:ln w="19050">
              <a:solidFill>
                <a:srgbClr val="009900"/>
              </a:solidFill>
              <a:round/>
            </a:ln>
            <a:effectLst>
              <a:outerShdw dist="35921" dir="2700000" algn="ctr" rotWithShape="0">
                <a:schemeClr val="bg2"/>
              </a:outerShdw>
            </a:effectLst>
          </p:spPr>
          <p:txBody>
            <a:bodyPr wrap="none" anchor="ctr"/>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40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0415" name="Text Box 63"/>
            <p:cNvSpPr txBox="1"/>
            <p:nvPr/>
          </p:nvSpPr>
          <p:spPr>
            <a:xfrm>
              <a:off x="4231" y="3951"/>
              <a:ext cx="195" cy="238"/>
            </a:xfrm>
            <a:prstGeom prst="rect">
              <a:avLst/>
            </a:prstGeom>
            <a:noFill/>
            <a:ln w="38100">
              <a:noFill/>
            </a:ln>
          </p:spPr>
          <p:txBody>
            <a:bodyPr wrap="square" anchor="ctr" anchorCtr="0">
              <a:spAutoFit/>
            </a:bodyPr>
            <a:p>
              <a:pPr algn="ctr"/>
              <a:r>
                <a:rPr lang="en-US" altLang="zh-CN" sz="2000" b="1" dirty="0">
                  <a:latin typeface="Times New Roman" panose="02020603050405020304" pitchFamily="18" charset="0"/>
                  <a:ea typeface="宋体" panose="02010600030101010101" pitchFamily="2" charset="-122"/>
                </a:rPr>
                <a:t>2</a:t>
              </a:r>
              <a:endParaRPr lang="en-US" altLang="zh-CN" sz="2000" dirty="0">
                <a:latin typeface="Times New Roman" panose="02020603050405020304" pitchFamily="18" charset="0"/>
                <a:ea typeface="宋体" panose="02010600030101010101" pitchFamily="2" charset="-122"/>
              </a:endParaRPr>
            </a:p>
          </p:txBody>
        </p:sp>
        <p:sp>
          <p:nvSpPr>
            <p:cNvPr id="100416" name="Text Box 64"/>
            <p:cNvSpPr txBox="1"/>
            <p:nvPr/>
          </p:nvSpPr>
          <p:spPr>
            <a:xfrm>
              <a:off x="3772" y="3269"/>
              <a:ext cx="195" cy="238"/>
            </a:xfrm>
            <a:prstGeom prst="rect">
              <a:avLst/>
            </a:prstGeom>
            <a:noFill/>
            <a:ln w="38100">
              <a:noFill/>
            </a:ln>
          </p:spPr>
          <p:txBody>
            <a:bodyPr wrap="square" anchor="ctr" anchorCtr="0">
              <a:spAutoFit/>
            </a:bodyPr>
            <a:p>
              <a:pPr algn="ctr"/>
              <a:r>
                <a:rPr lang="en-US" altLang="zh-CN" sz="2000" b="1" dirty="0">
                  <a:latin typeface="Times New Roman" panose="02020603050405020304" pitchFamily="18" charset="0"/>
                  <a:ea typeface="宋体" panose="02010600030101010101" pitchFamily="2" charset="-122"/>
                </a:rPr>
                <a:t>7</a:t>
              </a:r>
              <a:endParaRPr lang="en-US" altLang="zh-CN" sz="2000" dirty="0">
                <a:latin typeface="Times New Roman" panose="02020603050405020304" pitchFamily="18" charset="0"/>
                <a:ea typeface="宋体" panose="02010600030101010101" pitchFamily="2" charset="-122"/>
              </a:endParaRPr>
            </a:p>
          </p:txBody>
        </p:sp>
        <p:sp>
          <p:nvSpPr>
            <p:cNvPr id="100417" name="Text Box 65"/>
            <p:cNvSpPr txBox="1"/>
            <p:nvPr/>
          </p:nvSpPr>
          <p:spPr>
            <a:xfrm>
              <a:off x="4681" y="3951"/>
              <a:ext cx="195" cy="238"/>
            </a:xfrm>
            <a:prstGeom prst="rect">
              <a:avLst/>
            </a:prstGeom>
            <a:noFill/>
            <a:ln w="38100">
              <a:noFill/>
            </a:ln>
          </p:spPr>
          <p:txBody>
            <a:bodyPr wrap="square" anchor="ctr" anchorCtr="0">
              <a:spAutoFit/>
            </a:bodyPr>
            <a:p>
              <a:pPr algn="ctr"/>
              <a:r>
                <a:rPr lang="en-US" altLang="zh-CN" sz="2000" b="1" dirty="0">
                  <a:latin typeface="Times New Roman" panose="02020603050405020304" pitchFamily="18" charset="0"/>
                  <a:ea typeface="宋体" panose="02010600030101010101" pitchFamily="2" charset="-122"/>
                </a:rPr>
                <a:t>4</a:t>
              </a:r>
              <a:endParaRPr lang="en-US" altLang="zh-CN" sz="2000" dirty="0">
                <a:latin typeface="Times New Roman" panose="02020603050405020304" pitchFamily="18" charset="0"/>
                <a:ea typeface="宋体" panose="02010600030101010101" pitchFamily="2" charset="-122"/>
              </a:endParaRPr>
            </a:p>
          </p:txBody>
        </p:sp>
        <p:sp>
          <p:nvSpPr>
            <p:cNvPr id="100418" name="Text Box 66"/>
            <p:cNvSpPr txBox="1"/>
            <p:nvPr/>
          </p:nvSpPr>
          <p:spPr>
            <a:xfrm>
              <a:off x="4375" y="3596"/>
              <a:ext cx="329" cy="238"/>
            </a:xfrm>
            <a:prstGeom prst="rect">
              <a:avLst/>
            </a:prstGeom>
            <a:noFill/>
            <a:ln w="38100">
              <a:noFill/>
            </a:ln>
          </p:spPr>
          <p:txBody>
            <a:bodyPr anchor="ctr" anchorCtr="0">
              <a:spAutoFit/>
            </a:bodyPr>
            <a:p>
              <a:pPr algn="ctr"/>
              <a:r>
                <a:rPr lang="en-US" altLang="zh-CN" sz="2000" b="1" dirty="0">
                  <a:latin typeface="Times New Roman" panose="02020603050405020304" pitchFamily="18" charset="0"/>
                  <a:ea typeface="宋体" panose="02010600030101010101" pitchFamily="2" charset="-122"/>
                </a:rPr>
                <a:t>6</a:t>
              </a:r>
              <a:endParaRPr lang="en-US" altLang="zh-CN" sz="2000" dirty="0">
                <a:latin typeface="Times New Roman" panose="02020603050405020304" pitchFamily="18" charset="0"/>
                <a:ea typeface="宋体" panose="02010600030101010101" pitchFamily="2" charset="-122"/>
              </a:endParaRPr>
            </a:p>
          </p:txBody>
        </p:sp>
        <p:sp>
          <p:nvSpPr>
            <p:cNvPr id="100419" name="Text Box 67"/>
            <p:cNvSpPr txBox="1"/>
            <p:nvPr/>
          </p:nvSpPr>
          <p:spPr>
            <a:xfrm>
              <a:off x="4138" y="3277"/>
              <a:ext cx="384" cy="238"/>
            </a:xfrm>
            <a:prstGeom prst="rect">
              <a:avLst/>
            </a:prstGeom>
            <a:noFill/>
            <a:ln w="38100">
              <a:noFill/>
            </a:ln>
          </p:spPr>
          <p:txBody>
            <a:bodyPr anchor="ctr" anchorCtr="0">
              <a:spAutoFit/>
            </a:bodyPr>
            <a:p>
              <a:pPr algn="ctr"/>
              <a:r>
                <a:rPr lang="en-US" altLang="zh-CN" sz="2000" b="1" dirty="0">
                  <a:latin typeface="Times New Roman" panose="02020603050405020304" pitchFamily="18" charset="0"/>
                  <a:ea typeface="宋体" panose="02010600030101010101" pitchFamily="2" charset="-122"/>
                </a:rPr>
                <a:t>11</a:t>
              </a:r>
              <a:endParaRPr lang="en-US" altLang="zh-CN" sz="2000" dirty="0">
                <a:latin typeface="Times New Roman" panose="02020603050405020304" pitchFamily="18" charset="0"/>
                <a:ea typeface="宋体" panose="02010600030101010101" pitchFamily="2" charset="-122"/>
              </a:endParaRPr>
            </a:p>
          </p:txBody>
        </p:sp>
        <p:sp>
          <p:nvSpPr>
            <p:cNvPr id="100420" name="Text Box 68"/>
            <p:cNvSpPr txBox="1"/>
            <p:nvPr/>
          </p:nvSpPr>
          <p:spPr>
            <a:xfrm>
              <a:off x="3899" y="2987"/>
              <a:ext cx="382" cy="238"/>
            </a:xfrm>
            <a:prstGeom prst="rect">
              <a:avLst/>
            </a:prstGeom>
            <a:noFill/>
            <a:ln w="38100">
              <a:noFill/>
            </a:ln>
          </p:spPr>
          <p:txBody>
            <a:bodyPr anchor="ctr" anchorCtr="0">
              <a:spAutoFit/>
            </a:bodyPr>
            <a:p>
              <a:pPr algn="ctr"/>
              <a:r>
                <a:rPr lang="en-US" altLang="zh-CN" sz="2000" b="1" dirty="0">
                  <a:latin typeface="Times New Roman" panose="02020603050405020304" pitchFamily="18" charset="0"/>
                  <a:ea typeface="宋体" panose="02010600030101010101" pitchFamily="2" charset="-122"/>
                </a:rPr>
                <a:t>18</a:t>
              </a:r>
              <a:endParaRPr lang="en-US" altLang="zh-CN" sz="2000" dirty="0">
                <a:latin typeface="Times New Roman" panose="02020603050405020304" pitchFamily="18" charset="0"/>
                <a:ea typeface="宋体" panose="02010600030101010101" pitchFamily="2" charset="-122"/>
              </a:endParaRPr>
            </a:p>
          </p:txBody>
        </p:sp>
      </p:gr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pPr marL="457200" marR="0" lvl="1" indent="-457200" algn="l" defTabSz="1219200" rtl="0" eaLnBrk="1" fontAlgn="base" latinLnBrk="0" hangingPunct="1">
              <a:lnSpc>
                <a:spcPct val="100000"/>
              </a:lnSpc>
              <a:spcBef>
                <a:spcPct val="20000"/>
              </a:spcBef>
              <a:buClrTx/>
              <a:buSzTx/>
              <a:buFont typeface="Wingdings" panose="05000000000000000000" charset="0"/>
              <a:buChar char="l"/>
            </a:pPr>
            <a:r>
              <a:rPr lang="zh-CN" altLang="en-US" sz="2800" dirty="0">
                <a:latin typeface="黑体" panose="02010609060101010101" pitchFamily="2" charset="-122"/>
                <a:cs typeface="+mn-cs"/>
                <a:sym typeface="+mn-ea"/>
              </a:rPr>
              <a:t>赫夫曼树的特点</a:t>
            </a:r>
            <a:endParaRPr kumimoji="0" lang="zh-CN" altLang="en-US" sz="2800" i="0" u="none" strike="noStrike" kern="0" cap="none" spc="0" normalizeH="0" baseline="0" dirty="0">
              <a:solidFill>
                <a:schemeClr val="tx1"/>
              </a:solidFill>
              <a:latin typeface="黑体" panose="02010609060101010101" pitchFamily="2" charset="-122"/>
              <a:ea typeface="+mn-ea"/>
              <a:cs typeface="+mn-cs"/>
            </a:endParaRPr>
          </a:p>
          <a:p>
            <a:pPr marR="0" lvl="1" algn="l" defTabSz="1219200" rtl="0" eaLnBrk="1" fontAlgn="base" latinLnBrk="0" hangingPunct="1">
              <a:lnSpc>
                <a:spcPct val="100000"/>
              </a:lnSpc>
              <a:spcBef>
                <a:spcPct val="20000"/>
              </a:spcBef>
              <a:buClrTx/>
              <a:buSzTx/>
              <a:buChar char="•"/>
            </a:pPr>
            <a:r>
              <a:rPr lang="zh-CN" altLang="en-US" dirty="0">
                <a:latin typeface="黑体" panose="02010609060101010101" pitchFamily="2" charset="-122"/>
                <a:ea typeface="黑体" panose="02010609060101010101" pitchFamily="2" charset="-122"/>
                <a:cs typeface="+mn-ea"/>
                <a:sym typeface="+mn-ea"/>
              </a:rPr>
              <a:t>根据赫夫曼树的构建方法可知，它没有度为</a:t>
            </a:r>
            <a:r>
              <a:rPr lang="en-US" altLang="zh-CN" dirty="0">
                <a:latin typeface="黑体" panose="02010609060101010101" pitchFamily="2" charset="-122"/>
                <a:ea typeface="黑体" panose="02010609060101010101" pitchFamily="2" charset="-122"/>
                <a:cs typeface="+mn-ea"/>
                <a:sym typeface="+mn-ea"/>
              </a:rPr>
              <a:t>1</a:t>
            </a:r>
            <a:r>
              <a:rPr lang="zh-CN" altLang="en-US" dirty="0">
                <a:latin typeface="黑体" panose="02010609060101010101" pitchFamily="2" charset="-122"/>
                <a:ea typeface="黑体" panose="02010609060101010101" pitchFamily="2" charset="-122"/>
                <a:cs typeface="+mn-ea"/>
                <a:sym typeface="+mn-ea"/>
              </a:rPr>
              <a:t>的结点，只有度为</a:t>
            </a:r>
            <a:r>
              <a:rPr lang="en-US" altLang="zh-CN" dirty="0">
                <a:latin typeface="黑体" panose="02010609060101010101" pitchFamily="2" charset="-122"/>
                <a:ea typeface="黑体" panose="02010609060101010101" pitchFamily="2" charset="-122"/>
                <a:cs typeface="+mn-ea"/>
                <a:sym typeface="+mn-ea"/>
              </a:rPr>
              <a:t>2</a:t>
            </a:r>
            <a:r>
              <a:rPr lang="zh-CN" altLang="en-US" dirty="0">
                <a:latin typeface="黑体" panose="02010609060101010101" pitchFamily="2" charset="-122"/>
                <a:ea typeface="黑体" panose="02010609060101010101" pitchFamily="2" charset="-122"/>
                <a:cs typeface="+mn-ea"/>
                <a:sym typeface="+mn-ea"/>
              </a:rPr>
              <a:t>和度为</a:t>
            </a:r>
            <a:r>
              <a:rPr lang="en-US" altLang="zh-CN" dirty="0">
                <a:latin typeface="黑体" panose="02010609060101010101" pitchFamily="2" charset="-122"/>
                <a:ea typeface="黑体" panose="02010609060101010101" pitchFamily="2" charset="-122"/>
                <a:cs typeface="+mn-ea"/>
                <a:sym typeface="+mn-ea"/>
              </a:rPr>
              <a:t>0</a:t>
            </a:r>
            <a:endParaRPr lang="zh-CN" altLang="en-US" dirty="0">
              <a:latin typeface="黑体" panose="02010609060101010101" pitchFamily="2" charset="-122"/>
              <a:ea typeface="黑体" panose="02010609060101010101" pitchFamily="2" charset="-122"/>
              <a:cs typeface="+mn-ea"/>
              <a:sym typeface="+mn-ea"/>
            </a:endParaRPr>
          </a:p>
          <a:p>
            <a:pPr marR="0" lvl="1" algn="l" defTabSz="1219200" rtl="0" eaLnBrk="1" fontAlgn="base" latinLnBrk="0" hangingPunct="1">
              <a:lnSpc>
                <a:spcPct val="100000"/>
              </a:lnSpc>
              <a:spcBef>
                <a:spcPct val="20000"/>
              </a:spcBef>
              <a:buClrTx/>
              <a:buSzTx/>
              <a:buChar char="•"/>
            </a:pPr>
            <a:r>
              <a:rPr kumimoji="0" lang="zh-CN" altLang="en-US" sz="2400" i="0" u="none" strike="noStrike" kern="0" cap="none" spc="0" normalizeH="0" baseline="0" dirty="0">
                <a:solidFill>
                  <a:schemeClr val="tx1"/>
                </a:solidFill>
                <a:latin typeface="黑体" panose="02010609060101010101" pitchFamily="2" charset="-122"/>
                <a:ea typeface="黑体" panose="02010609060101010101" pitchFamily="2" charset="-122"/>
                <a:cs typeface="+mn-ea"/>
              </a:rPr>
              <a:t>已知赫夫曼树有</a:t>
            </a:r>
            <a:r>
              <a:rPr kumimoji="0" lang="en-US" altLang="zh-CN" sz="2400" i="0" u="none" strike="noStrike" kern="0" cap="none" spc="0" normalizeH="0" baseline="0" dirty="0">
                <a:solidFill>
                  <a:schemeClr val="tx1"/>
                </a:solidFill>
                <a:latin typeface="黑体" panose="02010609060101010101" pitchFamily="2" charset="-122"/>
                <a:ea typeface="黑体" panose="02010609060101010101" pitchFamily="2" charset="-122"/>
                <a:cs typeface="+mn-ea"/>
              </a:rPr>
              <a:t>n</a:t>
            </a:r>
            <a:r>
              <a:rPr kumimoji="0" lang="zh-CN" altLang="en-US" sz="2400" i="0" u="none" strike="noStrike" kern="0" cap="none" spc="0" normalizeH="0" baseline="0" dirty="0">
                <a:solidFill>
                  <a:schemeClr val="tx1"/>
                </a:solidFill>
                <a:latin typeface="黑体" panose="02010609060101010101" pitchFamily="2" charset="-122"/>
                <a:ea typeface="黑体" panose="02010609060101010101" pitchFamily="2" charset="-122"/>
                <a:cs typeface="+mn-ea"/>
              </a:rPr>
              <a:t>个叶子，则赫夫曼树总结点数为</a:t>
            </a:r>
            <a:r>
              <a:rPr kumimoji="0" lang="en-US" altLang="zh-CN" sz="2400" i="0" u="none" strike="noStrike" kern="0" cap="none" spc="0" normalizeH="0" baseline="0" dirty="0">
                <a:solidFill>
                  <a:schemeClr val="tx1"/>
                </a:solidFill>
                <a:latin typeface="黑体" panose="02010609060101010101" pitchFamily="2" charset="-122"/>
                <a:ea typeface="黑体" panose="02010609060101010101" pitchFamily="2" charset="-122"/>
                <a:cs typeface="+mn-ea"/>
              </a:rPr>
              <a:t>2n-1</a:t>
            </a:r>
            <a:endParaRPr kumimoji="0" lang="en-US" altLang="zh-CN" sz="2400" i="0" u="none" strike="noStrike" kern="0" cap="none" spc="0" normalizeH="0" baseline="0" dirty="0">
              <a:solidFill>
                <a:schemeClr val="tx1"/>
              </a:solidFill>
              <a:latin typeface="黑体" panose="02010609060101010101" pitchFamily="2" charset="-122"/>
              <a:ea typeface="黑体" panose="02010609060101010101" pitchFamily="2" charset="-122"/>
              <a:cs typeface="+mn-ea"/>
            </a:endParaRPr>
          </a:p>
          <a:p>
            <a:pPr marR="0" lvl="1" algn="l" defTabSz="1219200" rtl="0" eaLnBrk="1" fontAlgn="base" latinLnBrk="0" hangingPunct="1">
              <a:lnSpc>
                <a:spcPct val="100000"/>
              </a:lnSpc>
              <a:spcBef>
                <a:spcPct val="20000"/>
              </a:spcBef>
              <a:buClrTx/>
              <a:buSzTx/>
              <a:buChar char="•"/>
            </a:pPr>
            <a:r>
              <a:rPr kumimoji="0" lang="zh-CN" altLang="en-US" sz="2400" i="0" u="none" strike="noStrike" kern="0" cap="none" spc="0" normalizeH="0" baseline="0" dirty="0">
                <a:solidFill>
                  <a:schemeClr val="tx1"/>
                </a:solidFill>
                <a:latin typeface="黑体" panose="02010609060101010101" pitchFamily="2" charset="-122"/>
                <a:ea typeface="黑体" panose="02010609060101010101" pitchFamily="2" charset="-122"/>
                <a:cs typeface="+mn-ea"/>
              </a:rPr>
              <a:t>赫夫曼树是不唯一的，为了方便讲解，往往在构建赫夫曼树</a:t>
            </a:r>
            <a:r>
              <a:rPr kumimoji="0" lang="zh-CN" altLang="en-US" sz="2400" i="0" u="none" strike="noStrike" kern="0" cap="none" spc="0" normalizeH="0" baseline="0" dirty="0">
                <a:solidFill>
                  <a:schemeClr val="tx1"/>
                </a:solidFill>
                <a:latin typeface="黑体" panose="02010609060101010101" pitchFamily="2" charset="-122"/>
                <a:ea typeface="黑体" panose="02010609060101010101" pitchFamily="2" charset="-122"/>
                <a:cs typeface="+mn-ea"/>
              </a:rPr>
              <a:t>时加入一个限制：左孩子权值小于右孩子权值</a:t>
            </a:r>
            <a:endParaRPr kumimoji="0" lang="en-US" altLang="zh-CN" sz="2400" i="0" u="none" strike="noStrike" kern="0" cap="none" spc="0" normalizeH="0" baseline="0" dirty="0">
              <a:solidFill>
                <a:schemeClr val="tx1"/>
              </a:solidFill>
              <a:latin typeface="黑体" panose="02010609060101010101" pitchFamily="2" charset="-122"/>
              <a:ea typeface="黑体" panose="02010609060101010101" pitchFamily="2" charset="-122"/>
              <a:cs typeface="+mn-ea"/>
            </a:endParaRPr>
          </a:p>
          <a:p>
            <a:pPr marR="0" lvl="1" algn="l" defTabSz="1219200" rtl="0" eaLnBrk="1" fontAlgn="base" latinLnBrk="0" hangingPunct="1">
              <a:lnSpc>
                <a:spcPct val="100000"/>
              </a:lnSpc>
              <a:spcBef>
                <a:spcPct val="20000"/>
              </a:spcBef>
              <a:buClrTx/>
              <a:buSzTx/>
              <a:buChar char="•"/>
            </a:pPr>
            <a:endParaRPr kumimoji="0" lang="zh-CN" altLang="en-US" sz="2400" i="0" u="none" strike="noStrike" kern="0" cap="none" spc="0" normalizeH="0" baseline="0" dirty="0">
              <a:solidFill>
                <a:schemeClr val="tx1"/>
              </a:solidFill>
              <a:latin typeface="黑体" panose="02010609060101010101" pitchFamily="2" charset="-122"/>
              <a:ea typeface="黑体" panose="02010609060101010101" pitchFamily="2" charset="-122"/>
              <a:cs typeface="+mn-ea"/>
            </a:endParaRPr>
          </a:p>
          <a:p>
            <a:pPr marR="0" lvl="1" algn="l" defTabSz="1219200" rtl="0" eaLnBrk="1" fontAlgn="base" latinLnBrk="0" hangingPunct="1">
              <a:lnSpc>
                <a:spcPct val="100000"/>
              </a:lnSpc>
              <a:spcBef>
                <a:spcPct val="20000"/>
              </a:spcBef>
              <a:buClrTx/>
              <a:buSzTx/>
              <a:buChar char="•"/>
            </a:pPr>
            <a:endParaRPr lang="zh-CN" altLang="en-US" sz="2400" dirty="0">
              <a:latin typeface="黑体" panose="02010609060101010101" pitchFamily="2" charset="-122"/>
              <a:ea typeface="黑体" panose="02010609060101010101" pitchFamily="2" charset="-122"/>
              <a:cs typeface="+mn-ea"/>
              <a:sym typeface="+mn-ea"/>
            </a:endParaRPr>
          </a:p>
        </p:txBody>
      </p:sp>
      <p:sp>
        <p:nvSpPr>
          <p:cNvPr id="4" name="标题 3"/>
          <p:cNvSpPr>
            <a:spLocks noGrp="1"/>
          </p:cNvSpPr>
          <p:nvPr>
            <p:ph type="title"/>
          </p:nvPr>
        </p:nvSpPr>
        <p:spPr>
          <a:xfrm>
            <a:off x="752475" y="222568"/>
            <a:ext cx="10972800" cy="796908"/>
          </a:xfrm>
        </p:spPr>
        <p:txBody>
          <a:bodyPr/>
          <a:p>
            <a:r>
              <a:rPr lang="en-US" altLang="zh-CN">
                <a:latin typeface="楷体" panose="02010609060101010101" charset="-122"/>
                <a:ea typeface="楷体" panose="02010609060101010101" charset="-122"/>
                <a:cs typeface="楷体" panose="02010609060101010101" charset="-122"/>
                <a:sym typeface="+mn-ea"/>
              </a:rPr>
              <a:t>6.6 </a:t>
            </a:r>
            <a:r>
              <a:rPr lang="zh-CN" altLang="en-US" dirty="0">
                <a:latin typeface="楷体" panose="02010609060101010101" charset="-122"/>
                <a:ea typeface="楷体" panose="02010609060101010101" charset="-122"/>
                <a:cs typeface="楷体" panose="02010609060101010101" charset="-122"/>
                <a:sym typeface="+mn-ea"/>
              </a:rPr>
              <a:t>赫夫曼树及其应用</a:t>
            </a:r>
            <a:endParaRPr lang="en-US" altLang="zh-CN">
              <a:latin typeface="楷体" panose="02010609060101010101" charset="-122"/>
              <a:ea typeface="楷体" panose="02010609060101010101" charset="-122"/>
              <a:cs typeface="楷体" panose="02010609060101010101" charset="-122"/>
            </a:endParaRPr>
          </a:p>
        </p:txBody>
      </p:sp>
      <p:sp>
        <p:nvSpPr>
          <p:cNvPr id="2" name="灯片编号占位符 1"/>
          <p:cNvSpPr>
            <a:spLocks noGrp="1"/>
          </p:cNvSpPr>
          <p:nvPr>
            <p:ph type="sldNum" sz="quarter" idx="4"/>
          </p:nvPr>
        </p:nvSpPr>
        <p:spPr/>
        <p:txBody>
          <a:bodyPr/>
          <a:p>
            <a:fld id="{F18B4237-A20D-4DE2-ADD8-75BCC50A7656}" type="slidenum">
              <a:rPr lang="zh-CN" altLang="en-US"/>
            </a:fld>
            <a:endParaRPr lang="zh-CN" altLang="en-US"/>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pPr marL="457200" marR="0" lvl="1" indent="-457200" algn="l" defTabSz="1219200" rtl="0" eaLnBrk="1" fontAlgn="base" latinLnBrk="0" hangingPunct="1">
              <a:lnSpc>
                <a:spcPct val="100000"/>
              </a:lnSpc>
              <a:spcBef>
                <a:spcPct val="20000"/>
              </a:spcBef>
              <a:buClrTx/>
              <a:buSzTx/>
              <a:buFont typeface="Wingdings" panose="05000000000000000000" charset="0"/>
              <a:buChar char="l"/>
            </a:pPr>
            <a:r>
              <a:rPr lang="zh-CN" altLang="en-US" sz="2800" dirty="0">
                <a:latin typeface="黑体" panose="02010609060101010101" pitchFamily="2" charset="-122"/>
                <a:cs typeface="+mn-cs"/>
                <a:sym typeface="+mn-ea"/>
              </a:rPr>
              <a:t>赫夫曼编码是赫夫曼树最主要的应用</a:t>
            </a:r>
            <a:r>
              <a:rPr lang="en-US" altLang="zh-CN" sz="2800" dirty="0">
                <a:latin typeface="黑体" panose="02010609060101010101" pitchFamily="2" charset="-122"/>
                <a:cs typeface="+mn-cs"/>
                <a:sym typeface="+mn-ea"/>
              </a:rPr>
              <a:t>,</a:t>
            </a:r>
            <a:r>
              <a:rPr lang="zh-CN" altLang="en-US" sz="2800" dirty="0">
                <a:latin typeface="黑体" panose="02010609060101010101" pitchFamily="2" charset="-122"/>
                <a:cs typeface="+mn-cs"/>
                <a:sym typeface="+mn-ea"/>
              </a:rPr>
              <a:t>应用</a:t>
            </a:r>
            <a:r>
              <a:rPr lang="zh-CN" altLang="en-US" sz="2800" dirty="0">
                <a:latin typeface="黑体" panose="02010609060101010101" pitchFamily="2" charset="-122"/>
                <a:cs typeface="+mn-cs"/>
                <a:sym typeface="+mn-ea"/>
              </a:rPr>
              <a:t>场景是</a:t>
            </a:r>
            <a:r>
              <a:rPr lang="zh-CN" altLang="en-US" sz="2800" noProof="0" smtClean="0">
                <a:ln>
                  <a:noFill/>
                </a:ln>
                <a:effectLst/>
                <a:uLnTx/>
                <a:uFillTx/>
                <a:latin typeface="黑体" panose="02010609060101010101" pitchFamily="2" charset="-122"/>
                <a:ea typeface="黑体" panose="02010609060101010101" pitchFamily="2" charset="-122"/>
                <a:cs typeface="+mn-cs"/>
                <a:sym typeface="+mn-ea"/>
              </a:rPr>
              <a:t>通过赫夫曼树把电文缩短，减少传送时间</a:t>
            </a:r>
            <a:endParaRPr kumimoji="0" lang="zh-CN" altLang="en-US" sz="2800" i="0" u="none" strike="noStrike" kern="0" cap="none" spc="0" normalizeH="0" baseline="0" dirty="0">
              <a:solidFill>
                <a:schemeClr val="tx1"/>
              </a:solidFill>
              <a:latin typeface="黑体" panose="02010609060101010101" pitchFamily="2" charset="-122"/>
              <a:ea typeface="+mn-ea"/>
              <a:cs typeface="+mn-cs"/>
            </a:endParaRPr>
          </a:p>
          <a:p>
            <a:pPr marR="0" lvl="1" algn="l" defTabSz="1219200" rtl="0" eaLnBrk="1" fontAlgn="base" latinLnBrk="0" hangingPunct="1">
              <a:lnSpc>
                <a:spcPct val="100000"/>
              </a:lnSpc>
              <a:spcBef>
                <a:spcPct val="20000"/>
              </a:spcBef>
              <a:buClrTx/>
              <a:buSzTx/>
              <a:buChar char="•"/>
            </a:pPr>
            <a:r>
              <a:rPr lang="zh-CN" altLang="en-US" sz="2400" dirty="0">
                <a:latin typeface="黑体" panose="02010609060101010101" pitchFamily="2" charset="-122"/>
                <a:ea typeface="黑体" panose="02010609060101010101" pitchFamily="2" charset="-122"/>
                <a:cs typeface="+mn-ea"/>
                <a:sym typeface="+mn-ea"/>
              </a:rPr>
              <a:t>设计</a:t>
            </a:r>
            <a:r>
              <a:rPr lang="zh-CN" altLang="en-US" sz="2400" dirty="0">
                <a:latin typeface="黑体" panose="02010609060101010101" pitchFamily="2" charset="-122"/>
                <a:ea typeface="黑体" panose="02010609060101010101" pitchFamily="2" charset="-122"/>
                <a:cs typeface="+mn-ea"/>
                <a:sym typeface="+mn-ea"/>
              </a:rPr>
              <a:t>思路：在Huffman树中，权值最大的结点离根最近，权值最小的结点离根最远</a:t>
            </a:r>
            <a:endParaRPr kumimoji="0" lang="zh-CN" altLang="en-US" sz="2400" i="0" u="none" strike="noStrike" kern="0" cap="none" spc="0" normalizeH="0" baseline="0" dirty="0">
              <a:solidFill>
                <a:schemeClr val="tx1"/>
              </a:solidFill>
              <a:latin typeface="黑体" panose="02010609060101010101" pitchFamily="2" charset="-122"/>
              <a:ea typeface="黑体" panose="02010609060101010101" pitchFamily="2" charset="-122"/>
              <a:cs typeface="+mn-ea"/>
            </a:endParaRPr>
          </a:p>
          <a:p>
            <a:pPr marL="457200" marR="0" lvl="1" indent="-457200" algn="l" defTabSz="1219200" rtl="0" eaLnBrk="1" fontAlgn="base" latinLnBrk="0" hangingPunct="1">
              <a:lnSpc>
                <a:spcPct val="100000"/>
              </a:lnSpc>
              <a:spcBef>
                <a:spcPct val="20000"/>
              </a:spcBef>
              <a:buClrTx/>
              <a:buSzTx/>
              <a:buFont typeface="Wingdings" panose="05000000000000000000" charset="0"/>
              <a:buChar char="l"/>
            </a:pPr>
            <a:r>
              <a:rPr lang="zh-CN" altLang="en-US" sz="2800" dirty="0">
                <a:latin typeface="黑体" panose="02010609060101010101" pitchFamily="2" charset="-122"/>
                <a:cs typeface="+mn-cs"/>
                <a:sym typeface="+mn-ea"/>
              </a:rPr>
              <a:t>赫夫曼编码</a:t>
            </a:r>
            <a:r>
              <a:rPr lang="zh-CN" altLang="en-US" sz="2800" dirty="0">
                <a:latin typeface="黑体" panose="02010609060101010101" pitchFamily="2" charset="-122"/>
                <a:cs typeface="+mn-cs"/>
                <a:sym typeface="+mn-ea"/>
              </a:rPr>
              <a:t>示例</a:t>
            </a:r>
            <a:endParaRPr lang="zh-CN" altLang="en-US" sz="2800" dirty="0">
              <a:latin typeface="黑体" panose="02010609060101010101" pitchFamily="2" charset="-122"/>
              <a:cs typeface="+mn-cs"/>
              <a:sym typeface="+mn-ea"/>
            </a:endParaRPr>
          </a:p>
          <a:p>
            <a:pPr marR="0" lvl="1" algn="l" defTabSz="1219200" rtl="0" eaLnBrk="1" fontAlgn="base" latinLnBrk="0" hangingPunct="1">
              <a:lnSpc>
                <a:spcPct val="100000"/>
              </a:lnSpc>
              <a:spcBef>
                <a:spcPct val="20000"/>
              </a:spcBef>
              <a:buClrTx/>
              <a:buSzTx/>
              <a:buChar char="•"/>
            </a:pPr>
            <a:r>
              <a:rPr lang="zh-CN" altLang="en-US" sz="2400" dirty="0">
                <a:latin typeface="黑体" panose="02010609060101010101" pitchFamily="2" charset="-122"/>
                <a:ea typeface="黑体" panose="02010609060101010101" pitchFamily="2" charset="-122"/>
                <a:cs typeface="+mn-ea"/>
                <a:sym typeface="+mn-ea"/>
              </a:rPr>
              <a:t>设给出一段报文： GOOD_GOOD_GOOD_GOOOOOOOO_OFF</a:t>
            </a:r>
            <a:endParaRPr kumimoji="0" lang="zh-CN" altLang="en-US" sz="2400" b="0" i="0" u="none" strike="noStrike" kern="0" cap="none" spc="0" normalizeH="0" baseline="0" dirty="0">
              <a:solidFill>
                <a:schemeClr val="tx1"/>
              </a:solidFill>
              <a:latin typeface="黑体" panose="02010609060101010101" pitchFamily="2" charset="-122"/>
              <a:ea typeface="黑体" panose="02010609060101010101" pitchFamily="2" charset="-122"/>
              <a:cs typeface="+mn-ea"/>
            </a:endParaRPr>
          </a:p>
          <a:p>
            <a:pPr marR="0" lvl="1" algn="l" defTabSz="1219200" rtl="0" eaLnBrk="1" fontAlgn="base" latinLnBrk="0" hangingPunct="1">
              <a:lnSpc>
                <a:spcPct val="100000"/>
              </a:lnSpc>
              <a:spcBef>
                <a:spcPct val="20000"/>
              </a:spcBef>
              <a:buClrTx/>
              <a:buSzTx/>
              <a:buChar char="•"/>
            </a:pPr>
            <a:r>
              <a:rPr lang="zh-CN" altLang="en-US" sz="2400" dirty="0">
                <a:latin typeface="黑体" panose="02010609060101010101" pitchFamily="2" charset="-122"/>
                <a:ea typeface="黑体" panose="02010609060101010101" pitchFamily="2" charset="-122"/>
                <a:cs typeface="+mn-ea"/>
                <a:sym typeface="+mn-ea"/>
              </a:rPr>
              <a:t>字符集合是 { O, G, _, D, F}</a:t>
            </a:r>
            <a:endParaRPr lang="zh-CN" altLang="en-US" sz="2400" dirty="0">
              <a:latin typeface="黑体" panose="02010609060101010101" pitchFamily="2" charset="-122"/>
              <a:ea typeface="黑体" panose="02010609060101010101" pitchFamily="2" charset="-122"/>
              <a:cs typeface="+mn-ea"/>
              <a:sym typeface="+mn-ea"/>
            </a:endParaRPr>
          </a:p>
          <a:p>
            <a:pPr marR="0" lvl="1" algn="l" defTabSz="1219200" rtl="0" eaLnBrk="1" fontAlgn="base" latinLnBrk="0" hangingPunct="1">
              <a:lnSpc>
                <a:spcPct val="100000"/>
              </a:lnSpc>
              <a:spcBef>
                <a:spcPct val="20000"/>
              </a:spcBef>
              <a:buClrTx/>
              <a:buSzTx/>
              <a:buChar char="•"/>
            </a:pPr>
            <a:r>
              <a:rPr lang="zh-CN" altLang="en-US" sz="2400" dirty="0">
                <a:latin typeface="黑体" panose="02010609060101010101" pitchFamily="2" charset="-122"/>
                <a:ea typeface="黑体" panose="02010609060101010101" pitchFamily="2" charset="-122"/>
                <a:cs typeface="+mn-ea"/>
                <a:sym typeface="+mn-ea"/>
              </a:rPr>
              <a:t>各个字符出现的频度(次数)是 W＝{ 15, 4, 4, 3, 2}</a:t>
            </a:r>
            <a:endParaRPr kumimoji="0" lang="zh-CN" altLang="en-US" sz="2400" b="0" i="0" u="none" strike="noStrike" kern="0" cap="none" spc="0" normalizeH="0" baseline="0" dirty="0">
              <a:solidFill>
                <a:schemeClr val="tx1"/>
              </a:solidFill>
              <a:latin typeface="黑体" panose="02010609060101010101" pitchFamily="2" charset="-122"/>
              <a:ea typeface="黑体" panose="02010609060101010101" pitchFamily="2" charset="-122"/>
              <a:cs typeface="+mn-ea"/>
            </a:endParaRPr>
          </a:p>
          <a:p>
            <a:pPr marR="0" lvl="1" algn="l" defTabSz="1219200" rtl="0" eaLnBrk="1" fontAlgn="base" latinLnBrk="0" hangingPunct="1">
              <a:lnSpc>
                <a:spcPct val="100000"/>
              </a:lnSpc>
              <a:spcBef>
                <a:spcPct val="20000"/>
              </a:spcBef>
              <a:buClrTx/>
              <a:buSzTx/>
              <a:buChar char="•"/>
            </a:pPr>
            <a:r>
              <a:rPr lang="zh-CN" altLang="en-US" sz="2400" dirty="0">
                <a:latin typeface="黑体" panose="02010609060101010101" pitchFamily="2" charset="-122"/>
                <a:ea typeface="黑体" panose="02010609060101010101" pitchFamily="2" charset="-122"/>
                <a:cs typeface="+mn-ea"/>
                <a:sym typeface="+mn-ea"/>
              </a:rPr>
              <a:t>若给每个字符以等长编码</a:t>
            </a:r>
            <a:endParaRPr kumimoji="0" lang="zh-CN" altLang="en-US" sz="2400" b="0" i="0" u="none" strike="noStrike" kern="0" cap="none" spc="0" normalizeH="0" baseline="0" dirty="0">
              <a:solidFill>
                <a:schemeClr val="tx1"/>
              </a:solidFill>
              <a:latin typeface="黑体" panose="02010609060101010101" pitchFamily="2" charset="-122"/>
              <a:ea typeface="黑体" panose="02010609060101010101" pitchFamily="2" charset="-122"/>
              <a:cs typeface="+mn-ea"/>
            </a:endParaRPr>
          </a:p>
          <a:p>
            <a:pPr marR="0" lvl="1" algn="l" defTabSz="1219200" rtl="0" eaLnBrk="1" fontAlgn="base" latinLnBrk="0" hangingPunct="1">
              <a:lnSpc>
                <a:spcPct val="100000"/>
              </a:lnSpc>
              <a:spcBef>
                <a:spcPct val="20000"/>
              </a:spcBef>
              <a:buClrTx/>
              <a:buSzTx/>
              <a:buChar char="•"/>
            </a:pPr>
            <a:r>
              <a:rPr lang="zh-CN" altLang="en-US" sz="2400" dirty="0">
                <a:latin typeface="黑体" panose="02010609060101010101" pitchFamily="2" charset="-122"/>
                <a:ea typeface="黑体" panose="02010609060101010101" pitchFamily="2" charset="-122"/>
                <a:cs typeface="+mn-ea"/>
                <a:sym typeface="+mn-ea"/>
              </a:rPr>
              <a:t>O: 000  G: 001  _: 010   D: 011   F: 100</a:t>
            </a:r>
            <a:endParaRPr kumimoji="0" lang="zh-CN" altLang="en-US" sz="2400" b="0" i="0" u="none" strike="noStrike" kern="0" cap="none" spc="0" normalizeH="0" baseline="0" dirty="0">
              <a:solidFill>
                <a:schemeClr val="tx1"/>
              </a:solidFill>
              <a:latin typeface="黑体" panose="02010609060101010101" pitchFamily="2" charset="-122"/>
              <a:ea typeface="黑体" panose="02010609060101010101" pitchFamily="2" charset="-122"/>
              <a:cs typeface="+mn-ea"/>
            </a:endParaRPr>
          </a:p>
          <a:p>
            <a:pPr marR="0" lvl="1" algn="l" defTabSz="1219200" rtl="0" eaLnBrk="1" fontAlgn="base" latinLnBrk="0" hangingPunct="1">
              <a:lnSpc>
                <a:spcPct val="100000"/>
              </a:lnSpc>
              <a:spcBef>
                <a:spcPct val="20000"/>
              </a:spcBef>
              <a:buClrTx/>
              <a:buSzTx/>
              <a:buChar char="•"/>
            </a:pPr>
            <a:r>
              <a:rPr lang="zh-CN" altLang="en-US" sz="2400" b="1" dirty="0">
                <a:solidFill>
                  <a:srgbClr val="FF0000"/>
                </a:solidFill>
                <a:latin typeface="黑体" panose="02010609060101010101" pitchFamily="2" charset="-122"/>
                <a:ea typeface="黑体" panose="02010609060101010101" pitchFamily="2" charset="-122"/>
                <a:cs typeface="+mn-ea"/>
                <a:sym typeface="+mn-ea"/>
              </a:rPr>
              <a:t>等长编码</a:t>
            </a:r>
            <a:r>
              <a:rPr lang="zh-CN" altLang="en-US" sz="2400" dirty="0">
                <a:latin typeface="黑体" panose="02010609060101010101" pitchFamily="2" charset="-122"/>
                <a:ea typeface="黑体" panose="02010609060101010101" pitchFamily="2" charset="-122"/>
                <a:cs typeface="+mn-ea"/>
                <a:sym typeface="+mn-ea"/>
              </a:rPr>
              <a:t>的报文</a:t>
            </a:r>
            <a:r>
              <a:rPr lang="zh-CN" altLang="en-US" sz="2400" dirty="0">
                <a:latin typeface="黑体" panose="02010609060101010101" pitchFamily="2" charset="-122"/>
                <a:ea typeface="黑体" panose="02010609060101010101" pitchFamily="2" charset="-122"/>
                <a:cs typeface="+mn-ea"/>
                <a:sym typeface="+mn-ea"/>
              </a:rPr>
              <a:t>总长度为 (15+4+4+3+2) * 3 = 84</a:t>
            </a:r>
            <a:endParaRPr kumimoji="0" lang="zh-CN" altLang="en-US" sz="2400" b="0" i="0" u="none" strike="noStrike" kern="0" cap="none" spc="0" normalizeH="0" baseline="0" dirty="0">
              <a:solidFill>
                <a:schemeClr val="tx1"/>
              </a:solidFill>
              <a:latin typeface="黑体" panose="02010609060101010101" pitchFamily="2" charset="-122"/>
              <a:ea typeface="黑体" panose="02010609060101010101" pitchFamily="2" charset="-122"/>
              <a:cs typeface="+mn-ea"/>
            </a:endParaRPr>
          </a:p>
          <a:p>
            <a:pPr marL="457200" marR="0" lvl="1" indent="-457200" algn="l" defTabSz="1219200" rtl="0" eaLnBrk="1" fontAlgn="base" latinLnBrk="0" hangingPunct="1">
              <a:lnSpc>
                <a:spcPct val="100000"/>
              </a:lnSpc>
              <a:spcBef>
                <a:spcPct val="20000"/>
              </a:spcBef>
              <a:buClrTx/>
              <a:buSzTx/>
              <a:buFont typeface="Wingdings" panose="05000000000000000000" charset="0"/>
              <a:buChar char="l"/>
            </a:pPr>
            <a:endParaRPr lang="zh-CN" altLang="en-US" sz="2800" dirty="0">
              <a:latin typeface="黑体" panose="02010609060101010101" pitchFamily="2" charset="-122"/>
              <a:cs typeface="+mn-cs"/>
              <a:sym typeface="+mn-ea"/>
            </a:endParaRPr>
          </a:p>
        </p:txBody>
      </p:sp>
      <p:sp>
        <p:nvSpPr>
          <p:cNvPr id="4" name="标题 3"/>
          <p:cNvSpPr>
            <a:spLocks noGrp="1"/>
          </p:cNvSpPr>
          <p:nvPr>
            <p:ph type="title"/>
          </p:nvPr>
        </p:nvSpPr>
        <p:spPr>
          <a:xfrm>
            <a:off x="752475" y="222568"/>
            <a:ext cx="10972800" cy="796908"/>
          </a:xfrm>
        </p:spPr>
        <p:txBody>
          <a:bodyPr/>
          <a:p>
            <a:r>
              <a:rPr lang="en-US" altLang="zh-CN">
                <a:latin typeface="楷体" panose="02010609060101010101" charset="-122"/>
                <a:ea typeface="楷体" panose="02010609060101010101" charset="-122"/>
                <a:cs typeface="楷体" panose="02010609060101010101" charset="-122"/>
                <a:sym typeface="+mn-ea"/>
              </a:rPr>
              <a:t>6.6 </a:t>
            </a:r>
            <a:r>
              <a:rPr lang="zh-CN" altLang="en-US" dirty="0">
                <a:latin typeface="楷体" panose="02010609060101010101" charset="-122"/>
                <a:ea typeface="楷体" panose="02010609060101010101" charset="-122"/>
                <a:cs typeface="楷体" panose="02010609060101010101" charset="-122"/>
                <a:sym typeface="+mn-ea"/>
              </a:rPr>
              <a:t>赫夫曼树及其应用</a:t>
            </a:r>
            <a:endParaRPr lang="en-US" altLang="zh-CN">
              <a:latin typeface="楷体" panose="02010609060101010101" charset="-122"/>
              <a:ea typeface="楷体" panose="02010609060101010101" charset="-122"/>
              <a:cs typeface="楷体" panose="02010609060101010101" charset="-122"/>
            </a:endParaRPr>
          </a:p>
        </p:txBody>
      </p:sp>
      <p:sp>
        <p:nvSpPr>
          <p:cNvPr id="2" name="灯片编号占位符 1"/>
          <p:cNvSpPr>
            <a:spLocks noGrp="1"/>
          </p:cNvSpPr>
          <p:nvPr>
            <p:ph type="sldNum" sz="quarter" idx="4"/>
          </p:nvPr>
        </p:nvSpPr>
        <p:spPr/>
        <p:txBody>
          <a:bodyPr/>
          <a:p>
            <a:fld id="{F18B4237-A20D-4DE2-ADD8-75BCC50A7656}" type="slidenum">
              <a:rPr lang="zh-CN" altLang="en-US"/>
            </a:fld>
            <a:endParaRPr lang="zh-CN" altLang="en-US"/>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pPr marL="457200" marR="0" lvl="1" indent="-457200" algn="l" defTabSz="1219200" rtl="0" eaLnBrk="1" fontAlgn="base" latinLnBrk="0" hangingPunct="1">
              <a:lnSpc>
                <a:spcPct val="100000"/>
              </a:lnSpc>
              <a:spcBef>
                <a:spcPct val="20000"/>
              </a:spcBef>
              <a:buClrTx/>
              <a:buSzTx/>
              <a:buFont typeface="Wingdings" panose="05000000000000000000" charset="0"/>
              <a:buChar char="l"/>
            </a:pPr>
            <a:r>
              <a:rPr lang="zh-CN" altLang="en-US" sz="2800" dirty="0">
                <a:latin typeface="黑体" panose="02010609060101010101" pitchFamily="2" charset="-122"/>
                <a:cs typeface="+mn-cs"/>
                <a:sym typeface="+mn-ea"/>
              </a:rPr>
              <a:t>赫夫曼编码</a:t>
            </a:r>
            <a:r>
              <a:rPr lang="zh-CN" altLang="en-US" sz="2800" dirty="0">
                <a:latin typeface="黑体" panose="02010609060101010101" pitchFamily="2" charset="-122"/>
                <a:cs typeface="+mn-cs"/>
                <a:sym typeface="+mn-ea"/>
              </a:rPr>
              <a:t>示例</a:t>
            </a:r>
            <a:endParaRPr lang="zh-CN" altLang="en-US" sz="2800" dirty="0">
              <a:latin typeface="黑体" panose="02010609060101010101" pitchFamily="2" charset="-122"/>
              <a:cs typeface="+mn-cs"/>
              <a:sym typeface="+mn-ea"/>
            </a:endParaRPr>
          </a:p>
          <a:p>
            <a:pPr marR="0" lvl="1" algn="l" defTabSz="1219200" rtl="0" eaLnBrk="1" fontAlgn="base" latinLnBrk="0" hangingPunct="1">
              <a:lnSpc>
                <a:spcPct val="100000"/>
              </a:lnSpc>
              <a:spcBef>
                <a:spcPct val="20000"/>
              </a:spcBef>
              <a:buClrTx/>
              <a:buSzTx/>
              <a:buChar char="•"/>
            </a:pPr>
            <a:r>
              <a:rPr lang="zh-CN" altLang="en-US" sz="2400" dirty="0">
                <a:latin typeface="黑体" panose="02010609060101010101" pitchFamily="2" charset="-122"/>
                <a:ea typeface="黑体" panose="02010609060101010101" pitchFamily="2" charset="-122"/>
                <a:cs typeface="+mn-ea"/>
                <a:sym typeface="+mn-ea"/>
              </a:rPr>
              <a:t>设给出一段报文： GOOD_GOOD_GOOD_GOOOOOOOO_OFF</a:t>
            </a:r>
            <a:endParaRPr kumimoji="0" lang="zh-CN" altLang="en-US" sz="2400" b="0" i="0" u="none" strike="noStrike" kern="0" cap="none" spc="0" normalizeH="0" baseline="0" dirty="0">
              <a:solidFill>
                <a:schemeClr val="tx1"/>
              </a:solidFill>
              <a:latin typeface="黑体" panose="02010609060101010101" pitchFamily="2" charset="-122"/>
              <a:ea typeface="黑体" panose="02010609060101010101" pitchFamily="2" charset="-122"/>
              <a:cs typeface="+mn-ea"/>
            </a:endParaRPr>
          </a:p>
          <a:p>
            <a:pPr marR="0" lvl="1" algn="l" defTabSz="1219200" rtl="0" eaLnBrk="1" fontAlgn="base" latinLnBrk="0" hangingPunct="1">
              <a:lnSpc>
                <a:spcPct val="100000"/>
              </a:lnSpc>
              <a:spcBef>
                <a:spcPct val="20000"/>
              </a:spcBef>
              <a:buClrTx/>
              <a:buSzTx/>
              <a:buChar char="•"/>
            </a:pPr>
            <a:r>
              <a:rPr lang="zh-CN" altLang="en-US" sz="2400" dirty="0">
                <a:latin typeface="黑体" panose="02010609060101010101" pitchFamily="2" charset="-122"/>
                <a:ea typeface="黑体" panose="02010609060101010101" pitchFamily="2" charset="-122"/>
                <a:cs typeface="+mn-ea"/>
                <a:sym typeface="+mn-ea"/>
              </a:rPr>
              <a:t>字符集合是 { O, G, _, D, F}</a:t>
            </a:r>
            <a:endParaRPr lang="zh-CN" altLang="en-US" sz="2400" dirty="0">
              <a:latin typeface="黑体" panose="02010609060101010101" pitchFamily="2" charset="-122"/>
              <a:ea typeface="黑体" panose="02010609060101010101" pitchFamily="2" charset="-122"/>
              <a:cs typeface="+mn-ea"/>
              <a:sym typeface="+mn-ea"/>
            </a:endParaRPr>
          </a:p>
          <a:p>
            <a:pPr marR="0" lvl="1" algn="l" defTabSz="1219200" rtl="0" eaLnBrk="1" fontAlgn="base" latinLnBrk="0" hangingPunct="1">
              <a:lnSpc>
                <a:spcPct val="100000"/>
              </a:lnSpc>
              <a:spcBef>
                <a:spcPct val="20000"/>
              </a:spcBef>
              <a:buClrTx/>
              <a:buSzTx/>
              <a:buChar char="•"/>
            </a:pPr>
            <a:r>
              <a:rPr lang="zh-CN" altLang="en-US" sz="2400" dirty="0">
                <a:latin typeface="黑体" panose="02010609060101010101" pitchFamily="2" charset="-122"/>
                <a:ea typeface="黑体" panose="02010609060101010101" pitchFamily="2" charset="-122"/>
                <a:cs typeface="+mn-ea"/>
                <a:sym typeface="+mn-ea"/>
              </a:rPr>
              <a:t>各个字符出现的频度(次数)是 W＝{ 15, 4, 4, 3, 2}</a:t>
            </a:r>
            <a:endParaRPr kumimoji="0" lang="zh-CN" altLang="en-US" sz="2400" b="0" i="0" u="none" strike="noStrike" kern="0" cap="none" spc="0" normalizeH="0" baseline="0" dirty="0">
              <a:solidFill>
                <a:schemeClr val="tx1"/>
              </a:solidFill>
              <a:latin typeface="黑体" panose="02010609060101010101" pitchFamily="2" charset="-122"/>
              <a:ea typeface="黑体" panose="02010609060101010101" pitchFamily="2" charset="-122"/>
              <a:cs typeface="+mn-ea"/>
            </a:endParaRPr>
          </a:p>
          <a:p>
            <a:pPr marR="0" lvl="1" algn="l" defTabSz="1219200" rtl="0" eaLnBrk="1" fontAlgn="base" latinLnBrk="0" hangingPunct="1">
              <a:lnSpc>
                <a:spcPct val="100000"/>
              </a:lnSpc>
              <a:spcBef>
                <a:spcPct val="20000"/>
              </a:spcBef>
              <a:buClrTx/>
              <a:buSzTx/>
              <a:buChar char="•"/>
            </a:pPr>
            <a:r>
              <a:rPr lang="zh-CN" altLang="en-US" sz="2400" dirty="0">
                <a:latin typeface="黑体" panose="02010609060101010101" pitchFamily="2" charset="-122"/>
                <a:ea typeface="黑体" panose="02010609060101010101" pitchFamily="2" charset="-122"/>
                <a:cs typeface="+mn-ea"/>
                <a:sym typeface="+mn-ea"/>
              </a:rPr>
              <a:t>若根据字符出现的概率给予</a:t>
            </a:r>
            <a:r>
              <a:rPr lang="zh-CN" altLang="en-US" sz="2400" b="1" dirty="0">
                <a:solidFill>
                  <a:srgbClr val="FF0000"/>
                </a:solidFill>
                <a:latin typeface="黑体" panose="02010609060101010101" pitchFamily="2" charset="-122"/>
                <a:ea typeface="黑体" panose="02010609060101010101" pitchFamily="2" charset="-122"/>
                <a:cs typeface="+mn-ea"/>
                <a:sym typeface="+mn-ea"/>
              </a:rPr>
              <a:t>不等长编码</a:t>
            </a:r>
            <a:r>
              <a:rPr lang="zh-CN" altLang="en-US" sz="2400" dirty="0">
                <a:latin typeface="黑体" panose="02010609060101010101" pitchFamily="2" charset="-122"/>
                <a:ea typeface="黑体" panose="02010609060101010101" pitchFamily="2" charset="-122"/>
                <a:cs typeface="+mn-ea"/>
                <a:sym typeface="+mn-ea"/>
              </a:rPr>
              <a:t>，</a:t>
            </a:r>
            <a:r>
              <a:rPr lang="zh-CN" altLang="en-US" sz="2400" dirty="0">
                <a:latin typeface="黑体" panose="02010609060101010101" pitchFamily="2" charset="-122"/>
                <a:ea typeface="黑体" panose="02010609060101010101" pitchFamily="2" charset="-122"/>
                <a:cs typeface="+mn-ea"/>
                <a:sym typeface="+mn-ea"/>
              </a:rPr>
              <a:t>期望减少总编码长度。</a:t>
            </a:r>
            <a:endParaRPr kumimoji="0" lang="zh-CN" altLang="en-US" sz="2400" b="0" i="0" u="none" strike="noStrike" kern="0" cap="none" spc="0" normalizeH="0" baseline="0" dirty="0">
              <a:solidFill>
                <a:schemeClr val="tx1"/>
              </a:solidFill>
              <a:latin typeface="黑体" panose="02010609060101010101" pitchFamily="2" charset="-122"/>
              <a:ea typeface="黑体" panose="02010609060101010101" pitchFamily="2" charset="-122"/>
              <a:cs typeface="+mn-ea"/>
            </a:endParaRPr>
          </a:p>
          <a:p>
            <a:pPr marR="0" lvl="1" algn="l" defTabSz="1219200" rtl="0" eaLnBrk="1" fontAlgn="base" latinLnBrk="0" hangingPunct="1">
              <a:lnSpc>
                <a:spcPct val="100000"/>
              </a:lnSpc>
              <a:spcBef>
                <a:spcPct val="20000"/>
              </a:spcBef>
              <a:buClrTx/>
              <a:buSzTx/>
              <a:buChar char="•"/>
            </a:pPr>
            <a:r>
              <a:rPr lang="zh-CN" altLang="en-US" sz="2400" dirty="0">
                <a:latin typeface="黑体" panose="02010609060101010101" pitchFamily="2" charset="-122"/>
                <a:ea typeface="黑体" panose="02010609060101010101" pitchFamily="2" charset="-122"/>
                <a:cs typeface="+mn-ea"/>
                <a:sym typeface="+mn-ea"/>
              </a:rPr>
              <a:t>构成右图Huffman树</a:t>
            </a:r>
            <a:endParaRPr kumimoji="0" lang="zh-CN" altLang="en-US" sz="2400" b="0" i="0" u="none" strike="noStrike" kern="0" cap="none" spc="0" normalizeH="0" baseline="0" dirty="0">
              <a:solidFill>
                <a:schemeClr val="tx1"/>
              </a:solidFill>
              <a:latin typeface="黑体" panose="02010609060101010101" pitchFamily="2" charset="-122"/>
              <a:ea typeface="黑体" panose="02010609060101010101" pitchFamily="2" charset="-122"/>
              <a:cs typeface="+mn-ea"/>
            </a:endParaRPr>
          </a:p>
          <a:p>
            <a:pPr marR="0" lvl="1" algn="l" defTabSz="1219200" rtl="0" eaLnBrk="1" fontAlgn="base" latinLnBrk="0" hangingPunct="1">
              <a:lnSpc>
                <a:spcPct val="100000"/>
              </a:lnSpc>
              <a:spcBef>
                <a:spcPct val="20000"/>
              </a:spcBef>
              <a:buClrTx/>
              <a:buSzTx/>
              <a:buChar char="•"/>
            </a:pPr>
            <a:endParaRPr lang="zh-CN" altLang="en-US" sz="2400" dirty="0">
              <a:latin typeface="黑体" panose="02010609060101010101" pitchFamily="2" charset="-122"/>
              <a:ea typeface="黑体" panose="02010609060101010101" pitchFamily="2" charset="-122"/>
              <a:cs typeface="+mn-ea"/>
              <a:sym typeface="+mn-ea"/>
            </a:endParaRPr>
          </a:p>
        </p:txBody>
      </p:sp>
      <p:sp>
        <p:nvSpPr>
          <p:cNvPr id="4" name="标题 3"/>
          <p:cNvSpPr>
            <a:spLocks noGrp="1"/>
          </p:cNvSpPr>
          <p:nvPr>
            <p:ph type="title"/>
          </p:nvPr>
        </p:nvSpPr>
        <p:spPr>
          <a:xfrm>
            <a:off x="752475" y="222568"/>
            <a:ext cx="10972800" cy="796908"/>
          </a:xfrm>
        </p:spPr>
        <p:txBody>
          <a:bodyPr/>
          <a:p>
            <a:r>
              <a:rPr lang="en-US" altLang="zh-CN">
                <a:latin typeface="楷体" panose="02010609060101010101" charset="-122"/>
                <a:ea typeface="楷体" panose="02010609060101010101" charset="-122"/>
                <a:cs typeface="楷体" panose="02010609060101010101" charset="-122"/>
                <a:sym typeface="+mn-ea"/>
              </a:rPr>
              <a:t>6.6 </a:t>
            </a:r>
            <a:r>
              <a:rPr lang="zh-CN" altLang="en-US" dirty="0">
                <a:latin typeface="楷体" panose="02010609060101010101" charset="-122"/>
                <a:ea typeface="楷体" panose="02010609060101010101" charset="-122"/>
                <a:cs typeface="楷体" panose="02010609060101010101" charset="-122"/>
                <a:sym typeface="+mn-ea"/>
              </a:rPr>
              <a:t>赫夫曼树及其应用</a:t>
            </a:r>
            <a:endParaRPr lang="en-US" altLang="zh-CN">
              <a:latin typeface="楷体" panose="02010609060101010101" charset="-122"/>
              <a:ea typeface="楷体" panose="02010609060101010101" charset="-122"/>
              <a:cs typeface="楷体" panose="02010609060101010101" charset="-122"/>
            </a:endParaRPr>
          </a:p>
        </p:txBody>
      </p:sp>
      <p:sp>
        <p:nvSpPr>
          <p:cNvPr id="2" name="灯片编号占位符 1"/>
          <p:cNvSpPr>
            <a:spLocks noGrp="1"/>
          </p:cNvSpPr>
          <p:nvPr>
            <p:ph type="sldNum" sz="quarter" idx="4"/>
          </p:nvPr>
        </p:nvSpPr>
        <p:spPr/>
        <p:txBody>
          <a:bodyPr/>
          <a:p>
            <a:fld id="{F18B4237-A20D-4DE2-ADD8-75BCC50A7656}" type="slidenum">
              <a:rPr lang="zh-CN" altLang="en-US"/>
            </a:fld>
            <a:endParaRPr lang="zh-CN" altLang="en-US"/>
          </a:p>
        </p:txBody>
      </p:sp>
      <p:grpSp>
        <p:nvGrpSpPr>
          <p:cNvPr id="102404" name="Group 4"/>
          <p:cNvGrpSpPr/>
          <p:nvPr/>
        </p:nvGrpSpPr>
        <p:grpSpPr>
          <a:xfrm>
            <a:off x="8183563" y="3716338"/>
            <a:ext cx="2373312" cy="2417762"/>
            <a:chOff x="3916" y="2709"/>
            <a:chExt cx="1495" cy="1523"/>
          </a:xfrm>
        </p:grpSpPr>
        <p:sp>
          <p:nvSpPr>
            <p:cNvPr id="102405" name="Line 5"/>
            <p:cNvSpPr/>
            <p:nvPr/>
          </p:nvSpPr>
          <p:spPr>
            <a:xfrm>
              <a:off x="5012" y="2936"/>
              <a:ext cx="264" cy="300"/>
            </a:xfrm>
            <a:prstGeom prst="line">
              <a:avLst/>
            </a:prstGeom>
            <a:ln w="28575" cap="flat" cmpd="sng">
              <a:solidFill>
                <a:srgbClr val="009900"/>
              </a:solidFill>
              <a:prstDash val="solid"/>
              <a:round/>
              <a:headEnd type="none" w="med" len="med"/>
              <a:tailEnd type="none" w="med" len="med"/>
            </a:ln>
          </p:spPr>
        </p:sp>
        <p:sp>
          <p:nvSpPr>
            <p:cNvPr id="102406" name="Line 6"/>
            <p:cNvSpPr/>
            <p:nvPr/>
          </p:nvSpPr>
          <p:spPr>
            <a:xfrm flipH="1">
              <a:off x="4696" y="2891"/>
              <a:ext cx="230" cy="277"/>
            </a:xfrm>
            <a:prstGeom prst="line">
              <a:avLst/>
            </a:prstGeom>
            <a:ln w="28575" cap="flat" cmpd="sng">
              <a:solidFill>
                <a:srgbClr val="009900"/>
              </a:solidFill>
              <a:prstDash val="solid"/>
              <a:round/>
              <a:headEnd type="none" w="med" len="med"/>
              <a:tailEnd type="none" w="med" len="med"/>
            </a:ln>
          </p:spPr>
        </p:sp>
        <p:sp>
          <p:nvSpPr>
            <p:cNvPr id="102407" name="Line 7"/>
            <p:cNvSpPr/>
            <p:nvPr/>
          </p:nvSpPr>
          <p:spPr>
            <a:xfrm>
              <a:off x="4700" y="3345"/>
              <a:ext cx="272" cy="185"/>
            </a:xfrm>
            <a:prstGeom prst="line">
              <a:avLst/>
            </a:prstGeom>
            <a:ln w="28575" cap="flat" cmpd="sng">
              <a:solidFill>
                <a:srgbClr val="009900"/>
              </a:solidFill>
              <a:prstDash val="solid"/>
              <a:round/>
              <a:headEnd type="none" w="med" len="med"/>
              <a:tailEnd type="none" w="med" len="med"/>
            </a:ln>
          </p:spPr>
        </p:sp>
        <p:sp>
          <p:nvSpPr>
            <p:cNvPr id="102408" name="Line 8"/>
            <p:cNvSpPr/>
            <p:nvPr/>
          </p:nvSpPr>
          <p:spPr>
            <a:xfrm flipH="1">
              <a:off x="4332" y="3339"/>
              <a:ext cx="279" cy="191"/>
            </a:xfrm>
            <a:prstGeom prst="line">
              <a:avLst/>
            </a:prstGeom>
            <a:ln w="28575" cap="flat" cmpd="sng">
              <a:solidFill>
                <a:srgbClr val="009900"/>
              </a:solidFill>
              <a:prstDash val="solid"/>
              <a:round/>
              <a:headEnd type="none" w="med" len="med"/>
              <a:tailEnd type="none" w="med" len="med"/>
            </a:ln>
          </p:spPr>
        </p:sp>
        <p:sp>
          <p:nvSpPr>
            <p:cNvPr id="832521" name="Rectangle 9"/>
            <p:cNvSpPr>
              <a:spLocks noChangeArrowheads="1"/>
            </p:cNvSpPr>
            <p:nvPr/>
          </p:nvSpPr>
          <p:spPr bwMode="auto">
            <a:xfrm>
              <a:off x="5130" y="3159"/>
              <a:ext cx="240" cy="181"/>
            </a:xfrm>
            <a:prstGeom prst="rect">
              <a:avLst/>
            </a:prstGeom>
            <a:solidFill>
              <a:srgbClr val="FFFFCC"/>
            </a:solidFill>
            <a:ln w="19050">
              <a:solidFill>
                <a:srgbClr val="009900"/>
              </a:solidFill>
              <a:miter lim="800000"/>
            </a:ln>
            <a:effectLst>
              <a:outerShdw dist="35921" dir="2700000" algn="ctr" rotWithShape="0">
                <a:schemeClr val="bg2"/>
              </a:outerShdw>
            </a:effectLst>
          </p:spPr>
          <p:txBody>
            <a:bodyPr wrap="none" anchor="ctr"/>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40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32522" name="Oval 10"/>
            <p:cNvSpPr>
              <a:spLocks noChangeArrowheads="1"/>
            </p:cNvSpPr>
            <p:nvPr/>
          </p:nvSpPr>
          <p:spPr bwMode="auto">
            <a:xfrm>
              <a:off x="4511" y="3161"/>
              <a:ext cx="289" cy="217"/>
            </a:xfrm>
            <a:prstGeom prst="ellipse">
              <a:avLst/>
            </a:prstGeom>
            <a:solidFill>
              <a:srgbClr val="FFFFCC"/>
            </a:solidFill>
            <a:ln w="19050">
              <a:solidFill>
                <a:srgbClr val="009900"/>
              </a:solidFill>
              <a:round/>
            </a:ln>
            <a:effectLst>
              <a:outerShdw dist="35921" dir="2700000" algn="ctr" rotWithShape="0">
                <a:schemeClr val="bg2"/>
              </a:outerShdw>
            </a:effectLst>
          </p:spPr>
          <p:txBody>
            <a:bodyPr wrap="none" anchor="ctr"/>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40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32523" name="Oval 11"/>
            <p:cNvSpPr>
              <a:spLocks noChangeArrowheads="1"/>
            </p:cNvSpPr>
            <p:nvPr/>
          </p:nvSpPr>
          <p:spPr bwMode="auto">
            <a:xfrm>
              <a:off x="4799" y="2709"/>
              <a:ext cx="289" cy="217"/>
            </a:xfrm>
            <a:prstGeom prst="ellipse">
              <a:avLst/>
            </a:prstGeom>
            <a:solidFill>
              <a:srgbClr val="FFFFCC"/>
            </a:solidFill>
            <a:ln w="19050">
              <a:solidFill>
                <a:srgbClr val="009900"/>
              </a:solidFill>
              <a:round/>
            </a:ln>
            <a:effectLst>
              <a:outerShdw dist="35921" dir="2700000" algn="ctr" rotWithShape="0">
                <a:schemeClr val="bg2"/>
              </a:outerShdw>
            </a:effectLst>
          </p:spPr>
          <p:txBody>
            <a:bodyPr wrap="none" anchor="ctr"/>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40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2412" name="Line 12"/>
            <p:cNvSpPr/>
            <p:nvPr/>
          </p:nvSpPr>
          <p:spPr>
            <a:xfrm>
              <a:off x="5112" y="3658"/>
              <a:ext cx="145" cy="217"/>
            </a:xfrm>
            <a:prstGeom prst="line">
              <a:avLst/>
            </a:prstGeom>
            <a:ln w="28575" cap="flat" cmpd="sng">
              <a:solidFill>
                <a:srgbClr val="009900"/>
              </a:solidFill>
              <a:prstDash val="solid"/>
              <a:round/>
              <a:headEnd type="none" w="med" len="med"/>
              <a:tailEnd type="none" w="med" len="med"/>
            </a:ln>
          </p:spPr>
        </p:sp>
        <p:sp>
          <p:nvSpPr>
            <p:cNvPr id="102413" name="Line 13"/>
            <p:cNvSpPr/>
            <p:nvPr/>
          </p:nvSpPr>
          <p:spPr>
            <a:xfrm flipH="1">
              <a:off x="4875" y="3658"/>
              <a:ext cx="145" cy="217"/>
            </a:xfrm>
            <a:prstGeom prst="line">
              <a:avLst/>
            </a:prstGeom>
            <a:ln w="28575" cap="flat" cmpd="sng">
              <a:solidFill>
                <a:srgbClr val="009900"/>
              </a:solidFill>
              <a:prstDash val="solid"/>
              <a:round/>
              <a:headEnd type="none" w="med" len="med"/>
              <a:tailEnd type="none" w="med" len="med"/>
            </a:ln>
          </p:spPr>
        </p:sp>
        <p:sp>
          <p:nvSpPr>
            <p:cNvPr id="832526" name="Rectangle 14"/>
            <p:cNvSpPr>
              <a:spLocks noChangeArrowheads="1"/>
            </p:cNvSpPr>
            <p:nvPr/>
          </p:nvSpPr>
          <p:spPr bwMode="auto">
            <a:xfrm>
              <a:off x="4732" y="3836"/>
              <a:ext cx="241" cy="181"/>
            </a:xfrm>
            <a:prstGeom prst="rect">
              <a:avLst/>
            </a:prstGeom>
            <a:solidFill>
              <a:srgbClr val="FFFFCC"/>
            </a:solidFill>
            <a:ln w="19050">
              <a:solidFill>
                <a:srgbClr val="009900"/>
              </a:solidFill>
              <a:miter lim="800000"/>
            </a:ln>
            <a:effectLst>
              <a:outerShdw dist="35921" dir="2700000" algn="ctr" rotWithShape="0">
                <a:schemeClr val="bg2"/>
              </a:outerShdw>
            </a:effectLst>
          </p:spPr>
          <p:txBody>
            <a:bodyPr wrap="none" anchor="ctr"/>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40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32527" name="Rectangle 15"/>
            <p:cNvSpPr>
              <a:spLocks noChangeArrowheads="1"/>
            </p:cNvSpPr>
            <p:nvPr/>
          </p:nvSpPr>
          <p:spPr bwMode="auto">
            <a:xfrm>
              <a:off x="5170" y="3836"/>
              <a:ext cx="241" cy="181"/>
            </a:xfrm>
            <a:prstGeom prst="rect">
              <a:avLst/>
            </a:prstGeom>
            <a:solidFill>
              <a:srgbClr val="FFFFCC"/>
            </a:solidFill>
            <a:ln w="19050">
              <a:solidFill>
                <a:srgbClr val="009900"/>
              </a:solidFill>
              <a:miter lim="800000"/>
            </a:ln>
            <a:effectLst>
              <a:outerShdw dist="35921" dir="2700000" algn="ctr" rotWithShape="0">
                <a:schemeClr val="bg2"/>
              </a:outerShdw>
            </a:effectLst>
          </p:spPr>
          <p:txBody>
            <a:bodyPr wrap="none" anchor="ctr"/>
            <a:p>
              <a:pPr marL="0" marR="0" lvl="0" indent="0" algn="ctr" defTabSz="914400" rtl="0" eaLnBrk="1" fontAlgn="base" latinLnBrk="0" hangingPunct="1">
                <a:lnSpc>
                  <a:spcPct val="100000"/>
                </a:lnSpc>
                <a:spcBef>
                  <a:spcPct val="0"/>
                </a:spcBef>
                <a:spcAft>
                  <a:spcPct val="0"/>
                </a:spcAft>
                <a:buClrTx/>
                <a:buSzTx/>
                <a:buFontTx/>
                <a:buNone/>
                <a:defRPr/>
              </a:pPr>
              <a:endParaRPr kumimoji="1" lang="zh-CN" altLang="zh-CN" sz="24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832528" name="Oval 16"/>
            <p:cNvSpPr>
              <a:spLocks noChangeArrowheads="1"/>
            </p:cNvSpPr>
            <p:nvPr/>
          </p:nvSpPr>
          <p:spPr bwMode="auto">
            <a:xfrm>
              <a:off x="4921" y="3480"/>
              <a:ext cx="289" cy="218"/>
            </a:xfrm>
            <a:prstGeom prst="ellipse">
              <a:avLst/>
            </a:prstGeom>
            <a:solidFill>
              <a:srgbClr val="FFFFCC"/>
            </a:solidFill>
            <a:ln w="19050">
              <a:solidFill>
                <a:srgbClr val="009900"/>
              </a:solidFill>
              <a:round/>
            </a:ln>
            <a:effectLst>
              <a:outerShdw dist="35921" dir="2700000" algn="ctr" rotWithShape="0">
                <a:schemeClr val="bg2"/>
              </a:outerShdw>
            </a:effectLst>
          </p:spPr>
          <p:txBody>
            <a:bodyPr wrap="none" anchor="ctr"/>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40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2417" name="Text Box 17"/>
            <p:cNvSpPr txBox="1"/>
            <p:nvPr/>
          </p:nvSpPr>
          <p:spPr>
            <a:xfrm>
              <a:off x="4747" y="3803"/>
              <a:ext cx="195" cy="251"/>
            </a:xfrm>
            <a:prstGeom prst="rect">
              <a:avLst/>
            </a:prstGeom>
            <a:noFill/>
            <a:ln w="38100">
              <a:noFill/>
            </a:ln>
          </p:spPr>
          <p:txBody>
            <a:bodyPr wrap="none" anchor="ctr" anchorCtr="0">
              <a:spAutoFit/>
            </a:bodyPr>
            <a:p>
              <a:pPr algn="ctr"/>
              <a:r>
                <a:rPr lang="en-US" altLang="zh-CN" sz="2000" b="1" dirty="0">
                  <a:latin typeface="Times New Roman" panose="02020603050405020304" pitchFamily="18" charset="0"/>
                  <a:ea typeface="宋体" panose="02010600030101010101" pitchFamily="2" charset="-122"/>
                </a:rPr>
                <a:t>4</a:t>
              </a:r>
              <a:endParaRPr lang="en-US" altLang="zh-CN" sz="2000" dirty="0">
                <a:latin typeface="Times New Roman" panose="02020603050405020304" pitchFamily="18" charset="0"/>
                <a:ea typeface="宋体" panose="02010600030101010101" pitchFamily="2" charset="-122"/>
              </a:endParaRPr>
            </a:p>
          </p:txBody>
        </p:sp>
        <p:sp>
          <p:nvSpPr>
            <p:cNvPr id="102418" name="Text Box 18"/>
            <p:cNvSpPr txBox="1"/>
            <p:nvPr/>
          </p:nvSpPr>
          <p:spPr>
            <a:xfrm>
              <a:off x="5105" y="3119"/>
              <a:ext cx="275" cy="251"/>
            </a:xfrm>
            <a:prstGeom prst="rect">
              <a:avLst/>
            </a:prstGeom>
            <a:noFill/>
            <a:ln w="38100">
              <a:noFill/>
            </a:ln>
          </p:spPr>
          <p:txBody>
            <a:bodyPr wrap="none" anchor="ctr" anchorCtr="0">
              <a:spAutoFit/>
            </a:bodyPr>
            <a:p>
              <a:pPr algn="ctr"/>
              <a:r>
                <a:rPr lang="en-US" altLang="zh-CN" sz="2000" b="1" dirty="0">
                  <a:latin typeface="Times New Roman" panose="02020603050405020304" pitchFamily="18" charset="0"/>
                  <a:ea typeface="宋体" panose="02010600030101010101" pitchFamily="2" charset="-122"/>
                </a:rPr>
                <a:t>15</a:t>
              </a:r>
              <a:endParaRPr lang="en-US" altLang="zh-CN" sz="2000" dirty="0">
                <a:latin typeface="Times New Roman" panose="02020603050405020304" pitchFamily="18" charset="0"/>
                <a:ea typeface="宋体" panose="02010600030101010101" pitchFamily="2" charset="-122"/>
              </a:endParaRPr>
            </a:p>
          </p:txBody>
        </p:sp>
        <p:sp>
          <p:nvSpPr>
            <p:cNvPr id="102419" name="Text Box 19"/>
            <p:cNvSpPr txBox="1"/>
            <p:nvPr/>
          </p:nvSpPr>
          <p:spPr>
            <a:xfrm>
              <a:off x="5197" y="3803"/>
              <a:ext cx="195" cy="251"/>
            </a:xfrm>
            <a:prstGeom prst="rect">
              <a:avLst/>
            </a:prstGeom>
            <a:noFill/>
            <a:ln w="38100">
              <a:noFill/>
            </a:ln>
          </p:spPr>
          <p:txBody>
            <a:bodyPr wrap="none" anchor="ctr" anchorCtr="0">
              <a:spAutoFit/>
            </a:bodyPr>
            <a:p>
              <a:pPr algn="ctr"/>
              <a:r>
                <a:rPr lang="en-US" altLang="zh-CN" sz="2000" b="1" dirty="0">
                  <a:latin typeface="Times New Roman" panose="02020603050405020304" pitchFamily="18" charset="0"/>
                  <a:ea typeface="宋体" panose="02010600030101010101" pitchFamily="2" charset="-122"/>
                </a:rPr>
                <a:t>4</a:t>
              </a:r>
              <a:endParaRPr lang="en-US" altLang="zh-CN" sz="2000" b="1" dirty="0">
                <a:latin typeface="Times New Roman" panose="02020603050405020304" pitchFamily="18" charset="0"/>
                <a:ea typeface="宋体" panose="02010600030101010101" pitchFamily="2" charset="-122"/>
              </a:endParaRPr>
            </a:p>
          </p:txBody>
        </p:sp>
        <p:sp>
          <p:nvSpPr>
            <p:cNvPr id="102420" name="Text Box 20"/>
            <p:cNvSpPr txBox="1"/>
            <p:nvPr/>
          </p:nvSpPr>
          <p:spPr>
            <a:xfrm>
              <a:off x="4464" y="3136"/>
              <a:ext cx="391" cy="251"/>
            </a:xfrm>
            <a:prstGeom prst="rect">
              <a:avLst/>
            </a:prstGeom>
            <a:noFill/>
            <a:ln w="38100">
              <a:noFill/>
            </a:ln>
          </p:spPr>
          <p:txBody>
            <a:bodyPr anchor="ctr" anchorCtr="0">
              <a:spAutoFit/>
            </a:bodyPr>
            <a:p>
              <a:pPr algn="ctr"/>
              <a:endParaRPr lang="zh-CN" altLang="zh-CN" sz="2000" dirty="0">
                <a:latin typeface="Times New Roman" panose="02020603050405020304" pitchFamily="18" charset="0"/>
                <a:ea typeface="宋体" panose="02010600030101010101" pitchFamily="2" charset="-122"/>
              </a:endParaRPr>
            </a:p>
          </p:txBody>
        </p:sp>
        <p:sp>
          <p:nvSpPr>
            <p:cNvPr id="102421" name="Text Box 21"/>
            <p:cNvSpPr txBox="1"/>
            <p:nvPr/>
          </p:nvSpPr>
          <p:spPr>
            <a:xfrm>
              <a:off x="4738" y="2710"/>
              <a:ext cx="389" cy="251"/>
            </a:xfrm>
            <a:prstGeom prst="rect">
              <a:avLst/>
            </a:prstGeom>
            <a:noFill/>
            <a:ln w="38100">
              <a:noFill/>
            </a:ln>
          </p:spPr>
          <p:txBody>
            <a:bodyPr anchor="ctr" anchorCtr="0">
              <a:spAutoFit/>
            </a:bodyPr>
            <a:p>
              <a:pPr algn="ctr"/>
              <a:endParaRPr lang="zh-CN" altLang="zh-CN" sz="2000" dirty="0">
                <a:latin typeface="Times New Roman" panose="02020603050405020304" pitchFamily="18" charset="0"/>
                <a:ea typeface="宋体" panose="02010600030101010101" pitchFamily="2" charset="-122"/>
              </a:endParaRPr>
            </a:p>
          </p:txBody>
        </p:sp>
        <p:sp>
          <p:nvSpPr>
            <p:cNvPr id="102422" name="Line 22"/>
            <p:cNvSpPr/>
            <p:nvPr/>
          </p:nvSpPr>
          <p:spPr>
            <a:xfrm>
              <a:off x="4296" y="3658"/>
              <a:ext cx="145" cy="217"/>
            </a:xfrm>
            <a:prstGeom prst="line">
              <a:avLst/>
            </a:prstGeom>
            <a:ln w="28575" cap="flat" cmpd="sng">
              <a:solidFill>
                <a:srgbClr val="009900"/>
              </a:solidFill>
              <a:prstDash val="solid"/>
              <a:round/>
              <a:headEnd type="none" w="med" len="med"/>
              <a:tailEnd type="none" w="med" len="med"/>
            </a:ln>
          </p:spPr>
        </p:sp>
        <p:sp>
          <p:nvSpPr>
            <p:cNvPr id="102423" name="Line 23"/>
            <p:cNvSpPr/>
            <p:nvPr/>
          </p:nvSpPr>
          <p:spPr>
            <a:xfrm flipH="1">
              <a:off x="4059" y="3658"/>
              <a:ext cx="145" cy="217"/>
            </a:xfrm>
            <a:prstGeom prst="line">
              <a:avLst/>
            </a:prstGeom>
            <a:ln w="28575" cap="flat" cmpd="sng">
              <a:solidFill>
                <a:srgbClr val="009900"/>
              </a:solidFill>
              <a:prstDash val="solid"/>
              <a:round/>
              <a:headEnd type="none" w="med" len="med"/>
              <a:tailEnd type="none" w="med" len="med"/>
            </a:ln>
          </p:spPr>
        </p:sp>
        <p:sp>
          <p:nvSpPr>
            <p:cNvPr id="832536" name="Rectangle 24"/>
            <p:cNvSpPr>
              <a:spLocks noChangeArrowheads="1"/>
            </p:cNvSpPr>
            <p:nvPr/>
          </p:nvSpPr>
          <p:spPr bwMode="auto">
            <a:xfrm>
              <a:off x="3916" y="3836"/>
              <a:ext cx="241" cy="181"/>
            </a:xfrm>
            <a:prstGeom prst="rect">
              <a:avLst/>
            </a:prstGeom>
            <a:solidFill>
              <a:srgbClr val="FFFFCC"/>
            </a:solidFill>
            <a:ln w="19050">
              <a:solidFill>
                <a:srgbClr val="009900"/>
              </a:solidFill>
              <a:miter lim="800000"/>
            </a:ln>
            <a:effectLst>
              <a:outerShdw dist="35921" dir="2700000" algn="ctr" rotWithShape="0">
                <a:schemeClr val="bg2"/>
              </a:outerShdw>
            </a:effectLst>
          </p:spPr>
          <p:txBody>
            <a:bodyPr wrap="none" anchor="ctr"/>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40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32537" name="Rectangle 25"/>
            <p:cNvSpPr>
              <a:spLocks noChangeArrowheads="1"/>
            </p:cNvSpPr>
            <p:nvPr/>
          </p:nvSpPr>
          <p:spPr bwMode="auto">
            <a:xfrm>
              <a:off x="4354" y="3836"/>
              <a:ext cx="241" cy="181"/>
            </a:xfrm>
            <a:prstGeom prst="rect">
              <a:avLst/>
            </a:prstGeom>
            <a:solidFill>
              <a:srgbClr val="FFFFCC"/>
            </a:solidFill>
            <a:ln w="19050">
              <a:solidFill>
                <a:srgbClr val="009900"/>
              </a:solidFill>
              <a:miter lim="800000"/>
            </a:ln>
            <a:effectLst>
              <a:outerShdw dist="35921" dir="2700000" algn="ctr" rotWithShape="0">
                <a:schemeClr val="bg2"/>
              </a:outerShdw>
            </a:effectLst>
          </p:spPr>
          <p:txBody>
            <a:bodyPr wrap="none" anchor="ctr"/>
            <a:p>
              <a:pPr marL="0" marR="0" lvl="0" indent="0" algn="ctr" defTabSz="914400" rtl="0" eaLnBrk="1" fontAlgn="base" latinLnBrk="0" hangingPunct="1">
                <a:lnSpc>
                  <a:spcPct val="100000"/>
                </a:lnSpc>
                <a:spcBef>
                  <a:spcPct val="0"/>
                </a:spcBef>
                <a:spcAft>
                  <a:spcPct val="0"/>
                </a:spcAft>
                <a:buClrTx/>
                <a:buSzTx/>
                <a:buFontTx/>
                <a:buNone/>
                <a:defRPr/>
              </a:pPr>
              <a:endParaRPr kumimoji="1" lang="zh-CN" altLang="zh-CN" sz="24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832538" name="Oval 26"/>
            <p:cNvSpPr>
              <a:spLocks noChangeArrowheads="1"/>
            </p:cNvSpPr>
            <p:nvPr/>
          </p:nvSpPr>
          <p:spPr bwMode="auto">
            <a:xfrm>
              <a:off x="4105" y="3480"/>
              <a:ext cx="289" cy="218"/>
            </a:xfrm>
            <a:prstGeom prst="ellipse">
              <a:avLst/>
            </a:prstGeom>
            <a:solidFill>
              <a:srgbClr val="FFFFCC"/>
            </a:solidFill>
            <a:ln w="19050">
              <a:solidFill>
                <a:srgbClr val="009900"/>
              </a:solidFill>
              <a:round/>
            </a:ln>
            <a:effectLst>
              <a:outerShdw dist="35921" dir="2700000" algn="ctr" rotWithShape="0">
                <a:schemeClr val="bg2"/>
              </a:outerShdw>
            </a:effectLst>
          </p:spPr>
          <p:txBody>
            <a:bodyPr wrap="none" anchor="ctr"/>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40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2427" name="Text Box 27"/>
            <p:cNvSpPr txBox="1"/>
            <p:nvPr/>
          </p:nvSpPr>
          <p:spPr>
            <a:xfrm>
              <a:off x="3931" y="3803"/>
              <a:ext cx="195" cy="251"/>
            </a:xfrm>
            <a:prstGeom prst="rect">
              <a:avLst/>
            </a:prstGeom>
            <a:noFill/>
            <a:ln w="38100">
              <a:noFill/>
            </a:ln>
          </p:spPr>
          <p:txBody>
            <a:bodyPr wrap="none" anchor="ctr" anchorCtr="0">
              <a:spAutoFit/>
            </a:bodyPr>
            <a:p>
              <a:pPr algn="ctr"/>
              <a:r>
                <a:rPr lang="en-US" altLang="zh-CN" sz="2000" b="1" dirty="0">
                  <a:latin typeface="Times New Roman" panose="02020603050405020304" pitchFamily="18" charset="0"/>
                  <a:ea typeface="宋体" panose="02010600030101010101" pitchFamily="2" charset="-122"/>
                </a:rPr>
                <a:t>2</a:t>
              </a:r>
              <a:endParaRPr lang="en-US" altLang="zh-CN" sz="2000" dirty="0">
                <a:latin typeface="Times New Roman" panose="02020603050405020304" pitchFamily="18" charset="0"/>
                <a:ea typeface="宋体" panose="02010600030101010101" pitchFamily="2" charset="-122"/>
              </a:endParaRPr>
            </a:p>
          </p:txBody>
        </p:sp>
        <p:sp>
          <p:nvSpPr>
            <p:cNvPr id="102428" name="Text Box 28"/>
            <p:cNvSpPr txBox="1"/>
            <p:nvPr/>
          </p:nvSpPr>
          <p:spPr>
            <a:xfrm>
              <a:off x="4381" y="3803"/>
              <a:ext cx="195" cy="251"/>
            </a:xfrm>
            <a:prstGeom prst="rect">
              <a:avLst/>
            </a:prstGeom>
            <a:noFill/>
            <a:ln w="38100">
              <a:noFill/>
            </a:ln>
          </p:spPr>
          <p:txBody>
            <a:bodyPr wrap="none" anchor="ctr" anchorCtr="0">
              <a:spAutoFit/>
            </a:bodyPr>
            <a:p>
              <a:pPr algn="ctr"/>
              <a:r>
                <a:rPr lang="en-US" altLang="zh-CN" sz="2000" b="1" dirty="0">
                  <a:latin typeface="Times New Roman" panose="02020603050405020304" pitchFamily="18" charset="0"/>
                  <a:ea typeface="宋体" panose="02010600030101010101" pitchFamily="2" charset="-122"/>
                </a:rPr>
                <a:t>3</a:t>
              </a:r>
              <a:endParaRPr lang="en-US" altLang="zh-CN" sz="2000" b="1" dirty="0">
                <a:latin typeface="Times New Roman" panose="02020603050405020304" pitchFamily="18" charset="0"/>
                <a:ea typeface="宋体" panose="02010600030101010101" pitchFamily="2" charset="-122"/>
              </a:endParaRPr>
            </a:p>
          </p:txBody>
        </p:sp>
        <p:sp>
          <p:nvSpPr>
            <p:cNvPr id="102429" name="Text Box 29"/>
            <p:cNvSpPr txBox="1"/>
            <p:nvPr/>
          </p:nvSpPr>
          <p:spPr>
            <a:xfrm>
              <a:off x="4734" y="4020"/>
              <a:ext cx="215" cy="212"/>
            </a:xfrm>
            <a:prstGeom prst="rect">
              <a:avLst/>
            </a:prstGeom>
            <a:noFill/>
            <a:ln w="38100">
              <a:noFill/>
            </a:ln>
          </p:spPr>
          <p:txBody>
            <a:bodyPr wrap="none" anchor="ctr" anchorCtr="0">
              <a:spAutoFit/>
            </a:bodyPr>
            <a:p>
              <a:pPr algn="ctr"/>
              <a:r>
                <a:rPr lang="en-US" altLang="zh-CN" sz="1600" b="1" dirty="0">
                  <a:solidFill>
                    <a:srgbClr val="CC0066"/>
                  </a:solidFill>
                  <a:latin typeface="Times New Roman" panose="02020603050405020304" pitchFamily="18" charset="0"/>
                  <a:ea typeface="宋体" panose="02010600030101010101" pitchFamily="2" charset="-122"/>
                </a:rPr>
                <a:t>G</a:t>
              </a:r>
              <a:endParaRPr lang="en-US" altLang="zh-CN" sz="1600" dirty="0">
                <a:solidFill>
                  <a:srgbClr val="CC0066"/>
                </a:solidFill>
                <a:latin typeface="Times New Roman" panose="02020603050405020304" pitchFamily="18" charset="0"/>
                <a:ea typeface="宋体" panose="02010600030101010101" pitchFamily="2" charset="-122"/>
              </a:endParaRPr>
            </a:p>
          </p:txBody>
        </p:sp>
        <p:sp>
          <p:nvSpPr>
            <p:cNvPr id="102430" name="Text Box 30"/>
            <p:cNvSpPr txBox="1"/>
            <p:nvPr/>
          </p:nvSpPr>
          <p:spPr>
            <a:xfrm>
              <a:off x="5188" y="3968"/>
              <a:ext cx="179" cy="212"/>
            </a:xfrm>
            <a:prstGeom prst="rect">
              <a:avLst/>
            </a:prstGeom>
            <a:noFill/>
            <a:ln w="38100">
              <a:noFill/>
            </a:ln>
          </p:spPr>
          <p:txBody>
            <a:bodyPr wrap="none" anchor="ctr" anchorCtr="0">
              <a:spAutoFit/>
            </a:bodyPr>
            <a:p>
              <a:pPr algn="ctr"/>
              <a:r>
                <a:rPr lang="en-US" altLang="zh-CN" sz="1600" b="1" dirty="0">
                  <a:solidFill>
                    <a:srgbClr val="CC0066"/>
                  </a:solidFill>
                  <a:latin typeface="Times New Roman" panose="02020603050405020304" pitchFamily="18" charset="0"/>
                  <a:ea typeface="宋体" panose="02010600030101010101" pitchFamily="2" charset="-122"/>
                </a:rPr>
                <a:t>_</a:t>
              </a:r>
              <a:endParaRPr lang="en-US" altLang="zh-CN" sz="1600" b="1" dirty="0">
                <a:solidFill>
                  <a:srgbClr val="CC0066"/>
                </a:solidFill>
                <a:latin typeface="Times New Roman" panose="02020603050405020304" pitchFamily="18" charset="0"/>
                <a:ea typeface="宋体" panose="02010600030101010101" pitchFamily="2" charset="-122"/>
              </a:endParaRPr>
            </a:p>
          </p:txBody>
        </p:sp>
        <p:sp>
          <p:nvSpPr>
            <p:cNvPr id="102431" name="Text Box 31"/>
            <p:cNvSpPr txBox="1"/>
            <p:nvPr/>
          </p:nvSpPr>
          <p:spPr>
            <a:xfrm>
              <a:off x="3923" y="4020"/>
              <a:ext cx="193" cy="212"/>
            </a:xfrm>
            <a:prstGeom prst="rect">
              <a:avLst/>
            </a:prstGeom>
            <a:noFill/>
            <a:ln w="38100">
              <a:noFill/>
            </a:ln>
          </p:spPr>
          <p:txBody>
            <a:bodyPr wrap="none" anchor="ctr" anchorCtr="0">
              <a:spAutoFit/>
            </a:bodyPr>
            <a:p>
              <a:pPr algn="ctr"/>
              <a:r>
                <a:rPr lang="en-US" altLang="zh-CN" sz="1600" b="1" dirty="0">
                  <a:solidFill>
                    <a:srgbClr val="CC0066"/>
                  </a:solidFill>
                  <a:latin typeface="Times New Roman" panose="02020603050405020304" pitchFamily="18" charset="0"/>
                  <a:ea typeface="宋体" panose="02010600030101010101" pitchFamily="2" charset="-122"/>
                </a:rPr>
                <a:t>F</a:t>
              </a:r>
              <a:endParaRPr lang="en-US" altLang="zh-CN" sz="1600" dirty="0">
                <a:solidFill>
                  <a:srgbClr val="CC0066"/>
                </a:solidFill>
                <a:latin typeface="Times New Roman" panose="02020603050405020304" pitchFamily="18" charset="0"/>
                <a:ea typeface="宋体" panose="02010600030101010101" pitchFamily="2" charset="-122"/>
              </a:endParaRPr>
            </a:p>
          </p:txBody>
        </p:sp>
        <p:sp>
          <p:nvSpPr>
            <p:cNvPr id="102432" name="Text Box 32"/>
            <p:cNvSpPr txBox="1"/>
            <p:nvPr/>
          </p:nvSpPr>
          <p:spPr>
            <a:xfrm>
              <a:off x="4370" y="4020"/>
              <a:ext cx="208" cy="212"/>
            </a:xfrm>
            <a:prstGeom prst="rect">
              <a:avLst/>
            </a:prstGeom>
            <a:noFill/>
            <a:ln w="38100">
              <a:noFill/>
            </a:ln>
          </p:spPr>
          <p:txBody>
            <a:bodyPr wrap="none" anchor="ctr" anchorCtr="0">
              <a:spAutoFit/>
            </a:bodyPr>
            <a:p>
              <a:pPr algn="ctr"/>
              <a:r>
                <a:rPr lang="en-US" altLang="zh-CN" sz="1600" b="1" dirty="0">
                  <a:solidFill>
                    <a:srgbClr val="CC0066"/>
                  </a:solidFill>
                  <a:latin typeface="Times New Roman" panose="02020603050405020304" pitchFamily="18" charset="0"/>
                  <a:ea typeface="宋体" panose="02010600030101010101" pitchFamily="2" charset="-122"/>
                </a:rPr>
                <a:t>D</a:t>
              </a:r>
              <a:endParaRPr lang="en-US" altLang="zh-CN" sz="1600" b="1" dirty="0">
                <a:solidFill>
                  <a:srgbClr val="CC0066"/>
                </a:solidFill>
                <a:latin typeface="Times New Roman" panose="02020603050405020304" pitchFamily="18" charset="0"/>
                <a:ea typeface="宋体" panose="02010600030101010101" pitchFamily="2" charset="-122"/>
              </a:endParaRPr>
            </a:p>
          </p:txBody>
        </p:sp>
        <p:sp>
          <p:nvSpPr>
            <p:cNvPr id="102433" name="Text Box 33"/>
            <p:cNvSpPr txBox="1"/>
            <p:nvPr/>
          </p:nvSpPr>
          <p:spPr>
            <a:xfrm>
              <a:off x="5149" y="3339"/>
              <a:ext cx="215" cy="212"/>
            </a:xfrm>
            <a:prstGeom prst="rect">
              <a:avLst/>
            </a:prstGeom>
            <a:noFill/>
            <a:ln w="38100">
              <a:noFill/>
            </a:ln>
          </p:spPr>
          <p:txBody>
            <a:bodyPr wrap="none" anchor="ctr" anchorCtr="0">
              <a:spAutoFit/>
            </a:bodyPr>
            <a:p>
              <a:pPr algn="ctr"/>
              <a:r>
                <a:rPr lang="en-US" altLang="zh-CN" sz="1600" b="1" dirty="0">
                  <a:solidFill>
                    <a:srgbClr val="CC0066"/>
                  </a:solidFill>
                  <a:latin typeface="Times New Roman" panose="02020603050405020304" pitchFamily="18" charset="0"/>
                  <a:ea typeface="宋体" panose="02010600030101010101" pitchFamily="2" charset="-122"/>
                </a:rPr>
                <a:t>O</a:t>
              </a:r>
              <a:endParaRPr lang="en-US" altLang="zh-CN" sz="1600" b="1" dirty="0">
                <a:solidFill>
                  <a:srgbClr val="CC0066"/>
                </a:solidFill>
                <a:latin typeface="Times New Roman" panose="02020603050405020304" pitchFamily="18" charset="0"/>
                <a:ea typeface="宋体" panose="02010600030101010101" pitchFamily="2" charset="-122"/>
              </a:endParaRPr>
            </a:p>
          </p:txBody>
        </p:sp>
      </p:gr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pPr marL="457200" marR="0" lvl="1" indent="-457200" algn="l" defTabSz="1219200" rtl="0" eaLnBrk="1" fontAlgn="base" latinLnBrk="0" hangingPunct="1">
              <a:lnSpc>
                <a:spcPct val="100000"/>
              </a:lnSpc>
              <a:spcBef>
                <a:spcPct val="20000"/>
              </a:spcBef>
              <a:buClrTx/>
              <a:buSzTx/>
              <a:buFont typeface="Wingdings" panose="05000000000000000000" charset="0"/>
              <a:buChar char="l"/>
            </a:pPr>
            <a:r>
              <a:rPr lang="zh-CN" altLang="en-US" sz="2800" dirty="0">
                <a:latin typeface="黑体" panose="02010609060101010101" pitchFamily="2" charset="-122"/>
                <a:cs typeface="+mn-cs"/>
                <a:sym typeface="+mn-ea"/>
              </a:rPr>
              <a:t>赫夫曼编码</a:t>
            </a:r>
            <a:r>
              <a:rPr lang="zh-CN" altLang="en-US" sz="2800" dirty="0">
                <a:latin typeface="黑体" panose="02010609060101010101" pitchFamily="2" charset="-122"/>
                <a:cs typeface="+mn-cs"/>
                <a:sym typeface="+mn-ea"/>
              </a:rPr>
              <a:t>示例</a:t>
            </a:r>
            <a:endParaRPr lang="zh-CN" altLang="en-US" sz="2800" dirty="0">
              <a:latin typeface="黑体" panose="02010609060101010101" pitchFamily="2" charset="-122"/>
              <a:cs typeface="+mn-cs"/>
              <a:sym typeface="+mn-ea"/>
            </a:endParaRPr>
          </a:p>
          <a:p>
            <a:pPr marR="0" lvl="1" algn="l" defTabSz="1219200" rtl="0" eaLnBrk="1" fontAlgn="base" latinLnBrk="0" hangingPunct="1">
              <a:lnSpc>
                <a:spcPct val="100000"/>
              </a:lnSpc>
              <a:spcBef>
                <a:spcPct val="20000"/>
              </a:spcBef>
              <a:buClrTx/>
              <a:buSzTx/>
              <a:buChar char="•"/>
            </a:pPr>
            <a:r>
              <a:rPr lang="zh-CN" altLang="en-US" sz="2400" dirty="0">
                <a:latin typeface="黑体" panose="02010609060101010101" pitchFamily="2" charset="-122"/>
                <a:ea typeface="黑体" panose="02010609060101010101" pitchFamily="2" charset="-122"/>
                <a:cs typeface="+mn-ea"/>
                <a:sym typeface="+mn-ea"/>
              </a:rPr>
              <a:t>设给出一段报文： GOOD_GOOD_GOOD_GOOOOOOOO_OFF</a:t>
            </a:r>
            <a:endParaRPr kumimoji="0" lang="zh-CN" altLang="en-US" sz="2400" b="0" i="0" u="none" strike="noStrike" kern="0" cap="none" spc="0" normalizeH="0" baseline="0" dirty="0">
              <a:solidFill>
                <a:schemeClr val="tx1"/>
              </a:solidFill>
              <a:latin typeface="黑体" panose="02010609060101010101" pitchFamily="2" charset="-122"/>
              <a:ea typeface="黑体" panose="02010609060101010101" pitchFamily="2" charset="-122"/>
              <a:cs typeface="+mn-ea"/>
            </a:endParaRPr>
          </a:p>
          <a:p>
            <a:pPr marR="0" lvl="1" algn="l" defTabSz="1219200" rtl="0" eaLnBrk="1" fontAlgn="base" latinLnBrk="0" hangingPunct="1">
              <a:lnSpc>
                <a:spcPct val="100000"/>
              </a:lnSpc>
              <a:spcBef>
                <a:spcPct val="20000"/>
              </a:spcBef>
              <a:buClrTx/>
              <a:buSzTx/>
              <a:buChar char="•"/>
            </a:pPr>
            <a:r>
              <a:rPr lang="zh-CN" altLang="en-US" sz="2400" dirty="0">
                <a:latin typeface="黑体" panose="02010609060101010101" pitchFamily="2" charset="-122"/>
                <a:ea typeface="黑体" panose="02010609060101010101" pitchFamily="2" charset="-122"/>
                <a:cs typeface="+mn-ea"/>
                <a:sym typeface="+mn-ea"/>
              </a:rPr>
              <a:t>字符集合是 { O, G, _, D, F}，字符出现频度是 W＝{ 15, 4, 4, 3, 2}</a:t>
            </a:r>
            <a:endParaRPr lang="zh-CN" altLang="en-US" sz="2400" dirty="0">
              <a:latin typeface="黑体" panose="02010609060101010101" pitchFamily="2" charset="-122"/>
              <a:ea typeface="黑体" panose="02010609060101010101" pitchFamily="2" charset="-122"/>
              <a:cs typeface="+mn-ea"/>
              <a:sym typeface="+mn-ea"/>
            </a:endParaRPr>
          </a:p>
          <a:p>
            <a:pPr marR="0" lvl="1" algn="l" defTabSz="1219200" rtl="0" eaLnBrk="1" fontAlgn="base" latinLnBrk="0" hangingPunct="1">
              <a:lnSpc>
                <a:spcPct val="100000"/>
              </a:lnSpc>
              <a:spcBef>
                <a:spcPct val="20000"/>
              </a:spcBef>
              <a:buClrTx/>
              <a:buSzTx/>
              <a:buChar char="•"/>
            </a:pPr>
            <a:r>
              <a:rPr lang="zh-CN" altLang="en-US" sz="2400" dirty="0">
                <a:latin typeface="黑体" panose="02010609060101010101" pitchFamily="2" charset="-122"/>
                <a:ea typeface="黑体" panose="02010609060101010101" pitchFamily="2" charset="-122"/>
                <a:cs typeface="+mn-ea"/>
                <a:sym typeface="+mn-ea"/>
              </a:rPr>
              <a:t>根据赫夫曼树，</a:t>
            </a:r>
            <a:r>
              <a:rPr lang="zh-CN" altLang="en-US" noProof="0" smtClean="0">
                <a:ln>
                  <a:noFill/>
                </a:ln>
                <a:effectLst/>
                <a:uLnTx/>
                <a:uFillTx/>
                <a:latin typeface="黑体" panose="02010609060101010101" pitchFamily="2" charset="-122"/>
                <a:ea typeface="黑体" panose="02010609060101010101" pitchFamily="2" charset="-122"/>
                <a:cs typeface="+mn-ea"/>
                <a:sym typeface="+mn-ea"/>
              </a:rPr>
              <a:t>左孩子分支为编码</a:t>
            </a:r>
            <a:r>
              <a:rPr lang="zh-CN" altLang="en-US" noProof="0" smtClean="0">
                <a:ln>
                  <a:noFill/>
                </a:ln>
                <a:effectLst/>
                <a:uLnTx/>
                <a:uFillTx/>
                <a:ea typeface="黑体" panose="02010609060101010101" pitchFamily="2" charset="-122"/>
                <a:cs typeface="+mn-ea"/>
                <a:sym typeface="+mn-ea"/>
              </a:rPr>
              <a:t>‘</a:t>
            </a:r>
            <a:r>
              <a:rPr lang="en-US" altLang="zh-CN" noProof="0" smtClean="0">
                <a:ln>
                  <a:noFill/>
                </a:ln>
                <a:effectLst/>
                <a:uLnTx/>
                <a:uFillTx/>
                <a:latin typeface="黑体" panose="02010609060101010101" pitchFamily="2" charset="-122"/>
                <a:ea typeface="黑体" panose="02010609060101010101" pitchFamily="2" charset="-122"/>
                <a:cs typeface="+mn-ea"/>
                <a:sym typeface="+mn-ea"/>
              </a:rPr>
              <a:t>0</a:t>
            </a:r>
            <a:r>
              <a:rPr lang="en-US" altLang="zh-CN" noProof="0" smtClean="0">
                <a:ln>
                  <a:noFill/>
                </a:ln>
                <a:effectLst/>
                <a:uLnTx/>
                <a:uFillTx/>
                <a:ea typeface="黑体" panose="02010609060101010101" pitchFamily="2" charset="-122"/>
                <a:cs typeface="+mn-ea"/>
                <a:sym typeface="+mn-ea"/>
              </a:rPr>
              <a:t>’</a:t>
            </a:r>
            <a:r>
              <a:rPr lang="zh-CN" altLang="en-US" noProof="0" smtClean="0">
                <a:ln>
                  <a:noFill/>
                </a:ln>
                <a:effectLst/>
                <a:uLnTx/>
                <a:uFillTx/>
                <a:latin typeface="黑体" panose="02010609060101010101" pitchFamily="2" charset="-122"/>
                <a:ea typeface="黑体" panose="02010609060101010101" pitchFamily="2" charset="-122"/>
                <a:cs typeface="+mn-ea"/>
                <a:sym typeface="+mn-ea"/>
              </a:rPr>
              <a:t>，右孩子分支为编码</a:t>
            </a:r>
            <a:r>
              <a:rPr lang="zh-CN" altLang="en-US" noProof="0" smtClean="0">
                <a:ln>
                  <a:noFill/>
                </a:ln>
                <a:effectLst/>
                <a:uLnTx/>
                <a:uFillTx/>
                <a:ea typeface="黑体" panose="02010609060101010101" pitchFamily="2" charset="-122"/>
                <a:cs typeface="+mn-ea"/>
                <a:sym typeface="+mn-ea"/>
              </a:rPr>
              <a:t>‘</a:t>
            </a:r>
            <a:r>
              <a:rPr lang="en-US" altLang="zh-CN" noProof="0" smtClean="0">
                <a:ln>
                  <a:noFill/>
                </a:ln>
                <a:effectLst/>
                <a:uLnTx/>
                <a:uFillTx/>
                <a:latin typeface="黑体" panose="02010609060101010101" pitchFamily="2" charset="-122"/>
                <a:ea typeface="黑体" panose="02010609060101010101" pitchFamily="2" charset="-122"/>
                <a:cs typeface="+mn-ea"/>
                <a:sym typeface="+mn-ea"/>
              </a:rPr>
              <a:t>1</a:t>
            </a:r>
            <a:r>
              <a:rPr lang="en-US" altLang="zh-CN" noProof="0" smtClean="0">
                <a:ln>
                  <a:noFill/>
                </a:ln>
                <a:effectLst/>
                <a:uLnTx/>
                <a:uFillTx/>
                <a:ea typeface="黑体" panose="02010609060101010101" pitchFamily="2" charset="-122"/>
                <a:cs typeface="+mn-ea"/>
                <a:sym typeface="+mn-ea"/>
              </a:rPr>
              <a:t>’</a:t>
            </a:r>
            <a:endParaRPr kumimoji="0" lang="en-US" altLang="zh-CN" b="0" i="0" u="none" strike="noStrike" kern="0" cap="none" spc="0" normalizeH="0" baseline="0" noProof="0" smtClean="0">
              <a:ln>
                <a:noFill/>
              </a:ln>
              <a:solidFill>
                <a:schemeClr val="tx1"/>
              </a:solidFill>
              <a:effectLst/>
              <a:uLnTx/>
              <a:uFillTx/>
              <a:latin typeface="黑体" panose="02010609060101010101" pitchFamily="2" charset="-122"/>
              <a:ea typeface="黑体" panose="02010609060101010101" pitchFamily="2" charset="-122"/>
              <a:cs typeface="+mn-ea"/>
            </a:endParaRPr>
          </a:p>
          <a:p>
            <a:pPr marR="0" lvl="1" algn="l" defTabSz="1219200" rtl="0" eaLnBrk="1" fontAlgn="base" latinLnBrk="0" hangingPunct="1">
              <a:lnSpc>
                <a:spcPct val="100000"/>
              </a:lnSpc>
              <a:spcBef>
                <a:spcPct val="20000"/>
              </a:spcBef>
              <a:buClrTx/>
              <a:buSzTx/>
              <a:buChar char="•"/>
            </a:pPr>
            <a:r>
              <a:rPr kumimoji="0" lang="zh-CN" altLang="en-US" sz="2400" b="0" i="0" u="none" strike="noStrike" kern="0" cap="none" spc="0" normalizeH="0" baseline="0" dirty="0">
                <a:solidFill>
                  <a:schemeClr val="tx1"/>
                </a:solidFill>
                <a:latin typeface="黑体" panose="02010609060101010101" pitchFamily="2" charset="-122"/>
                <a:ea typeface="黑体" panose="02010609060101010101" pitchFamily="2" charset="-122"/>
                <a:cs typeface="+mn-ea"/>
              </a:rPr>
              <a:t>从根结点到叶子，经过的分支则为对应的赫夫曼</a:t>
            </a:r>
            <a:r>
              <a:rPr kumimoji="0" lang="zh-CN" altLang="en-US" sz="2400" b="0" i="0" u="none" strike="noStrike" kern="0" cap="none" spc="0" normalizeH="0" baseline="0" dirty="0">
                <a:solidFill>
                  <a:schemeClr val="tx1"/>
                </a:solidFill>
                <a:latin typeface="黑体" panose="02010609060101010101" pitchFamily="2" charset="-122"/>
                <a:ea typeface="黑体" panose="02010609060101010101" pitchFamily="2" charset="-122"/>
                <a:cs typeface="+mn-ea"/>
              </a:rPr>
              <a:t>编码</a:t>
            </a:r>
            <a:endParaRPr kumimoji="0" lang="zh-CN" altLang="en-US" sz="2400" b="0" i="0" u="none" strike="noStrike" kern="0" cap="none" spc="0" normalizeH="0" baseline="0" dirty="0">
              <a:solidFill>
                <a:schemeClr val="tx1"/>
              </a:solidFill>
              <a:latin typeface="黑体" panose="02010609060101010101" pitchFamily="2" charset="-122"/>
              <a:ea typeface="黑体" panose="02010609060101010101" pitchFamily="2" charset="-122"/>
              <a:cs typeface="+mn-ea"/>
            </a:endParaRPr>
          </a:p>
          <a:p>
            <a:pPr marL="609600" marR="0" lvl="1" indent="0" algn="l" defTabSz="1219200" rtl="0" eaLnBrk="1" fontAlgn="base" latinLnBrk="0" hangingPunct="1">
              <a:lnSpc>
                <a:spcPct val="100000"/>
              </a:lnSpc>
              <a:spcBef>
                <a:spcPct val="20000"/>
              </a:spcBef>
              <a:buClrTx/>
              <a:buSzTx/>
              <a:buNone/>
            </a:pPr>
            <a:endParaRPr lang="en-US" altLang="zh-CN" sz="2400" noProof="0" smtClean="0">
              <a:ln>
                <a:noFill/>
              </a:ln>
              <a:effectLst/>
              <a:uLnTx/>
              <a:uFillTx/>
              <a:latin typeface="黑体" panose="02010609060101010101" pitchFamily="2" charset="-122"/>
              <a:ea typeface="黑体" panose="02010609060101010101" pitchFamily="2" charset="-122"/>
              <a:cs typeface="+mn-cs"/>
              <a:sym typeface="+mn-ea"/>
            </a:endParaRPr>
          </a:p>
          <a:p>
            <a:pPr marL="609600" marR="0" lvl="1" indent="0" algn="l" defTabSz="1219200" rtl="0" eaLnBrk="1" fontAlgn="base" latinLnBrk="0" hangingPunct="1">
              <a:lnSpc>
                <a:spcPct val="100000"/>
              </a:lnSpc>
              <a:spcBef>
                <a:spcPct val="20000"/>
              </a:spcBef>
              <a:buClrTx/>
              <a:buSzTx/>
              <a:buNone/>
            </a:pPr>
            <a:r>
              <a:rPr lang="en-US" altLang="zh-CN" sz="2400" noProof="0" smtClean="0">
                <a:ln>
                  <a:noFill/>
                </a:ln>
                <a:effectLst/>
                <a:uLnTx/>
                <a:uFillTx/>
                <a:latin typeface="黑体" panose="02010609060101010101" pitchFamily="2" charset="-122"/>
                <a:ea typeface="黑体" panose="02010609060101010101" pitchFamily="2" charset="-122"/>
                <a:cs typeface="+mn-cs"/>
                <a:sym typeface="+mn-ea"/>
              </a:rPr>
              <a:t>O:1</a:t>
            </a:r>
            <a:endParaRPr kumimoji="0" lang="en-US" altLang="zh-CN" sz="2400" b="0" i="0" u="none" strike="noStrike" kern="0" cap="none" spc="0" normalizeH="0" baseline="0" noProof="0" smtClean="0">
              <a:ln>
                <a:noFill/>
              </a:ln>
              <a:solidFill>
                <a:schemeClr val="tx1"/>
              </a:solidFill>
              <a:effectLst/>
              <a:uLnTx/>
              <a:uFillTx/>
              <a:latin typeface="黑体" panose="02010609060101010101" pitchFamily="2" charset="-122"/>
              <a:ea typeface="黑体" panose="02010609060101010101" pitchFamily="2" charset="-122"/>
              <a:cs typeface="+mn-cs"/>
            </a:endParaRPr>
          </a:p>
          <a:p>
            <a:pPr marL="609600" marR="0" lvl="0" indent="-609600" algn="l" defTabSz="914400" rtl="0" eaLnBrk="1" fontAlgn="base" latinLnBrk="0" hangingPunct="1">
              <a:lnSpc>
                <a:spcPct val="100000"/>
              </a:lnSpc>
              <a:spcBef>
                <a:spcPct val="0"/>
              </a:spcBef>
              <a:spcAft>
                <a:spcPct val="0"/>
              </a:spcAft>
              <a:buClr>
                <a:schemeClr val="accent1"/>
              </a:buClr>
              <a:buSzTx/>
              <a:buFont typeface="Wingdings" panose="05000000000000000000" pitchFamily="2" charset="2"/>
              <a:buNone/>
              <a:defRPr/>
            </a:pPr>
            <a:r>
              <a:rPr lang="en-US" altLang="zh-CN" sz="2400" noProof="0" smtClean="0">
                <a:ln>
                  <a:noFill/>
                </a:ln>
                <a:effectLst/>
                <a:uLnTx/>
                <a:uFillTx/>
                <a:latin typeface="黑体" panose="02010609060101010101" pitchFamily="2" charset="-122"/>
                <a:ea typeface="黑体" panose="02010609060101010101" pitchFamily="2" charset="-122"/>
                <a:cs typeface="+mn-cs"/>
                <a:sym typeface="+mn-ea"/>
              </a:rPr>
              <a:t>	_:011  </a:t>
            </a:r>
            <a:endParaRPr kumimoji="0" lang="en-US" altLang="zh-CN" sz="2400" b="0" i="0" u="none" strike="noStrike" kern="0" cap="none" spc="0" normalizeH="0" baseline="0" noProof="0" smtClean="0">
              <a:ln>
                <a:noFill/>
              </a:ln>
              <a:solidFill>
                <a:schemeClr val="tx1"/>
              </a:solidFill>
              <a:effectLst/>
              <a:uLnTx/>
              <a:uFillTx/>
              <a:latin typeface="黑体" panose="02010609060101010101" pitchFamily="2" charset="-122"/>
              <a:ea typeface="黑体" panose="02010609060101010101" pitchFamily="2" charset="-122"/>
              <a:cs typeface="+mn-cs"/>
            </a:endParaRPr>
          </a:p>
          <a:p>
            <a:pPr marL="609600" marR="0" lvl="0" indent="-609600" algn="l" defTabSz="914400" rtl="0" eaLnBrk="1" fontAlgn="base" latinLnBrk="0" hangingPunct="1">
              <a:lnSpc>
                <a:spcPct val="100000"/>
              </a:lnSpc>
              <a:spcBef>
                <a:spcPct val="0"/>
              </a:spcBef>
              <a:spcAft>
                <a:spcPct val="0"/>
              </a:spcAft>
              <a:buClr>
                <a:schemeClr val="accent1"/>
              </a:buClr>
              <a:buSzTx/>
              <a:buFont typeface="Wingdings" panose="05000000000000000000" pitchFamily="2" charset="2"/>
              <a:buNone/>
              <a:defRPr/>
            </a:pPr>
            <a:r>
              <a:rPr lang="en-US" altLang="zh-CN" sz="2400" noProof="0" smtClean="0">
                <a:ln>
                  <a:noFill/>
                </a:ln>
                <a:effectLst/>
                <a:uLnTx/>
                <a:uFillTx/>
                <a:latin typeface="黑体" panose="02010609060101010101" pitchFamily="2" charset="-122"/>
                <a:ea typeface="黑体" panose="02010609060101010101" pitchFamily="2" charset="-122"/>
                <a:cs typeface="+mn-cs"/>
                <a:sym typeface="+mn-ea"/>
              </a:rPr>
              <a:t>	G:010  </a:t>
            </a:r>
            <a:endParaRPr kumimoji="0" lang="en-US" altLang="zh-CN" sz="2400" b="0" i="0" u="none" strike="noStrike" kern="0" cap="none" spc="0" normalizeH="0" baseline="0" noProof="0" smtClean="0">
              <a:ln>
                <a:noFill/>
              </a:ln>
              <a:solidFill>
                <a:schemeClr val="tx1"/>
              </a:solidFill>
              <a:effectLst/>
              <a:uLnTx/>
              <a:uFillTx/>
              <a:latin typeface="黑体" panose="02010609060101010101" pitchFamily="2" charset="-122"/>
              <a:ea typeface="黑体" panose="02010609060101010101" pitchFamily="2" charset="-122"/>
              <a:cs typeface="+mn-cs"/>
            </a:endParaRPr>
          </a:p>
          <a:p>
            <a:pPr marL="609600" marR="0" lvl="0" indent="-609600" algn="l" defTabSz="914400" rtl="0" eaLnBrk="1" fontAlgn="base" latinLnBrk="0" hangingPunct="1">
              <a:lnSpc>
                <a:spcPct val="100000"/>
              </a:lnSpc>
              <a:spcBef>
                <a:spcPct val="0"/>
              </a:spcBef>
              <a:spcAft>
                <a:spcPct val="0"/>
              </a:spcAft>
              <a:buClr>
                <a:schemeClr val="accent1"/>
              </a:buClr>
              <a:buSzTx/>
              <a:buFont typeface="Wingdings" panose="05000000000000000000" pitchFamily="2" charset="2"/>
              <a:buNone/>
              <a:defRPr/>
            </a:pPr>
            <a:r>
              <a:rPr lang="en-US" altLang="zh-CN" sz="2400" noProof="0" smtClean="0">
                <a:ln>
                  <a:noFill/>
                </a:ln>
                <a:effectLst/>
                <a:uLnTx/>
                <a:uFillTx/>
                <a:latin typeface="黑体" panose="02010609060101010101" pitchFamily="2" charset="-122"/>
                <a:ea typeface="黑体" panose="02010609060101010101" pitchFamily="2" charset="-122"/>
                <a:cs typeface="+mn-cs"/>
                <a:sym typeface="+mn-ea"/>
              </a:rPr>
              <a:t>	D:001   </a:t>
            </a:r>
            <a:endParaRPr kumimoji="0" lang="en-US" altLang="zh-CN" sz="2400" b="0" i="0" u="none" strike="noStrike" kern="0" cap="none" spc="0" normalizeH="0" baseline="0" noProof="0" smtClean="0">
              <a:ln>
                <a:noFill/>
              </a:ln>
              <a:solidFill>
                <a:schemeClr val="tx1"/>
              </a:solidFill>
              <a:effectLst/>
              <a:uLnTx/>
              <a:uFillTx/>
              <a:latin typeface="黑体" panose="02010609060101010101" pitchFamily="2" charset="-122"/>
              <a:ea typeface="黑体" panose="02010609060101010101" pitchFamily="2" charset="-122"/>
              <a:cs typeface="+mn-cs"/>
            </a:endParaRPr>
          </a:p>
          <a:p>
            <a:pPr marL="609600" marR="0" lvl="0" indent="-609600" algn="l" defTabSz="914400" rtl="0" eaLnBrk="1" fontAlgn="base" latinLnBrk="0" hangingPunct="1">
              <a:lnSpc>
                <a:spcPct val="100000"/>
              </a:lnSpc>
              <a:spcBef>
                <a:spcPct val="0"/>
              </a:spcBef>
              <a:spcAft>
                <a:spcPct val="0"/>
              </a:spcAft>
              <a:buClr>
                <a:schemeClr val="accent1"/>
              </a:buClr>
              <a:buSzTx/>
              <a:buFont typeface="Wingdings" panose="05000000000000000000" pitchFamily="2" charset="2"/>
              <a:buNone/>
              <a:defRPr/>
            </a:pPr>
            <a:r>
              <a:rPr lang="en-US" altLang="zh-CN" sz="2400" noProof="0" smtClean="0">
                <a:ln>
                  <a:noFill/>
                </a:ln>
                <a:effectLst/>
                <a:uLnTx/>
                <a:uFillTx/>
                <a:latin typeface="黑体" panose="02010609060101010101" pitchFamily="2" charset="-122"/>
                <a:ea typeface="黑体" panose="02010609060101010101" pitchFamily="2" charset="-122"/>
                <a:cs typeface="+mn-cs"/>
                <a:sym typeface="+mn-ea"/>
              </a:rPr>
              <a:t>	F:000</a:t>
            </a:r>
            <a:endParaRPr lang="zh-CN" altLang="en-US" sz="2400" dirty="0">
              <a:latin typeface="黑体" panose="02010609060101010101" pitchFamily="2" charset="-122"/>
              <a:ea typeface="黑体" panose="02010609060101010101" pitchFamily="2" charset="-122"/>
              <a:cs typeface="+mn-ea"/>
              <a:sym typeface="+mn-ea"/>
            </a:endParaRPr>
          </a:p>
        </p:txBody>
      </p:sp>
      <p:sp>
        <p:nvSpPr>
          <p:cNvPr id="4" name="标题 3"/>
          <p:cNvSpPr>
            <a:spLocks noGrp="1"/>
          </p:cNvSpPr>
          <p:nvPr>
            <p:ph type="title"/>
          </p:nvPr>
        </p:nvSpPr>
        <p:spPr>
          <a:xfrm>
            <a:off x="752475" y="222568"/>
            <a:ext cx="10972800" cy="796908"/>
          </a:xfrm>
        </p:spPr>
        <p:txBody>
          <a:bodyPr/>
          <a:p>
            <a:r>
              <a:rPr lang="en-US" altLang="zh-CN">
                <a:latin typeface="楷体" panose="02010609060101010101" charset="-122"/>
                <a:ea typeface="楷体" panose="02010609060101010101" charset="-122"/>
                <a:cs typeface="楷体" panose="02010609060101010101" charset="-122"/>
                <a:sym typeface="+mn-ea"/>
              </a:rPr>
              <a:t>6.6 </a:t>
            </a:r>
            <a:r>
              <a:rPr lang="zh-CN" altLang="en-US" dirty="0">
                <a:latin typeface="楷体" panose="02010609060101010101" charset="-122"/>
                <a:ea typeface="楷体" panose="02010609060101010101" charset="-122"/>
                <a:cs typeface="楷体" panose="02010609060101010101" charset="-122"/>
                <a:sym typeface="+mn-ea"/>
              </a:rPr>
              <a:t>赫夫曼树及其应用</a:t>
            </a:r>
            <a:endParaRPr lang="en-US" altLang="zh-CN">
              <a:latin typeface="楷体" panose="02010609060101010101" charset="-122"/>
              <a:ea typeface="楷体" panose="02010609060101010101" charset="-122"/>
              <a:cs typeface="楷体" panose="02010609060101010101" charset="-122"/>
            </a:endParaRPr>
          </a:p>
        </p:txBody>
      </p:sp>
      <p:sp>
        <p:nvSpPr>
          <p:cNvPr id="2" name="灯片编号占位符 1"/>
          <p:cNvSpPr>
            <a:spLocks noGrp="1"/>
          </p:cNvSpPr>
          <p:nvPr>
            <p:ph type="sldNum" sz="quarter" idx="4"/>
          </p:nvPr>
        </p:nvSpPr>
        <p:spPr/>
        <p:txBody>
          <a:bodyPr/>
          <a:p>
            <a:fld id="{F18B4237-A20D-4DE2-ADD8-75BCC50A7656}" type="slidenum">
              <a:rPr lang="zh-CN" altLang="en-US"/>
            </a:fld>
            <a:endParaRPr lang="zh-CN" altLang="en-US"/>
          </a:p>
        </p:txBody>
      </p:sp>
      <p:grpSp>
        <p:nvGrpSpPr>
          <p:cNvPr id="103428" name="Group 34"/>
          <p:cNvGrpSpPr/>
          <p:nvPr/>
        </p:nvGrpSpPr>
        <p:grpSpPr>
          <a:xfrm>
            <a:off x="3287395" y="3500756"/>
            <a:ext cx="2447925" cy="2427288"/>
            <a:chOff x="3969" y="2703"/>
            <a:chExt cx="1542" cy="1529"/>
          </a:xfrm>
        </p:grpSpPr>
        <p:grpSp>
          <p:nvGrpSpPr>
            <p:cNvPr id="103429" name="Group 35"/>
            <p:cNvGrpSpPr/>
            <p:nvPr/>
          </p:nvGrpSpPr>
          <p:grpSpPr>
            <a:xfrm>
              <a:off x="3969" y="2703"/>
              <a:ext cx="1542" cy="1344"/>
              <a:chOff x="3923" y="2204"/>
              <a:chExt cx="1542" cy="1344"/>
            </a:xfrm>
          </p:grpSpPr>
          <p:grpSp>
            <p:nvGrpSpPr>
              <p:cNvPr id="103430" name="Group 36"/>
              <p:cNvGrpSpPr/>
              <p:nvPr/>
            </p:nvGrpSpPr>
            <p:grpSpPr>
              <a:xfrm>
                <a:off x="3923" y="2204"/>
                <a:ext cx="1491" cy="1344"/>
                <a:chOff x="3552" y="2703"/>
                <a:chExt cx="1491" cy="1344"/>
              </a:xfrm>
            </p:grpSpPr>
            <p:sp>
              <p:nvSpPr>
                <p:cNvPr id="103431" name="Line 37"/>
                <p:cNvSpPr/>
                <p:nvPr/>
              </p:nvSpPr>
              <p:spPr>
                <a:xfrm>
                  <a:off x="4649" y="2931"/>
                  <a:ext cx="259" cy="294"/>
                </a:xfrm>
                <a:prstGeom prst="line">
                  <a:avLst/>
                </a:prstGeom>
                <a:ln w="28575" cap="flat" cmpd="sng">
                  <a:solidFill>
                    <a:srgbClr val="009900"/>
                  </a:solidFill>
                  <a:prstDash val="solid"/>
                  <a:round/>
                  <a:headEnd type="none" w="med" len="med"/>
                  <a:tailEnd type="none" w="med" len="med"/>
                </a:ln>
              </p:spPr>
            </p:sp>
            <p:sp>
              <p:nvSpPr>
                <p:cNvPr id="103432" name="Line 38"/>
                <p:cNvSpPr/>
                <p:nvPr/>
              </p:nvSpPr>
              <p:spPr>
                <a:xfrm flipH="1">
                  <a:off x="4332" y="2886"/>
                  <a:ext cx="226" cy="272"/>
                </a:xfrm>
                <a:prstGeom prst="line">
                  <a:avLst/>
                </a:prstGeom>
                <a:ln w="28575" cap="flat" cmpd="sng">
                  <a:solidFill>
                    <a:srgbClr val="009900"/>
                  </a:solidFill>
                  <a:prstDash val="solid"/>
                  <a:round/>
                  <a:headEnd type="none" w="med" len="med"/>
                  <a:tailEnd type="none" w="med" len="med"/>
                </a:ln>
              </p:spPr>
            </p:sp>
            <p:sp>
              <p:nvSpPr>
                <p:cNvPr id="103433" name="Line 39"/>
                <p:cNvSpPr/>
                <p:nvPr/>
              </p:nvSpPr>
              <p:spPr>
                <a:xfrm>
                  <a:off x="4337" y="3340"/>
                  <a:ext cx="267" cy="181"/>
                </a:xfrm>
                <a:prstGeom prst="line">
                  <a:avLst/>
                </a:prstGeom>
                <a:ln w="28575" cap="flat" cmpd="sng">
                  <a:solidFill>
                    <a:srgbClr val="009900"/>
                  </a:solidFill>
                  <a:prstDash val="solid"/>
                  <a:round/>
                  <a:headEnd type="none" w="med" len="med"/>
                  <a:tailEnd type="none" w="med" len="med"/>
                </a:ln>
              </p:spPr>
            </p:sp>
            <p:sp>
              <p:nvSpPr>
                <p:cNvPr id="103434" name="Line 40"/>
                <p:cNvSpPr/>
                <p:nvPr/>
              </p:nvSpPr>
              <p:spPr>
                <a:xfrm flipH="1">
                  <a:off x="3969" y="3334"/>
                  <a:ext cx="274" cy="187"/>
                </a:xfrm>
                <a:prstGeom prst="line">
                  <a:avLst/>
                </a:prstGeom>
                <a:ln w="28575" cap="flat" cmpd="sng">
                  <a:solidFill>
                    <a:srgbClr val="009900"/>
                  </a:solidFill>
                  <a:prstDash val="solid"/>
                  <a:round/>
                  <a:headEnd type="none" w="med" len="med"/>
                  <a:tailEnd type="none" w="med" len="med"/>
                </a:ln>
              </p:spPr>
            </p:sp>
            <p:sp>
              <p:nvSpPr>
                <p:cNvPr id="833577" name="Rectangle 41"/>
                <p:cNvSpPr>
                  <a:spLocks noChangeArrowheads="1"/>
                </p:cNvSpPr>
                <p:nvPr/>
              </p:nvSpPr>
              <p:spPr bwMode="auto">
                <a:xfrm>
                  <a:off x="4766" y="3154"/>
                  <a:ext cx="236" cy="177"/>
                </a:xfrm>
                <a:prstGeom prst="rect">
                  <a:avLst/>
                </a:prstGeom>
                <a:solidFill>
                  <a:srgbClr val="FFFFCC"/>
                </a:solidFill>
                <a:ln w="19050">
                  <a:solidFill>
                    <a:srgbClr val="009900"/>
                  </a:solidFill>
                  <a:miter lim="800000"/>
                </a:ln>
                <a:effectLst>
                  <a:outerShdw dist="35921" dir="2700000" algn="ctr" rotWithShape="0">
                    <a:schemeClr val="bg2"/>
                  </a:outerShdw>
                </a:effectLst>
              </p:spPr>
              <p:txBody>
                <a:bodyPr wrap="none" anchor="ctr"/>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40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33578" name="Oval 42"/>
                <p:cNvSpPr>
                  <a:spLocks noChangeArrowheads="1"/>
                </p:cNvSpPr>
                <p:nvPr/>
              </p:nvSpPr>
              <p:spPr bwMode="auto">
                <a:xfrm>
                  <a:off x="4148" y="3156"/>
                  <a:ext cx="284" cy="213"/>
                </a:xfrm>
                <a:prstGeom prst="ellipse">
                  <a:avLst/>
                </a:prstGeom>
                <a:solidFill>
                  <a:srgbClr val="FFFFCC"/>
                </a:solidFill>
                <a:ln w="19050">
                  <a:solidFill>
                    <a:srgbClr val="009900"/>
                  </a:solidFill>
                  <a:round/>
                </a:ln>
                <a:effectLst>
                  <a:outerShdw dist="35921" dir="2700000" algn="ctr" rotWithShape="0">
                    <a:schemeClr val="bg2"/>
                  </a:outerShdw>
                </a:effectLst>
              </p:spPr>
              <p:txBody>
                <a:bodyPr wrap="none" anchor="ctr"/>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40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33579" name="Oval 43"/>
                <p:cNvSpPr>
                  <a:spLocks noChangeArrowheads="1"/>
                </p:cNvSpPr>
                <p:nvPr/>
              </p:nvSpPr>
              <p:spPr bwMode="auto">
                <a:xfrm>
                  <a:off x="4436" y="2704"/>
                  <a:ext cx="284" cy="213"/>
                </a:xfrm>
                <a:prstGeom prst="ellipse">
                  <a:avLst/>
                </a:prstGeom>
                <a:solidFill>
                  <a:srgbClr val="FFFFCC"/>
                </a:solidFill>
                <a:ln w="19050">
                  <a:solidFill>
                    <a:srgbClr val="009900"/>
                  </a:solidFill>
                  <a:round/>
                </a:ln>
                <a:effectLst>
                  <a:outerShdw dist="35921" dir="2700000" algn="ctr" rotWithShape="0">
                    <a:schemeClr val="bg2"/>
                  </a:outerShdw>
                </a:effectLst>
              </p:spPr>
              <p:txBody>
                <a:bodyPr wrap="none" anchor="ctr"/>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40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3438" name="Line 44"/>
                <p:cNvSpPr/>
                <p:nvPr/>
              </p:nvSpPr>
              <p:spPr>
                <a:xfrm>
                  <a:off x="4747" y="3653"/>
                  <a:ext cx="142" cy="213"/>
                </a:xfrm>
                <a:prstGeom prst="line">
                  <a:avLst/>
                </a:prstGeom>
                <a:ln w="28575" cap="flat" cmpd="sng">
                  <a:solidFill>
                    <a:srgbClr val="009900"/>
                  </a:solidFill>
                  <a:prstDash val="solid"/>
                  <a:round/>
                  <a:headEnd type="none" w="med" len="med"/>
                  <a:tailEnd type="none" w="med" len="med"/>
                </a:ln>
              </p:spPr>
            </p:sp>
            <p:sp>
              <p:nvSpPr>
                <p:cNvPr id="103439" name="Line 45"/>
                <p:cNvSpPr/>
                <p:nvPr/>
              </p:nvSpPr>
              <p:spPr>
                <a:xfrm flipH="1">
                  <a:off x="4510" y="3653"/>
                  <a:ext cx="142" cy="213"/>
                </a:xfrm>
                <a:prstGeom prst="line">
                  <a:avLst/>
                </a:prstGeom>
                <a:ln w="28575" cap="flat" cmpd="sng">
                  <a:solidFill>
                    <a:srgbClr val="009900"/>
                  </a:solidFill>
                  <a:prstDash val="solid"/>
                  <a:round/>
                  <a:headEnd type="none" w="med" len="med"/>
                  <a:tailEnd type="none" w="med" len="med"/>
                </a:ln>
              </p:spPr>
            </p:sp>
            <p:sp>
              <p:nvSpPr>
                <p:cNvPr id="833582" name="Rectangle 46"/>
                <p:cNvSpPr>
                  <a:spLocks noChangeArrowheads="1"/>
                </p:cNvSpPr>
                <p:nvPr/>
              </p:nvSpPr>
              <p:spPr bwMode="auto">
                <a:xfrm>
                  <a:off x="4368" y="3831"/>
                  <a:ext cx="237" cy="177"/>
                </a:xfrm>
                <a:prstGeom prst="rect">
                  <a:avLst/>
                </a:prstGeom>
                <a:solidFill>
                  <a:srgbClr val="FFFFCC"/>
                </a:solidFill>
                <a:ln w="19050">
                  <a:solidFill>
                    <a:srgbClr val="009900"/>
                  </a:solidFill>
                  <a:miter lim="800000"/>
                </a:ln>
                <a:effectLst>
                  <a:outerShdw dist="35921" dir="2700000" algn="ctr" rotWithShape="0">
                    <a:schemeClr val="bg2"/>
                  </a:outerShdw>
                </a:effectLst>
              </p:spPr>
              <p:txBody>
                <a:bodyPr wrap="none" anchor="ctr"/>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40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33583" name="Rectangle 47"/>
                <p:cNvSpPr>
                  <a:spLocks noChangeArrowheads="1"/>
                </p:cNvSpPr>
                <p:nvPr/>
              </p:nvSpPr>
              <p:spPr bwMode="auto">
                <a:xfrm>
                  <a:off x="4806" y="3831"/>
                  <a:ext cx="237" cy="177"/>
                </a:xfrm>
                <a:prstGeom prst="rect">
                  <a:avLst/>
                </a:prstGeom>
                <a:solidFill>
                  <a:srgbClr val="FFFFCC"/>
                </a:solidFill>
                <a:ln w="19050">
                  <a:solidFill>
                    <a:srgbClr val="009900"/>
                  </a:solidFill>
                  <a:miter lim="800000"/>
                </a:ln>
                <a:effectLst>
                  <a:outerShdw dist="35921" dir="2700000" algn="ctr" rotWithShape="0">
                    <a:schemeClr val="bg2"/>
                  </a:outerShdw>
                </a:effectLst>
              </p:spPr>
              <p:txBody>
                <a:bodyPr wrap="none" anchor="ctr"/>
                <a:p>
                  <a:pPr marL="0" marR="0" lvl="0" indent="0" algn="ctr" defTabSz="914400" rtl="0" eaLnBrk="1" fontAlgn="base" latinLnBrk="0" hangingPunct="1">
                    <a:lnSpc>
                      <a:spcPct val="100000"/>
                    </a:lnSpc>
                    <a:spcBef>
                      <a:spcPct val="0"/>
                    </a:spcBef>
                    <a:spcAft>
                      <a:spcPct val="0"/>
                    </a:spcAft>
                    <a:buClrTx/>
                    <a:buSzTx/>
                    <a:buFontTx/>
                    <a:buNone/>
                    <a:defRPr/>
                  </a:pPr>
                  <a:endParaRPr kumimoji="1" lang="zh-CN" altLang="zh-CN" sz="24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833584" name="Oval 48"/>
                <p:cNvSpPr>
                  <a:spLocks noChangeArrowheads="1"/>
                </p:cNvSpPr>
                <p:nvPr/>
              </p:nvSpPr>
              <p:spPr bwMode="auto">
                <a:xfrm>
                  <a:off x="4558" y="3475"/>
                  <a:ext cx="284" cy="214"/>
                </a:xfrm>
                <a:prstGeom prst="ellipse">
                  <a:avLst/>
                </a:prstGeom>
                <a:solidFill>
                  <a:srgbClr val="FFFFCC"/>
                </a:solidFill>
                <a:ln w="19050">
                  <a:solidFill>
                    <a:srgbClr val="009900"/>
                  </a:solidFill>
                  <a:round/>
                </a:ln>
                <a:effectLst>
                  <a:outerShdw dist="35921" dir="2700000" algn="ctr" rotWithShape="0">
                    <a:schemeClr val="bg2"/>
                  </a:outerShdw>
                </a:effectLst>
              </p:spPr>
              <p:txBody>
                <a:bodyPr wrap="none" anchor="ctr"/>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40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3443" name="Text Box 49"/>
                <p:cNvSpPr txBox="1"/>
                <p:nvPr/>
              </p:nvSpPr>
              <p:spPr>
                <a:xfrm>
                  <a:off x="4381" y="3796"/>
                  <a:ext cx="195" cy="251"/>
                </a:xfrm>
                <a:prstGeom prst="rect">
                  <a:avLst/>
                </a:prstGeom>
                <a:noFill/>
                <a:ln w="38100">
                  <a:noFill/>
                </a:ln>
              </p:spPr>
              <p:txBody>
                <a:bodyPr wrap="none" anchor="ctr" anchorCtr="0">
                  <a:spAutoFit/>
                </a:bodyPr>
                <a:p>
                  <a:pPr algn="ctr"/>
                  <a:r>
                    <a:rPr lang="en-US" altLang="zh-CN" sz="2000" b="1" dirty="0">
                      <a:latin typeface="Times New Roman" panose="02020603050405020304" pitchFamily="18" charset="0"/>
                      <a:ea typeface="宋体" panose="02010600030101010101" pitchFamily="2" charset="-122"/>
                    </a:rPr>
                    <a:t>4</a:t>
                  </a:r>
                  <a:endParaRPr lang="en-US" altLang="zh-CN" sz="2000" dirty="0">
                    <a:latin typeface="Times New Roman" panose="02020603050405020304" pitchFamily="18" charset="0"/>
                    <a:ea typeface="宋体" panose="02010600030101010101" pitchFamily="2" charset="-122"/>
                  </a:endParaRPr>
                </a:p>
              </p:txBody>
            </p:sp>
            <p:sp>
              <p:nvSpPr>
                <p:cNvPr id="103444" name="Text Box 50"/>
                <p:cNvSpPr txBox="1"/>
                <p:nvPr/>
              </p:nvSpPr>
              <p:spPr>
                <a:xfrm>
                  <a:off x="4740" y="3112"/>
                  <a:ext cx="275" cy="251"/>
                </a:xfrm>
                <a:prstGeom prst="rect">
                  <a:avLst/>
                </a:prstGeom>
                <a:noFill/>
                <a:ln w="38100">
                  <a:noFill/>
                </a:ln>
              </p:spPr>
              <p:txBody>
                <a:bodyPr wrap="none" anchor="ctr" anchorCtr="0">
                  <a:spAutoFit/>
                </a:bodyPr>
                <a:p>
                  <a:pPr algn="ctr"/>
                  <a:r>
                    <a:rPr lang="en-US" altLang="zh-CN" sz="2000" b="1" dirty="0">
                      <a:latin typeface="Times New Roman" panose="02020603050405020304" pitchFamily="18" charset="0"/>
                      <a:ea typeface="宋体" panose="02010600030101010101" pitchFamily="2" charset="-122"/>
                    </a:rPr>
                    <a:t>15</a:t>
                  </a:r>
                  <a:endParaRPr lang="en-US" altLang="zh-CN" sz="2000" dirty="0">
                    <a:latin typeface="Times New Roman" panose="02020603050405020304" pitchFamily="18" charset="0"/>
                    <a:ea typeface="宋体" panose="02010600030101010101" pitchFamily="2" charset="-122"/>
                  </a:endParaRPr>
                </a:p>
              </p:txBody>
            </p:sp>
            <p:sp>
              <p:nvSpPr>
                <p:cNvPr id="103445" name="Text Box 51"/>
                <p:cNvSpPr txBox="1"/>
                <p:nvPr/>
              </p:nvSpPr>
              <p:spPr>
                <a:xfrm>
                  <a:off x="4831" y="3796"/>
                  <a:ext cx="195" cy="251"/>
                </a:xfrm>
                <a:prstGeom prst="rect">
                  <a:avLst/>
                </a:prstGeom>
                <a:noFill/>
                <a:ln w="38100">
                  <a:noFill/>
                </a:ln>
              </p:spPr>
              <p:txBody>
                <a:bodyPr wrap="none" anchor="ctr" anchorCtr="0">
                  <a:spAutoFit/>
                </a:bodyPr>
                <a:p>
                  <a:pPr algn="ctr"/>
                  <a:r>
                    <a:rPr lang="en-US" altLang="zh-CN" sz="2000" b="1" dirty="0">
                      <a:latin typeface="Times New Roman" panose="02020603050405020304" pitchFamily="18" charset="0"/>
                      <a:ea typeface="宋体" panose="02010600030101010101" pitchFamily="2" charset="-122"/>
                    </a:rPr>
                    <a:t>4</a:t>
                  </a:r>
                  <a:endParaRPr lang="en-US" altLang="zh-CN" sz="2000" b="1" dirty="0">
                    <a:latin typeface="Times New Roman" panose="02020603050405020304" pitchFamily="18" charset="0"/>
                    <a:ea typeface="宋体" panose="02010600030101010101" pitchFamily="2" charset="-122"/>
                  </a:endParaRPr>
                </a:p>
              </p:txBody>
            </p:sp>
            <p:sp>
              <p:nvSpPr>
                <p:cNvPr id="103446" name="Text Box 52"/>
                <p:cNvSpPr txBox="1"/>
                <p:nvPr/>
              </p:nvSpPr>
              <p:spPr>
                <a:xfrm>
                  <a:off x="4103" y="3129"/>
                  <a:ext cx="384" cy="251"/>
                </a:xfrm>
                <a:prstGeom prst="rect">
                  <a:avLst/>
                </a:prstGeom>
                <a:noFill/>
                <a:ln w="38100">
                  <a:noFill/>
                </a:ln>
              </p:spPr>
              <p:txBody>
                <a:bodyPr anchor="ctr" anchorCtr="0">
                  <a:spAutoFit/>
                </a:bodyPr>
                <a:p>
                  <a:pPr algn="ctr"/>
                  <a:endParaRPr lang="zh-CN" altLang="zh-CN" sz="2000" dirty="0">
                    <a:latin typeface="Times New Roman" panose="02020603050405020304" pitchFamily="18" charset="0"/>
                    <a:ea typeface="宋体" panose="02010600030101010101" pitchFamily="2" charset="-122"/>
                  </a:endParaRPr>
                </a:p>
              </p:txBody>
            </p:sp>
            <p:sp>
              <p:nvSpPr>
                <p:cNvPr id="103447" name="Text Box 53"/>
                <p:cNvSpPr txBox="1"/>
                <p:nvPr/>
              </p:nvSpPr>
              <p:spPr>
                <a:xfrm>
                  <a:off x="4377" y="2703"/>
                  <a:ext cx="382" cy="251"/>
                </a:xfrm>
                <a:prstGeom prst="rect">
                  <a:avLst/>
                </a:prstGeom>
                <a:noFill/>
                <a:ln w="38100">
                  <a:noFill/>
                </a:ln>
              </p:spPr>
              <p:txBody>
                <a:bodyPr anchor="ctr" anchorCtr="0">
                  <a:spAutoFit/>
                </a:bodyPr>
                <a:p>
                  <a:pPr algn="ctr"/>
                  <a:endParaRPr lang="zh-CN" altLang="zh-CN" sz="2000" dirty="0">
                    <a:latin typeface="Times New Roman" panose="02020603050405020304" pitchFamily="18" charset="0"/>
                    <a:ea typeface="宋体" panose="02010600030101010101" pitchFamily="2" charset="-122"/>
                  </a:endParaRPr>
                </a:p>
              </p:txBody>
            </p:sp>
            <p:sp>
              <p:nvSpPr>
                <p:cNvPr id="103448" name="Line 54"/>
                <p:cNvSpPr/>
                <p:nvPr/>
              </p:nvSpPr>
              <p:spPr>
                <a:xfrm>
                  <a:off x="3931" y="3653"/>
                  <a:ext cx="142" cy="213"/>
                </a:xfrm>
                <a:prstGeom prst="line">
                  <a:avLst/>
                </a:prstGeom>
                <a:ln w="28575" cap="flat" cmpd="sng">
                  <a:solidFill>
                    <a:srgbClr val="009900"/>
                  </a:solidFill>
                  <a:prstDash val="solid"/>
                  <a:round/>
                  <a:headEnd type="none" w="med" len="med"/>
                  <a:tailEnd type="none" w="med" len="med"/>
                </a:ln>
              </p:spPr>
            </p:sp>
            <p:sp>
              <p:nvSpPr>
                <p:cNvPr id="103449" name="Line 55"/>
                <p:cNvSpPr/>
                <p:nvPr/>
              </p:nvSpPr>
              <p:spPr>
                <a:xfrm flipH="1">
                  <a:off x="3694" y="3653"/>
                  <a:ext cx="142" cy="213"/>
                </a:xfrm>
                <a:prstGeom prst="line">
                  <a:avLst/>
                </a:prstGeom>
                <a:ln w="28575" cap="flat" cmpd="sng">
                  <a:solidFill>
                    <a:srgbClr val="009900"/>
                  </a:solidFill>
                  <a:prstDash val="solid"/>
                  <a:round/>
                  <a:headEnd type="none" w="med" len="med"/>
                  <a:tailEnd type="none" w="med" len="med"/>
                </a:ln>
              </p:spPr>
            </p:sp>
            <p:sp>
              <p:nvSpPr>
                <p:cNvPr id="833592" name="Rectangle 56"/>
                <p:cNvSpPr>
                  <a:spLocks noChangeArrowheads="1"/>
                </p:cNvSpPr>
                <p:nvPr/>
              </p:nvSpPr>
              <p:spPr bwMode="auto">
                <a:xfrm>
                  <a:off x="3552" y="3831"/>
                  <a:ext cx="237" cy="177"/>
                </a:xfrm>
                <a:prstGeom prst="rect">
                  <a:avLst/>
                </a:prstGeom>
                <a:solidFill>
                  <a:srgbClr val="FFFFCC"/>
                </a:solidFill>
                <a:ln w="19050">
                  <a:solidFill>
                    <a:srgbClr val="009900"/>
                  </a:solidFill>
                  <a:miter lim="800000"/>
                </a:ln>
                <a:effectLst>
                  <a:outerShdw dist="35921" dir="2700000" algn="ctr" rotWithShape="0">
                    <a:schemeClr val="bg2"/>
                  </a:outerShdw>
                </a:effectLst>
              </p:spPr>
              <p:txBody>
                <a:bodyPr wrap="none" anchor="ctr"/>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40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33593" name="Rectangle 57"/>
                <p:cNvSpPr>
                  <a:spLocks noChangeArrowheads="1"/>
                </p:cNvSpPr>
                <p:nvPr/>
              </p:nvSpPr>
              <p:spPr bwMode="auto">
                <a:xfrm>
                  <a:off x="3990" y="3831"/>
                  <a:ext cx="237" cy="177"/>
                </a:xfrm>
                <a:prstGeom prst="rect">
                  <a:avLst/>
                </a:prstGeom>
                <a:solidFill>
                  <a:srgbClr val="FFFFCC"/>
                </a:solidFill>
                <a:ln w="19050">
                  <a:solidFill>
                    <a:srgbClr val="009900"/>
                  </a:solidFill>
                  <a:miter lim="800000"/>
                </a:ln>
                <a:effectLst>
                  <a:outerShdw dist="35921" dir="2700000" algn="ctr" rotWithShape="0">
                    <a:schemeClr val="bg2"/>
                  </a:outerShdw>
                </a:effectLst>
              </p:spPr>
              <p:txBody>
                <a:bodyPr wrap="none" anchor="ctr"/>
                <a:p>
                  <a:pPr marL="0" marR="0" lvl="0" indent="0" algn="ctr" defTabSz="914400" rtl="0" eaLnBrk="1" fontAlgn="base" latinLnBrk="0" hangingPunct="1">
                    <a:lnSpc>
                      <a:spcPct val="100000"/>
                    </a:lnSpc>
                    <a:spcBef>
                      <a:spcPct val="0"/>
                    </a:spcBef>
                    <a:spcAft>
                      <a:spcPct val="0"/>
                    </a:spcAft>
                    <a:buClrTx/>
                    <a:buSzTx/>
                    <a:buFontTx/>
                    <a:buNone/>
                    <a:defRPr/>
                  </a:pPr>
                  <a:endParaRPr kumimoji="1" lang="zh-CN" altLang="zh-CN" sz="24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833594" name="Oval 58"/>
                <p:cNvSpPr>
                  <a:spLocks noChangeArrowheads="1"/>
                </p:cNvSpPr>
                <p:nvPr/>
              </p:nvSpPr>
              <p:spPr bwMode="auto">
                <a:xfrm>
                  <a:off x="3742" y="3475"/>
                  <a:ext cx="284" cy="214"/>
                </a:xfrm>
                <a:prstGeom prst="ellipse">
                  <a:avLst/>
                </a:prstGeom>
                <a:solidFill>
                  <a:srgbClr val="FFFFCC"/>
                </a:solidFill>
                <a:ln w="19050">
                  <a:solidFill>
                    <a:srgbClr val="009900"/>
                  </a:solidFill>
                  <a:round/>
                </a:ln>
                <a:effectLst>
                  <a:outerShdw dist="35921" dir="2700000" algn="ctr" rotWithShape="0">
                    <a:schemeClr val="bg2"/>
                  </a:outerShdw>
                </a:effectLst>
              </p:spPr>
              <p:txBody>
                <a:bodyPr wrap="none" anchor="ctr"/>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40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3453" name="Text Box 59"/>
                <p:cNvSpPr txBox="1"/>
                <p:nvPr/>
              </p:nvSpPr>
              <p:spPr>
                <a:xfrm>
                  <a:off x="3565" y="3796"/>
                  <a:ext cx="195" cy="251"/>
                </a:xfrm>
                <a:prstGeom prst="rect">
                  <a:avLst/>
                </a:prstGeom>
                <a:noFill/>
                <a:ln w="38100">
                  <a:noFill/>
                </a:ln>
              </p:spPr>
              <p:txBody>
                <a:bodyPr wrap="none" anchor="ctr" anchorCtr="0">
                  <a:spAutoFit/>
                </a:bodyPr>
                <a:p>
                  <a:pPr algn="ctr"/>
                  <a:r>
                    <a:rPr lang="en-US" altLang="zh-CN" sz="2000" b="1" dirty="0">
                      <a:latin typeface="Times New Roman" panose="02020603050405020304" pitchFamily="18" charset="0"/>
                      <a:ea typeface="宋体" panose="02010600030101010101" pitchFamily="2" charset="-122"/>
                    </a:rPr>
                    <a:t>2</a:t>
                  </a:r>
                  <a:endParaRPr lang="en-US" altLang="zh-CN" sz="2000" dirty="0">
                    <a:latin typeface="Times New Roman" panose="02020603050405020304" pitchFamily="18" charset="0"/>
                    <a:ea typeface="宋体" panose="02010600030101010101" pitchFamily="2" charset="-122"/>
                  </a:endParaRPr>
                </a:p>
              </p:txBody>
            </p:sp>
            <p:sp>
              <p:nvSpPr>
                <p:cNvPr id="103454" name="Text Box 60"/>
                <p:cNvSpPr txBox="1"/>
                <p:nvPr/>
              </p:nvSpPr>
              <p:spPr>
                <a:xfrm>
                  <a:off x="4015" y="3796"/>
                  <a:ext cx="195" cy="251"/>
                </a:xfrm>
                <a:prstGeom prst="rect">
                  <a:avLst/>
                </a:prstGeom>
                <a:noFill/>
                <a:ln w="38100">
                  <a:noFill/>
                </a:ln>
              </p:spPr>
              <p:txBody>
                <a:bodyPr wrap="none" anchor="ctr" anchorCtr="0">
                  <a:spAutoFit/>
                </a:bodyPr>
                <a:p>
                  <a:pPr algn="ctr"/>
                  <a:r>
                    <a:rPr lang="en-US" altLang="zh-CN" sz="2000" b="1" dirty="0">
                      <a:latin typeface="Times New Roman" panose="02020603050405020304" pitchFamily="18" charset="0"/>
                      <a:ea typeface="宋体" panose="02010600030101010101" pitchFamily="2" charset="-122"/>
                    </a:rPr>
                    <a:t>3</a:t>
                  </a:r>
                  <a:endParaRPr lang="en-US" altLang="zh-CN" sz="2000" b="1" dirty="0">
                    <a:latin typeface="Times New Roman" panose="02020603050405020304" pitchFamily="18" charset="0"/>
                    <a:ea typeface="宋体" panose="02010600030101010101" pitchFamily="2" charset="-122"/>
                  </a:endParaRPr>
                </a:p>
              </p:txBody>
            </p:sp>
          </p:grpSp>
          <p:sp>
            <p:nvSpPr>
              <p:cNvPr id="103455" name="Text Box 61"/>
              <p:cNvSpPr txBox="1"/>
              <p:nvPr/>
            </p:nvSpPr>
            <p:spPr>
              <a:xfrm>
                <a:off x="4604" y="2341"/>
                <a:ext cx="272" cy="251"/>
              </a:xfrm>
              <a:prstGeom prst="rect">
                <a:avLst/>
              </a:prstGeom>
              <a:noFill/>
              <a:ln w="9525">
                <a:noFill/>
              </a:ln>
            </p:spPr>
            <p:txBody>
              <a:bodyPr anchor="t" anchorCtr="0">
                <a:spAutoFit/>
              </a:bodyPr>
              <a:p>
                <a:pPr>
                  <a:spcBef>
                    <a:spcPct val="50000"/>
                  </a:spcBef>
                </a:pPr>
                <a:r>
                  <a:rPr lang="en-US" altLang="zh-CN" sz="2000" dirty="0">
                    <a:solidFill>
                      <a:schemeClr val="hlink"/>
                    </a:solidFill>
                    <a:latin typeface="Tahoma" panose="020B0604030504040204" charset="0"/>
                    <a:ea typeface="宋体" panose="02010600030101010101" pitchFamily="2" charset="-122"/>
                  </a:rPr>
                  <a:t>0</a:t>
                </a:r>
                <a:endParaRPr lang="en-US" altLang="zh-CN" sz="2000" dirty="0">
                  <a:solidFill>
                    <a:schemeClr val="hlink"/>
                  </a:solidFill>
                  <a:latin typeface="Tahoma" panose="020B0604030504040204" charset="0"/>
                  <a:ea typeface="宋体" panose="02010600030101010101" pitchFamily="2" charset="-122"/>
                </a:endParaRPr>
              </a:p>
            </p:txBody>
          </p:sp>
          <p:sp>
            <p:nvSpPr>
              <p:cNvPr id="103456" name="Text Box 62"/>
              <p:cNvSpPr txBox="1"/>
              <p:nvPr/>
            </p:nvSpPr>
            <p:spPr>
              <a:xfrm>
                <a:off x="4286" y="2704"/>
                <a:ext cx="272" cy="251"/>
              </a:xfrm>
              <a:prstGeom prst="rect">
                <a:avLst/>
              </a:prstGeom>
              <a:noFill/>
              <a:ln w="9525">
                <a:noFill/>
              </a:ln>
            </p:spPr>
            <p:txBody>
              <a:bodyPr anchor="t" anchorCtr="0">
                <a:spAutoFit/>
              </a:bodyPr>
              <a:p>
                <a:pPr>
                  <a:spcBef>
                    <a:spcPct val="50000"/>
                  </a:spcBef>
                </a:pPr>
                <a:r>
                  <a:rPr lang="en-US" altLang="zh-CN" sz="2000" dirty="0">
                    <a:solidFill>
                      <a:schemeClr val="hlink"/>
                    </a:solidFill>
                    <a:latin typeface="Tahoma" panose="020B0604030504040204" charset="0"/>
                    <a:ea typeface="宋体" panose="02010600030101010101" pitchFamily="2" charset="-122"/>
                  </a:rPr>
                  <a:t>0</a:t>
                </a:r>
                <a:endParaRPr lang="en-US" altLang="zh-CN" sz="2000" dirty="0">
                  <a:solidFill>
                    <a:schemeClr val="hlink"/>
                  </a:solidFill>
                  <a:latin typeface="Tahoma" panose="020B0604030504040204" charset="0"/>
                  <a:ea typeface="宋体" panose="02010600030101010101" pitchFamily="2" charset="-122"/>
                </a:endParaRPr>
              </a:p>
            </p:txBody>
          </p:sp>
          <p:sp>
            <p:nvSpPr>
              <p:cNvPr id="103457" name="Text Box 63"/>
              <p:cNvSpPr txBox="1"/>
              <p:nvPr/>
            </p:nvSpPr>
            <p:spPr>
              <a:xfrm>
                <a:off x="3923" y="3067"/>
                <a:ext cx="272" cy="251"/>
              </a:xfrm>
              <a:prstGeom prst="rect">
                <a:avLst/>
              </a:prstGeom>
              <a:noFill/>
              <a:ln w="9525">
                <a:noFill/>
              </a:ln>
            </p:spPr>
            <p:txBody>
              <a:bodyPr anchor="t" anchorCtr="0">
                <a:spAutoFit/>
              </a:bodyPr>
              <a:p>
                <a:pPr>
                  <a:spcBef>
                    <a:spcPct val="50000"/>
                  </a:spcBef>
                </a:pPr>
                <a:r>
                  <a:rPr lang="en-US" altLang="zh-CN" sz="2000" dirty="0">
                    <a:solidFill>
                      <a:schemeClr val="hlink"/>
                    </a:solidFill>
                    <a:latin typeface="Tahoma" panose="020B0604030504040204" charset="0"/>
                    <a:ea typeface="宋体" panose="02010600030101010101" pitchFamily="2" charset="-122"/>
                  </a:rPr>
                  <a:t>0</a:t>
                </a:r>
                <a:endParaRPr lang="en-US" altLang="zh-CN" sz="2000" dirty="0">
                  <a:solidFill>
                    <a:schemeClr val="hlink"/>
                  </a:solidFill>
                  <a:latin typeface="Tahoma" panose="020B0604030504040204" charset="0"/>
                  <a:ea typeface="宋体" panose="02010600030101010101" pitchFamily="2" charset="-122"/>
                </a:endParaRPr>
              </a:p>
            </p:txBody>
          </p:sp>
          <p:sp>
            <p:nvSpPr>
              <p:cNvPr id="103458" name="Text Box 64"/>
              <p:cNvSpPr txBox="1"/>
              <p:nvPr/>
            </p:nvSpPr>
            <p:spPr>
              <a:xfrm>
                <a:off x="4785" y="3067"/>
                <a:ext cx="272" cy="251"/>
              </a:xfrm>
              <a:prstGeom prst="rect">
                <a:avLst/>
              </a:prstGeom>
              <a:noFill/>
              <a:ln w="9525">
                <a:noFill/>
              </a:ln>
            </p:spPr>
            <p:txBody>
              <a:bodyPr anchor="t" anchorCtr="0">
                <a:spAutoFit/>
              </a:bodyPr>
              <a:p>
                <a:pPr>
                  <a:spcBef>
                    <a:spcPct val="50000"/>
                  </a:spcBef>
                </a:pPr>
                <a:r>
                  <a:rPr lang="en-US" altLang="zh-CN" sz="2000" dirty="0">
                    <a:solidFill>
                      <a:schemeClr val="hlink"/>
                    </a:solidFill>
                    <a:latin typeface="Tahoma" panose="020B0604030504040204" charset="0"/>
                    <a:ea typeface="宋体" panose="02010600030101010101" pitchFamily="2" charset="-122"/>
                  </a:rPr>
                  <a:t>0</a:t>
                </a:r>
                <a:endParaRPr lang="en-US" altLang="zh-CN" sz="2000" dirty="0">
                  <a:solidFill>
                    <a:schemeClr val="hlink"/>
                  </a:solidFill>
                  <a:latin typeface="Tahoma" panose="020B0604030504040204" charset="0"/>
                  <a:ea typeface="宋体" panose="02010600030101010101" pitchFamily="2" charset="-122"/>
                </a:endParaRPr>
              </a:p>
            </p:txBody>
          </p:sp>
          <p:sp>
            <p:nvSpPr>
              <p:cNvPr id="103459" name="Text Box 65"/>
              <p:cNvSpPr txBox="1"/>
              <p:nvPr/>
            </p:nvSpPr>
            <p:spPr>
              <a:xfrm>
                <a:off x="5103" y="2341"/>
                <a:ext cx="272" cy="251"/>
              </a:xfrm>
              <a:prstGeom prst="rect">
                <a:avLst/>
              </a:prstGeom>
              <a:noFill/>
              <a:ln w="9525">
                <a:noFill/>
              </a:ln>
            </p:spPr>
            <p:txBody>
              <a:bodyPr anchor="t" anchorCtr="0">
                <a:spAutoFit/>
              </a:bodyPr>
              <a:p>
                <a:pPr>
                  <a:spcBef>
                    <a:spcPct val="50000"/>
                  </a:spcBef>
                </a:pPr>
                <a:r>
                  <a:rPr lang="en-US" altLang="zh-CN" sz="2000" dirty="0">
                    <a:solidFill>
                      <a:srgbClr val="3333FF"/>
                    </a:solidFill>
                    <a:latin typeface="Tahoma" panose="020B0604030504040204" charset="0"/>
                    <a:ea typeface="宋体" panose="02010600030101010101" pitchFamily="2" charset="-122"/>
                  </a:rPr>
                  <a:t>1</a:t>
                </a:r>
                <a:endParaRPr lang="en-US" altLang="zh-CN" sz="2000" dirty="0">
                  <a:solidFill>
                    <a:srgbClr val="3333FF"/>
                  </a:solidFill>
                  <a:latin typeface="Tahoma" panose="020B0604030504040204" charset="0"/>
                  <a:ea typeface="宋体" panose="02010600030101010101" pitchFamily="2" charset="-122"/>
                </a:endParaRPr>
              </a:p>
            </p:txBody>
          </p:sp>
          <p:sp>
            <p:nvSpPr>
              <p:cNvPr id="103460" name="Text Box 66"/>
              <p:cNvSpPr txBox="1"/>
              <p:nvPr/>
            </p:nvSpPr>
            <p:spPr>
              <a:xfrm>
                <a:off x="4830" y="2750"/>
                <a:ext cx="272" cy="251"/>
              </a:xfrm>
              <a:prstGeom prst="rect">
                <a:avLst/>
              </a:prstGeom>
              <a:noFill/>
              <a:ln w="9525">
                <a:noFill/>
              </a:ln>
            </p:spPr>
            <p:txBody>
              <a:bodyPr anchor="t" anchorCtr="0">
                <a:spAutoFit/>
              </a:bodyPr>
              <a:p>
                <a:pPr>
                  <a:spcBef>
                    <a:spcPct val="50000"/>
                  </a:spcBef>
                </a:pPr>
                <a:r>
                  <a:rPr lang="en-US" altLang="zh-CN" sz="2000" dirty="0">
                    <a:solidFill>
                      <a:srgbClr val="3333FF"/>
                    </a:solidFill>
                    <a:latin typeface="Tahoma" panose="020B0604030504040204" charset="0"/>
                    <a:ea typeface="宋体" panose="02010600030101010101" pitchFamily="2" charset="-122"/>
                  </a:rPr>
                  <a:t>1</a:t>
                </a:r>
                <a:endParaRPr lang="en-US" altLang="zh-CN" sz="2000" dirty="0">
                  <a:solidFill>
                    <a:srgbClr val="3333FF"/>
                  </a:solidFill>
                  <a:latin typeface="Tahoma" panose="020B0604030504040204" charset="0"/>
                  <a:ea typeface="宋体" panose="02010600030101010101" pitchFamily="2" charset="-122"/>
                </a:endParaRPr>
              </a:p>
            </p:txBody>
          </p:sp>
          <p:sp>
            <p:nvSpPr>
              <p:cNvPr id="103461" name="Text Box 67"/>
              <p:cNvSpPr txBox="1"/>
              <p:nvPr/>
            </p:nvSpPr>
            <p:spPr>
              <a:xfrm>
                <a:off x="5193" y="3067"/>
                <a:ext cx="272" cy="251"/>
              </a:xfrm>
              <a:prstGeom prst="rect">
                <a:avLst/>
              </a:prstGeom>
              <a:noFill/>
              <a:ln w="9525">
                <a:noFill/>
              </a:ln>
            </p:spPr>
            <p:txBody>
              <a:bodyPr anchor="t" anchorCtr="0">
                <a:spAutoFit/>
              </a:bodyPr>
              <a:p>
                <a:pPr>
                  <a:spcBef>
                    <a:spcPct val="50000"/>
                  </a:spcBef>
                </a:pPr>
                <a:r>
                  <a:rPr lang="en-US" altLang="zh-CN" sz="2000" dirty="0">
                    <a:solidFill>
                      <a:srgbClr val="3333FF"/>
                    </a:solidFill>
                    <a:latin typeface="Tahoma" panose="020B0604030504040204" charset="0"/>
                    <a:ea typeface="宋体" panose="02010600030101010101" pitchFamily="2" charset="-122"/>
                  </a:rPr>
                  <a:t>1</a:t>
                </a:r>
                <a:endParaRPr lang="en-US" altLang="zh-CN" sz="2000" dirty="0">
                  <a:solidFill>
                    <a:srgbClr val="3333FF"/>
                  </a:solidFill>
                  <a:latin typeface="Tahoma" panose="020B0604030504040204" charset="0"/>
                  <a:ea typeface="宋体" panose="02010600030101010101" pitchFamily="2" charset="-122"/>
                </a:endParaRPr>
              </a:p>
            </p:txBody>
          </p:sp>
          <p:sp>
            <p:nvSpPr>
              <p:cNvPr id="103462" name="Text Box 68"/>
              <p:cNvSpPr txBox="1"/>
              <p:nvPr/>
            </p:nvSpPr>
            <p:spPr>
              <a:xfrm>
                <a:off x="4377" y="3067"/>
                <a:ext cx="272" cy="251"/>
              </a:xfrm>
              <a:prstGeom prst="rect">
                <a:avLst/>
              </a:prstGeom>
              <a:noFill/>
              <a:ln w="9525">
                <a:noFill/>
              </a:ln>
            </p:spPr>
            <p:txBody>
              <a:bodyPr anchor="t" anchorCtr="0">
                <a:spAutoFit/>
              </a:bodyPr>
              <a:p>
                <a:pPr>
                  <a:spcBef>
                    <a:spcPct val="50000"/>
                  </a:spcBef>
                </a:pPr>
                <a:r>
                  <a:rPr lang="en-US" altLang="zh-CN" sz="2000" dirty="0">
                    <a:solidFill>
                      <a:srgbClr val="3333FF"/>
                    </a:solidFill>
                    <a:latin typeface="Tahoma" panose="020B0604030504040204" charset="0"/>
                    <a:ea typeface="宋体" panose="02010600030101010101" pitchFamily="2" charset="-122"/>
                  </a:rPr>
                  <a:t>1</a:t>
                </a:r>
                <a:endParaRPr lang="en-US" altLang="zh-CN" sz="2000" dirty="0">
                  <a:solidFill>
                    <a:srgbClr val="3333FF"/>
                  </a:solidFill>
                  <a:latin typeface="Tahoma" panose="020B0604030504040204" charset="0"/>
                  <a:ea typeface="宋体" panose="02010600030101010101" pitchFamily="2" charset="-122"/>
                </a:endParaRPr>
              </a:p>
            </p:txBody>
          </p:sp>
        </p:grpSp>
        <p:sp>
          <p:nvSpPr>
            <p:cNvPr id="103463" name="Text Box 69"/>
            <p:cNvSpPr txBox="1"/>
            <p:nvPr/>
          </p:nvSpPr>
          <p:spPr>
            <a:xfrm>
              <a:off x="4786" y="4020"/>
              <a:ext cx="215" cy="212"/>
            </a:xfrm>
            <a:prstGeom prst="rect">
              <a:avLst/>
            </a:prstGeom>
            <a:noFill/>
            <a:ln w="38100">
              <a:noFill/>
            </a:ln>
          </p:spPr>
          <p:txBody>
            <a:bodyPr wrap="none" anchor="ctr" anchorCtr="0">
              <a:spAutoFit/>
            </a:bodyPr>
            <a:p>
              <a:pPr algn="ctr"/>
              <a:r>
                <a:rPr lang="en-US" altLang="zh-CN" sz="1600" b="1" dirty="0">
                  <a:solidFill>
                    <a:srgbClr val="CC0066"/>
                  </a:solidFill>
                  <a:latin typeface="Times New Roman" panose="02020603050405020304" pitchFamily="18" charset="0"/>
                  <a:ea typeface="宋体" panose="02010600030101010101" pitchFamily="2" charset="-122"/>
                </a:rPr>
                <a:t>G</a:t>
              </a:r>
              <a:endParaRPr lang="en-US" altLang="zh-CN" sz="1600" dirty="0">
                <a:solidFill>
                  <a:srgbClr val="CC0066"/>
                </a:solidFill>
                <a:latin typeface="Times New Roman" panose="02020603050405020304" pitchFamily="18" charset="0"/>
                <a:ea typeface="宋体" panose="02010600030101010101" pitchFamily="2" charset="-122"/>
              </a:endParaRPr>
            </a:p>
          </p:txBody>
        </p:sp>
        <p:sp>
          <p:nvSpPr>
            <p:cNvPr id="103464" name="Text Box 70"/>
            <p:cNvSpPr txBox="1"/>
            <p:nvPr/>
          </p:nvSpPr>
          <p:spPr>
            <a:xfrm>
              <a:off x="5240" y="3968"/>
              <a:ext cx="179" cy="212"/>
            </a:xfrm>
            <a:prstGeom prst="rect">
              <a:avLst/>
            </a:prstGeom>
            <a:noFill/>
            <a:ln w="38100">
              <a:noFill/>
            </a:ln>
          </p:spPr>
          <p:txBody>
            <a:bodyPr wrap="none" anchor="ctr" anchorCtr="0">
              <a:spAutoFit/>
            </a:bodyPr>
            <a:p>
              <a:pPr algn="ctr"/>
              <a:r>
                <a:rPr lang="en-US" altLang="zh-CN" sz="1600" b="1" dirty="0">
                  <a:solidFill>
                    <a:srgbClr val="CC0066"/>
                  </a:solidFill>
                  <a:latin typeface="Times New Roman" panose="02020603050405020304" pitchFamily="18" charset="0"/>
                  <a:ea typeface="宋体" panose="02010600030101010101" pitchFamily="2" charset="-122"/>
                </a:rPr>
                <a:t>_</a:t>
              </a:r>
              <a:endParaRPr lang="en-US" altLang="zh-CN" sz="1600" b="1" dirty="0">
                <a:solidFill>
                  <a:srgbClr val="CC0066"/>
                </a:solidFill>
                <a:latin typeface="Times New Roman" panose="02020603050405020304" pitchFamily="18" charset="0"/>
                <a:ea typeface="宋体" panose="02010600030101010101" pitchFamily="2" charset="-122"/>
              </a:endParaRPr>
            </a:p>
          </p:txBody>
        </p:sp>
        <p:sp>
          <p:nvSpPr>
            <p:cNvPr id="103465" name="Text Box 71"/>
            <p:cNvSpPr txBox="1"/>
            <p:nvPr/>
          </p:nvSpPr>
          <p:spPr>
            <a:xfrm>
              <a:off x="3975" y="4020"/>
              <a:ext cx="193" cy="212"/>
            </a:xfrm>
            <a:prstGeom prst="rect">
              <a:avLst/>
            </a:prstGeom>
            <a:noFill/>
            <a:ln w="38100">
              <a:noFill/>
            </a:ln>
          </p:spPr>
          <p:txBody>
            <a:bodyPr wrap="none" anchor="ctr" anchorCtr="0">
              <a:spAutoFit/>
            </a:bodyPr>
            <a:p>
              <a:pPr algn="ctr"/>
              <a:r>
                <a:rPr lang="en-US" altLang="zh-CN" sz="1600" b="1" dirty="0">
                  <a:solidFill>
                    <a:srgbClr val="CC0066"/>
                  </a:solidFill>
                  <a:latin typeface="Times New Roman" panose="02020603050405020304" pitchFamily="18" charset="0"/>
                  <a:ea typeface="宋体" panose="02010600030101010101" pitchFamily="2" charset="-122"/>
                </a:rPr>
                <a:t>F</a:t>
              </a:r>
              <a:endParaRPr lang="en-US" altLang="zh-CN" sz="1600" dirty="0">
                <a:solidFill>
                  <a:srgbClr val="CC0066"/>
                </a:solidFill>
                <a:latin typeface="Times New Roman" panose="02020603050405020304" pitchFamily="18" charset="0"/>
                <a:ea typeface="宋体" panose="02010600030101010101" pitchFamily="2" charset="-122"/>
              </a:endParaRPr>
            </a:p>
          </p:txBody>
        </p:sp>
        <p:sp>
          <p:nvSpPr>
            <p:cNvPr id="103466" name="Text Box 72"/>
            <p:cNvSpPr txBox="1"/>
            <p:nvPr/>
          </p:nvSpPr>
          <p:spPr>
            <a:xfrm>
              <a:off x="4422" y="4020"/>
              <a:ext cx="208" cy="212"/>
            </a:xfrm>
            <a:prstGeom prst="rect">
              <a:avLst/>
            </a:prstGeom>
            <a:noFill/>
            <a:ln w="38100">
              <a:noFill/>
            </a:ln>
          </p:spPr>
          <p:txBody>
            <a:bodyPr wrap="none" anchor="ctr" anchorCtr="0">
              <a:spAutoFit/>
            </a:bodyPr>
            <a:p>
              <a:pPr algn="ctr"/>
              <a:r>
                <a:rPr lang="en-US" altLang="zh-CN" sz="1600" b="1" dirty="0">
                  <a:solidFill>
                    <a:srgbClr val="CC0066"/>
                  </a:solidFill>
                  <a:latin typeface="Times New Roman" panose="02020603050405020304" pitchFamily="18" charset="0"/>
                  <a:ea typeface="宋体" panose="02010600030101010101" pitchFamily="2" charset="-122"/>
                </a:rPr>
                <a:t>D</a:t>
              </a:r>
              <a:endParaRPr lang="en-US" altLang="zh-CN" sz="1600" b="1" dirty="0">
                <a:solidFill>
                  <a:srgbClr val="CC0066"/>
                </a:solidFill>
                <a:latin typeface="Times New Roman" panose="02020603050405020304" pitchFamily="18" charset="0"/>
                <a:ea typeface="宋体" panose="02010600030101010101" pitchFamily="2" charset="-122"/>
              </a:endParaRPr>
            </a:p>
          </p:txBody>
        </p:sp>
        <p:sp>
          <p:nvSpPr>
            <p:cNvPr id="103467" name="Text Box 73"/>
            <p:cNvSpPr txBox="1"/>
            <p:nvPr/>
          </p:nvSpPr>
          <p:spPr>
            <a:xfrm>
              <a:off x="5194" y="3339"/>
              <a:ext cx="215" cy="212"/>
            </a:xfrm>
            <a:prstGeom prst="rect">
              <a:avLst/>
            </a:prstGeom>
            <a:noFill/>
            <a:ln w="38100">
              <a:noFill/>
            </a:ln>
          </p:spPr>
          <p:txBody>
            <a:bodyPr wrap="none" anchor="ctr" anchorCtr="0">
              <a:spAutoFit/>
            </a:bodyPr>
            <a:p>
              <a:pPr algn="ctr"/>
              <a:r>
                <a:rPr lang="en-US" altLang="zh-CN" sz="1600" b="1" dirty="0">
                  <a:solidFill>
                    <a:srgbClr val="CC0066"/>
                  </a:solidFill>
                  <a:latin typeface="Times New Roman" panose="02020603050405020304" pitchFamily="18" charset="0"/>
                  <a:ea typeface="宋体" panose="02010600030101010101" pitchFamily="2" charset="-122"/>
                </a:rPr>
                <a:t>O</a:t>
              </a:r>
              <a:endParaRPr lang="en-US" altLang="zh-CN" sz="1600" b="1" dirty="0">
                <a:solidFill>
                  <a:srgbClr val="CC0066"/>
                </a:solidFill>
                <a:latin typeface="Times New Roman" panose="02020603050405020304" pitchFamily="18" charset="0"/>
                <a:ea typeface="宋体" panose="02010600030101010101" pitchFamily="2" charset="-122"/>
              </a:endParaRPr>
            </a:p>
          </p:txBody>
        </p:sp>
      </p:gr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pPr marL="457200" marR="0" lvl="1" indent="-457200" algn="l" defTabSz="1219200" rtl="0" eaLnBrk="1" fontAlgn="base" latinLnBrk="0" hangingPunct="1">
              <a:lnSpc>
                <a:spcPct val="100000"/>
              </a:lnSpc>
              <a:spcBef>
                <a:spcPct val="20000"/>
              </a:spcBef>
              <a:buClrTx/>
              <a:buSzTx/>
              <a:buFont typeface="Wingdings" panose="05000000000000000000" charset="0"/>
              <a:buChar char="l"/>
            </a:pP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赫夫曼编码</a:t>
            </a: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示例</a:t>
            </a:r>
            <a:endParaRPr lang="zh-CN" altLang="en-US" sz="2800" dirty="0">
              <a:latin typeface="黑体" panose="02010609060101010101" pitchFamily="2" charset="-122"/>
              <a:ea typeface="黑体" panose="02010609060101010101" pitchFamily="2" charset="-122"/>
              <a:cs typeface="黑体" panose="02010609060101010101" pitchFamily="2" charset="-122"/>
              <a:sym typeface="+mn-ea"/>
            </a:endParaRPr>
          </a:p>
          <a:p>
            <a:pPr marR="0" lvl="1" algn="l" defTabSz="1219200" rtl="0" eaLnBrk="1" fontAlgn="base" latinLnBrk="0" hangingPunct="1">
              <a:lnSpc>
                <a:spcPct val="100000"/>
              </a:lnSpc>
              <a:spcBef>
                <a:spcPct val="20000"/>
              </a:spcBef>
              <a:buClrTx/>
              <a:buSzTx/>
              <a:buChar char="•"/>
            </a:pPr>
            <a:r>
              <a:rPr lang="zh-CN" altLang="en-US" sz="2400" dirty="0">
                <a:latin typeface="黑体" panose="02010609060101010101" pitchFamily="2" charset="-122"/>
                <a:ea typeface="黑体" panose="02010609060101010101" pitchFamily="2" charset="-122"/>
                <a:cs typeface="黑体" panose="02010609060101010101" pitchFamily="2" charset="-122"/>
                <a:sym typeface="+mn-ea"/>
              </a:rPr>
              <a:t>设给出一段报文： GOOD_GOOD_GOOD_GOOOOOOOO_OFF</a:t>
            </a:r>
            <a:endParaRPr kumimoji="0" lang="zh-CN" altLang="en-US" sz="2400" b="0" i="0" u="none" strike="noStrike" kern="0" cap="none" spc="0" normalizeH="0" baseline="0" dirty="0">
              <a:solidFill>
                <a:schemeClr val="tx1"/>
              </a:solidFill>
              <a:latin typeface="黑体" panose="02010609060101010101" pitchFamily="2" charset="-122"/>
              <a:ea typeface="黑体" panose="02010609060101010101" pitchFamily="2" charset="-122"/>
              <a:cs typeface="黑体" panose="02010609060101010101" pitchFamily="2" charset="-122"/>
            </a:endParaRPr>
          </a:p>
          <a:p>
            <a:pPr marR="0" lvl="1" algn="l" defTabSz="1219200" rtl="0" eaLnBrk="1" fontAlgn="base" latinLnBrk="0" hangingPunct="1">
              <a:lnSpc>
                <a:spcPct val="100000"/>
              </a:lnSpc>
              <a:spcBef>
                <a:spcPct val="20000"/>
              </a:spcBef>
              <a:buClrTx/>
              <a:buSzTx/>
              <a:buChar char="•"/>
            </a:pPr>
            <a:r>
              <a:rPr lang="zh-CN" altLang="en-US" sz="2400" dirty="0">
                <a:latin typeface="黑体" panose="02010609060101010101" pitchFamily="2" charset="-122"/>
                <a:ea typeface="黑体" panose="02010609060101010101" pitchFamily="2" charset="-122"/>
                <a:cs typeface="黑体" panose="02010609060101010101" pitchFamily="2" charset="-122"/>
                <a:sym typeface="+mn-ea"/>
              </a:rPr>
              <a:t>字符集合是 { O, G, _, D, F}，字符出现频度是 W＝{ 15, 4, 4, 3, 2}</a:t>
            </a:r>
            <a:endParaRPr lang="zh-CN" altLang="en-US" sz="2400" dirty="0">
              <a:latin typeface="黑体" panose="02010609060101010101" pitchFamily="2" charset="-122"/>
              <a:ea typeface="黑体" panose="02010609060101010101" pitchFamily="2" charset="-122"/>
              <a:cs typeface="黑体" panose="02010609060101010101" pitchFamily="2" charset="-122"/>
              <a:sym typeface="+mn-ea"/>
            </a:endParaRPr>
          </a:p>
          <a:p>
            <a:pPr marR="0" lvl="1" algn="l" defTabSz="1219200" rtl="0" eaLnBrk="1" fontAlgn="base" latinLnBrk="0" hangingPunct="1">
              <a:lnSpc>
                <a:spcPct val="100000"/>
              </a:lnSpc>
              <a:spcBef>
                <a:spcPct val="20000"/>
              </a:spcBef>
              <a:buClrTx/>
              <a:buSzTx/>
              <a:buChar char="•"/>
            </a:pPr>
            <a:r>
              <a:rPr lang="zh-CN" altLang="en-US" sz="2400" dirty="0">
                <a:latin typeface="黑体" panose="02010609060101010101" pitchFamily="2" charset="-122"/>
                <a:ea typeface="黑体" panose="02010609060101010101" pitchFamily="2" charset="-122"/>
                <a:cs typeface="黑体" panose="02010609060101010101" pitchFamily="2" charset="-122"/>
                <a:sym typeface="+mn-ea"/>
              </a:rPr>
              <a:t>根据</a:t>
            </a:r>
            <a:r>
              <a:rPr kumimoji="0" lang="zh-CN" altLang="en-US" sz="2400" b="0" i="0" u="none" strike="noStrike" kern="0" cap="none" spc="0" normalizeH="0" baseline="0" dirty="0">
                <a:solidFill>
                  <a:schemeClr val="tx1"/>
                </a:solidFill>
                <a:latin typeface="黑体" panose="02010609060101010101" pitchFamily="2" charset="-122"/>
                <a:ea typeface="黑体" panose="02010609060101010101" pitchFamily="2" charset="-122"/>
                <a:cs typeface="黑体" panose="02010609060101010101" pitchFamily="2" charset="-122"/>
              </a:rPr>
              <a:t>赫夫曼编码（不等长编码）求得报文总长度</a:t>
            </a:r>
            <a:endParaRPr kumimoji="0" lang="zh-CN" altLang="en-US" sz="2400" b="0" i="0" u="none" strike="noStrike" kern="0" cap="none" spc="0" normalizeH="0" baseline="0" dirty="0">
              <a:solidFill>
                <a:schemeClr val="tx1"/>
              </a:solidFill>
              <a:latin typeface="黑体" panose="02010609060101010101" pitchFamily="2" charset="-122"/>
              <a:ea typeface="黑体" panose="02010609060101010101" pitchFamily="2" charset="-122"/>
              <a:cs typeface="黑体" panose="02010609060101010101" pitchFamily="2" charset="-122"/>
            </a:endParaRPr>
          </a:p>
          <a:p>
            <a:pPr marL="609600" marR="0" lvl="1" indent="0" algn="l" defTabSz="1219200" rtl="0" eaLnBrk="1" fontAlgn="base" latinLnBrk="0" hangingPunct="1">
              <a:lnSpc>
                <a:spcPct val="100000"/>
              </a:lnSpc>
              <a:spcBef>
                <a:spcPct val="20000"/>
              </a:spcBef>
              <a:buClrTx/>
              <a:buSzTx/>
              <a:buNone/>
            </a:pPr>
            <a:r>
              <a:rPr lang="en-US" altLang="zh-CN" dirty="0">
                <a:latin typeface="黑体" panose="02010609060101010101" pitchFamily="2" charset="-122"/>
                <a:ea typeface="黑体" panose="02010609060101010101" pitchFamily="2" charset="-122"/>
                <a:cs typeface="黑体" panose="02010609060101010101" pitchFamily="2" charset="-122"/>
                <a:sym typeface="+mn-ea"/>
              </a:rPr>
              <a:t>15*1+(2+3+4+4)*3 = 54 </a:t>
            </a:r>
            <a:r>
              <a:rPr lang="en-US" altLang="zh-CN" dirty="0">
                <a:solidFill>
                  <a:schemeClr val="hlink"/>
                </a:solidFill>
                <a:latin typeface="黑体" panose="02010609060101010101" pitchFamily="2" charset="-122"/>
                <a:ea typeface="黑体" panose="02010609060101010101" pitchFamily="2" charset="-122"/>
                <a:cs typeface="黑体" panose="02010609060101010101" pitchFamily="2" charset="-122"/>
                <a:sym typeface="+mn-ea"/>
              </a:rPr>
              <a:t>&lt; 84</a:t>
            </a:r>
            <a:endParaRPr kumimoji="0" lang="en-US" altLang="zh-CN" b="0" i="0" u="none" strike="noStrike" kern="0" cap="none" spc="0" normalizeH="0" baseline="0" noProof="1" dirty="0">
              <a:solidFill>
                <a:schemeClr val="hlink"/>
              </a:solidFill>
              <a:latin typeface="黑体" panose="02010609060101010101" pitchFamily="2" charset="-122"/>
              <a:ea typeface="黑体" panose="02010609060101010101" pitchFamily="2" charset="-122"/>
              <a:cs typeface="黑体" panose="02010609060101010101" pitchFamily="2" charset="-122"/>
            </a:endParaRPr>
          </a:p>
          <a:p>
            <a:pPr marL="609600" marR="0" lvl="1" indent="0" algn="l" defTabSz="1219200" rtl="0" eaLnBrk="1" fontAlgn="base" latinLnBrk="0" hangingPunct="1">
              <a:lnSpc>
                <a:spcPct val="100000"/>
              </a:lnSpc>
              <a:spcBef>
                <a:spcPct val="20000"/>
              </a:spcBef>
              <a:buClrTx/>
              <a:buSzTx/>
              <a:buNone/>
            </a:pPr>
            <a:endParaRPr lang="en-US" altLang="zh-CN" sz="2400" noProof="0" smtClean="0">
              <a:ln>
                <a:noFill/>
              </a:ln>
              <a:effectLst/>
              <a:uLnTx/>
              <a:uFillTx/>
              <a:latin typeface="黑体" panose="02010609060101010101" pitchFamily="2" charset="-122"/>
              <a:ea typeface="黑体" panose="02010609060101010101" pitchFamily="2" charset="-122"/>
              <a:cs typeface="+mn-cs"/>
              <a:sym typeface="+mn-ea"/>
            </a:endParaRPr>
          </a:p>
          <a:p>
            <a:pPr marL="609600" marR="0" lvl="1" indent="0" algn="l" defTabSz="1219200" rtl="0" eaLnBrk="1" fontAlgn="base" latinLnBrk="0" hangingPunct="1">
              <a:lnSpc>
                <a:spcPct val="100000"/>
              </a:lnSpc>
              <a:spcBef>
                <a:spcPct val="20000"/>
              </a:spcBef>
              <a:buClrTx/>
              <a:buSzTx/>
              <a:buNone/>
            </a:pPr>
            <a:endParaRPr lang="zh-CN" altLang="en-US" sz="2400" dirty="0">
              <a:latin typeface="黑体" panose="02010609060101010101" pitchFamily="2" charset="-122"/>
              <a:ea typeface="黑体" panose="02010609060101010101" pitchFamily="2" charset="-122"/>
              <a:cs typeface="+mn-ea"/>
              <a:sym typeface="+mn-ea"/>
            </a:endParaRPr>
          </a:p>
        </p:txBody>
      </p:sp>
      <p:sp>
        <p:nvSpPr>
          <p:cNvPr id="4" name="标题 3"/>
          <p:cNvSpPr>
            <a:spLocks noGrp="1"/>
          </p:cNvSpPr>
          <p:nvPr>
            <p:ph type="title"/>
          </p:nvPr>
        </p:nvSpPr>
        <p:spPr>
          <a:xfrm>
            <a:off x="752475" y="222568"/>
            <a:ext cx="10972800" cy="796908"/>
          </a:xfrm>
        </p:spPr>
        <p:txBody>
          <a:bodyPr/>
          <a:p>
            <a:r>
              <a:rPr lang="en-US" altLang="zh-CN">
                <a:latin typeface="楷体" panose="02010609060101010101" charset="-122"/>
                <a:ea typeface="楷体" panose="02010609060101010101" charset="-122"/>
                <a:cs typeface="楷体" panose="02010609060101010101" charset="-122"/>
                <a:sym typeface="+mn-ea"/>
              </a:rPr>
              <a:t>6.6 </a:t>
            </a:r>
            <a:r>
              <a:rPr lang="zh-CN" altLang="en-US" dirty="0">
                <a:latin typeface="楷体" panose="02010609060101010101" charset="-122"/>
                <a:ea typeface="楷体" panose="02010609060101010101" charset="-122"/>
                <a:cs typeface="楷体" panose="02010609060101010101" charset="-122"/>
                <a:sym typeface="+mn-ea"/>
              </a:rPr>
              <a:t>赫夫曼树及其应用</a:t>
            </a:r>
            <a:endParaRPr lang="en-US" altLang="zh-CN">
              <a:latin typeface="楷体" panose="02010609060101010101" charset="-122"/>
              <a:ea typeface="楷体" panose="02010609060101010101" charset="-122"/>
              <a:cs typeface="楷体" panose="02010609060101010101" charset="-122"/>
            </a:endParaRPr>
          </a:p>
        </p:txBody>
      </p:sp>
      <p:sp>
        <p:nvSpPr>
          <p:cNvPr id="2" name="灯片编号占位符 1"/>
          <p:cNvSpPr>
            <a:spLocks noGrp="1"/>
          </p:cNvSpPr>
          <p:nvPr>
            <p:ph type="sldNum" sz="quarter" idx="4"/>
          </p:nvPr>
        </p:nvSpPr>
        <p:spPr/>
        <p:txBody>
          <a:bodyPr/>
          <a:p>
            <a:fld id="{F18B4237-A20D-4DE2-ADD8-75BCC50A7656}" type="slidenum">
              <a:rPr lang="zh-CN" altLang="en-US"/>
            </a:fld>
            <a:endParaRPr lang="zh-CN" altLang="en-US"/>
          </a:p>
        </p:txBody>
      </p:sp>
      <p:grpSp>
        <p:nvGrpSpPr>
          <p:cNvPr id="103428" name="Group 34"/>
          <p:cNvGrpSpPr/>
          <p:nvPr/>
        </p:nvGrpSpPr>
        <p:grpSpPr>
          <a:xfrm>
            <a:off x="7174865" y="2995296"/>
            <a:ext cx="2447925" cy="2427288"/>
            <a:chOff x="3969" y="2703"/>
            <a:chExt cx="1542" cy="1529"/>
          </a:xfrm>
        </p:grpSpPr>
        <p:grpSp>
          <p:nvGrpSpPr>
            <p:cNvPr id="103429" name="Group 35"/>
            <p:cNvGrpSpPr/>
            <p:nvPr/>
          </p:nvGrpSpPr>
          <p:grpSpPr>
            <a:xfrm>
              <a:off x="3969" y="2703"/>
              <a:ext cx="1542" cy="1344"/>
              <a:chOff x="3923" y="2204"/>
              <a:chExt cx="1542" cy="1344"/>
            </a:xfrm>
          </p:grpSpPr>
          <p:grpSp>
            <p:nvGrpSpPr>
              <p:cNvPr id="103430" name="Group 36"/>
              <p:cNvGrpSpPr/>
              <p:nvPr/>
            </p:nvGrpSpPr>
            <p:grpSpPr>
              <a:xfrm>
                <a:off x="3923" y="2204"/>
                <a:ext cx="1491" cy="1344"/>
                <a:chOff x="3552" y="2703"/>
                <a:chExt cx="1491" cy="1344"/>
              </a:xfrm>
            </p:grpSpPr>
            <p:sp>
              <p:nvSpPr>
                <p:cNvPr id="103431" name="Line 37"/>
                <p:cNvSpPr/>
                <p:nvPr/>
              </p:nvSpPr>
              <p:spPr>
                <a:xfrm>
                  <a:off x="4649" y="2931"/>
                  <a:ext cx="259" cy="294"/>
                </a:xfrm>
                <a:prstGeom prst="line">
                  <a:avLst/>
                </a:prstGeom>
                <a:ln w="28575" cap="flat" cmpd="sng">
                  <a:solidFill>
                    <a:srgbClr val="009900"/>
                  </a:solidFill>
                  <a:prstDash val="solid"/>
                  <a:round/>
                  <a:headEnd type="none" w="med" len="med"/>
                  <a:tailEnd type="none" w="med" len="med"/>
                </a:ln>
              </p:spPr>
            </p:sp>
            <p:sp>
              <p:nvSpPr>
                <p:cNvPr id="103432" name="Line 38"/>
                <p:cNvSpPr/>
                <p:nvPr/>
              </p:nvSpPr>
              <p:spPr>
                <a:xfrm flipH="1">
                  <a:off x="4332" y="2886"/>
                  <a:ext cx="226" cy="272"/>
                </a:xfrm>
                <a:prstGeom prst="line">
                  <a:avLst/>
                </a:prstGeom>
                <a:ln w="28575" cap="flat" cmpd="sng">
                  <a:solidFill>
                    <a:srgbClr val="009900"/>
                  </a:solidFill>
                  <a:prstDash val="solid"/>
                  <a:round/>
                  <a:headEnd type="none" w="med" len="med"/>
                  <a:tailEnd type="none" w="med" len="med"/>
                </a:ln>
              </p:spPr>
            </p:sp>
            <p:sp>
              <p:nvSpPr>
                <p:cNvPr id="103433" name="Line 39"/>
                <p:cNvSpPr/>
                <p:nvPr/>
              </p:nvSpPr>
              <p:spPr>
                <a:xfrm>
                  <a:off x="4337" y="3340"/>
                  <a:ext cx="267" cy="181"/>
                </a:xfrm>
                <a:prstGeom prst="line">
                  <a:avLst/>
                </a:prstGeom>
                <a:ln w="28575" cap="flat" cmpd="sng">
                  <a:solidFill>
                    <a:srgbClr val="009900"/>
                  </a:solidFill>
                  <a:prstDash val="solid"/>
                  <a:round/>
                  <a:headEnd type="none" w="med" len="med"/>
                  <a:tailEnd type="none" w="med" len="med"/>
                </a:ln>
              </p:spPr>
            </p:sp>
            <p:sp>
              <p:nvSpPr>
                <p:cNvPr id="103434" name="Line 40"/>
                <p:cNvSpPr/>
                <p:nvPr/>
              </p:nvSpPr>
              <p:spPr>
                <a:xfrm flipH="1">
                  <a:off x="3969" y="3334"/>
                  <a:ext cx="274" cy="187"/>
                </a:xfrm>
                <a:prstGeom prst="line">
                  <a:avLst/>
                </a:prstGeom>
                <a:ln w="28575" cap="flat" cmpd="sng">
                  <a:solidFill>
                    <a:srgbClr val="009900"/>
                  </a:solidFill>
                  <a:prstDash val="solid"/>
                  <a:round/>
                  <a:headEnd type="none" w="med" len="med"/>
                  <a:tailEnd type="none" w="med" len="med"/>
                </a:ln>
              </p:spPr>
            </p:sp>
            <p:sp>
              <p:nvSpPr>
                <p:cNvPr id="833577" name="Rectangle 41"/>
                <p:cNvSpPr>
                  <a:spLocks noChangeArrowheads="1"/>
                </p:cNvSpPr>
                <p:nvPr/>
              </p:nvSpPr>
              <p:spPr bwMode="auto">
                <a:xfrm>
                  <a:off x="4766" y="3154"/>
                  <a:ext cx="236" cy="177"/>
                </a:xfrm>
                <a:prstGeom prst="rect">
                  <a:avLst/>
                </a:prstGeom>
                <a:solidFill>
                  <a:srgbClr val="FFFFCC"/>
                </a:solidFill>
                <a:ln w="19050">
                  <a:solidFill>
                    <a:srgbClr val="009900"/>
                  </a:solidFill>
                  <a:miter lim="800000"/>
                </a:ln>
                <a:effectLst>
                  <a:outerShdw dist="35921" dir="2700000" algn="ctr" rotWithShape="0">
                    <a:schemeClr val="bg2"/>
                  </a:outerShdw>
                </a:effectLst>
              </p:spPr>
              <p:txBody>
                <a:bodyPr wrap="none" anchor="ctr"/>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40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33578" name="Oval 42"/>
                <p:cNvSpPr>
                  <a:spLocks noChangeArrowheads="1"/>
                </p:cNvSpPr>
                <p:nvPr/>
              </p:nvSpPr>
              <p:spPr bwMode="auto">
                <a:xfrm>
                  <a:off x="4148" y="3156"/>
                  <a:ext cx="284" cy="213"/>
                </a:xfrm>
                <a:prstGeom prst="ellipse">
                  <a:avLst/>
                </a:prstGeom>
                <a:solidFill>
                  <a:srgbClr val="FFFFCC"/>
                </a:solidFill>
                <a:ln w="19050">
                  <a:solidFill>
                    <a:srgbClr val="009900"/>
                  </a:solidFill>
                  <a:round/>
                </a:ln>
                <a:effectLst>
                  <a:outerShdw dist="35921" dir="2700000" algn="ctr" rotWithShape="0">
                    <a:schemeClr val="bg2"/>
                  </a:outerShdw>
                </a:effectLst>
              </p:spPr>
              <p:txBody>
                <a:bodyPr wrap="none" anchor="ctr"/>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40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33579" name="Oval 43"/>
                <p:cNvSpPr>
                  <a:spLocks noChangeArrowheads="1"/>
                </p:cNvSpPr>
                <p:nvPr/>
              </p:nvSpPr>
              <p:spPr bwMode="auto">
                <a:xfrm>
                  <a:off x="4436" y="2704"/>
                  <a:ext cx="284" cy="213"/>
                </a:xfrm>
                <a:prstGeom prst="ellipse">
                  <a:avLst/>
                </a:prstGeom>
                <a:solidFill>
                  <a:srgbClr val="FFFFCC"/>
                </a:solidFill>
                <a:ln w="19050">
                  <a:solidFill>
                    <a:srgbClr val="009900"/>
                  </a:solidFill>
                  <a:round/>
                </a:ln>
                <a:effectLst>
                  <a:outerShdw dist="35921" dir="2700000" algn="ctr" rotWithShape="0">
                    <a:schemeClr val="bg2"/>
                  </a:outerShdw>
                </a:effectLst>
              </p:spPr>
              <p:txBody>
                <a:bodyPr wrap="none" anchor="ctr"/>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40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3438" name="Line 44"/>
                <p:cNvSpPr/>
                <p:nvPr/>
              </p:nvSpPr>
              <p:spPr>
                <a:xfrm>
                  <a:off x="4747" y="3653"/>
                  <a:ext cx="142" cy="213"/>
                </a:xfrm>
                <a:prstGeom prst="line">
                  <a:avLst/>
                </a:prstGeom>
                <a:ln w="28575" cap="flat" cmpd="sng">
                  <a:solidFill>
                    <a:srgbClr val="009900"/>
                  </a:solidFill>
                  <a:prstDash val="solid"/>
                  <a:round/>
                  <a:headEnd type="none" w="med" len="med"/>
                  <a:tailEnd type="none" w="med" len="med"/>
                </a:ln>
              </p:spPr>
            </p:sp>
            <p:sp>
              <p:nvSpPr>
                <p:cNvPr id="103439" name="Line 45"/>
                <p:cNvSpPr/>
                <p:nvPr/>
              </p:nvSpPr>
              <p:spPr>
                <a:xfrm flipH="1">
                  <a:off x="4510" y="3653"/>
                  <a:ext cx="142" cy="213"/>
                </a:xfrm>
                <a:prstGeom prst="line">
                  <a:avLst/>
                </a:prstGeom>
                <a:ln w="28575" cap="flat" cmpd="sng">
                  <a:solidFill>
                    <a:srgbClr val="009900"/>
                  </a:solidFill>
                  <a:prstDash val="solid"/>
                  <a:round/>
                  <a:headEnd type="none" w="med" len="med"/>
                  <a:tailEnd type="none" w="med" len="med"/>
                </a:ln>
              </p:spPr>
            </p:sp>
            <p:sp>
              <p:nvSpPr>
                <p:cNvPr id="833582" name="Rectangle 46"/>
                <p:cNvSpPr>
                  <a:spLocks noChangeArrowheads="1"/>
                </p:cNvSpPr>
                <p:nvPr/>
              </p:nvSpPr>
              <p:spPr bwMode="auto">
                <a:xfrm>
                  <a:off x="4368" y="3831"/>
                  <a:ext cx="237" cy="177"/>
                </a:xfrm>
                <a:prstGeom prst="rect">
                  <a:avLst/>
                </a:prstGeom>
                <a:solidFill>
                  <a:srgbClr val="FFFFCC"/>
                </a:solidFill>
                <a:ln w="19050">
                  <a:solidFill>
                    <a:srgbClr val="009900"/>
                  </a:solidFill>
                  <a:miter lim="800000"/>
                </a:ln>
                <a:effectLst>
                  <a:outerShdw dist="35921" dir="2700000" algn="ctr" rotWithShape="0">
                    <a:schemeClr val="bg2"/>
                  </a:outerShdw>
                </a:effectLst>
              </p:spPr>
              <p:txBody>
                <a:bodyPr wrap="none" anchor="ctr"/>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40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33583" name="Rectangle 47"/>
                <p:cNvSpPr>
                  <a:spLocks noChangeArrowheads="1"/>
                </p:cNvSpPr>
                <p:nvPr/>
              </p:nvSpPr>
              <p:spPr bwMode="auto">
                <a:xfrm>
                  <a:off x="4806" y="3831"/>
                  <a:ext cx="237" cy="177"/>
                </a:xfrm>
                <a:prstGeom prst="rect">
                  <a:avLst/>
                </a:prstGeom>
                <a:solidFill>
                  <a:srgbClr val="FFFFCC"/>
                </a:solidFill>
                <a:ln w="19050">
                  <a:solidFill>
                    <a:srgbClr val="009900"/>
                  </a:solidFill>
                  <a:miter lim="800000"/>
                </a:ln>
                <a:effectLst>
                  <a:outerShdw dist="35921" dir="2700000" algn="ctr" rotWithShape="0">
                    <a:schemeClr val="bg2"/>
                  </a:outerShdw>
                </a:effectLst>
              </p:spPr>
              <p:txBody>
                <a:bodyPr wrap="none" anchor="ctr"/>
                <a:p>
                  <a:pPr marL="0" marR="0" lvl="0" indent="0" algn="ctr" defTabSz="914400" rtl="0" eaLnBrk="1" fontAlgn="base" latinLnBrk="0" hangingPunct="1">
                    <a:lnSpc>
                      <a:spcPct val="100000"/>
                    </a:lnSpc>
                    <a:spcBef>
                      <a:spcPct val="0"/>
                    </a:spcBef>
                    <a:spcAft>
                      <a:spcPct val="0"/>
                    </a:spcAft>
                    <a:buClrTx/>
                    <a:buSzTx/>
                    <a:buFontTx/>
                    <a:buNone/>
                    <a:defRPr/>
                  </a:pPr>
                  <a:endParaRPr kumimoji="1" lang="zh-CN" altLang="zh-CN" sz="24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833584" name="Oval 48"/>
                <p:cNvSpPr>
                  <a:spLocks noChangeArrowheads="1"/>
                </p:cNvSpPr>
                <p:nvPr/>
              </p:nvSpPr>
              <p:spPr bwMode="auto">
                <a:xfrm>
                  <a:off x="4558" y="3475"/>
                  <a:ext cx="284" cy="214"/>
                </a:xfrm>
                <a:prstGeom prst="ellipse">
                  <a:avLst/>
                </a:prstGeom>
                <a:solidFill>
                  <a:srgbClr val="FFFFCC"/>
                </a:solidFill>
                <a:ln w="19050">
                  <a:solidFill>
                    <a:srgbClr val="009900"/>
                  </a:solidFill>
                  <a:round/>
                </a:ln>
                <a:effectLst>
                  <a:outerShdw dist="35921" dir="2700000" algn="ctr" rotWithShape="0">
                    <a:schemeClr val="bg2"/>
                  </a:outerShdw>
                </a:effectLst>
              </p:spPr>
              <p:txBody>
                <a:bodyPr wrap="none" anchor="ctr"/>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40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3443" name="Text Box 49"/>
                <p:cNvSpPr txBox="1"/>
                <p:nvPr/>
              </p:nvSpPr>
              <p:spPr>
                <a:xfrm>
                  <a:off x="4381" y="3796"/>
                  <a:ext cx="195" cy="251"/>
                </a:xfrm>
                <a:prstGeom prst="rect">
                  <a:avLst/>
                </a:prstGeom>
                <a:noFill/>
                <a:ln w="38100">
                  <a:noFill/>
                </a:ln>
              </p:spPr>
              <p:txBody>
                <a:bodyPr wrap="none" anchor="ctr" anchorCtr="0">
                  <a:spAutoFit/>
                </a:bodyPr>
                <a:p>
                  <a:pPr algn="ctr"/>
                  <a:r>
                    <a:rPr lang="en-US" altLang="zh-CN" sz="2000" b="1" dirty="0">
                      <a:latin typeface="Times New Roman" panose="02020603050405020304" pitchFamily="18" charset="0"/>
                      <a:ea typeface="宋体" panose="02010600030101010101" pitchFamily="2" charset="-122"/>
                    </a:rPr>
                    <a:t>4</a:t>
                  </a:r>
                  <a:endParaRPr lang="en-US" altLang="zh-CN" sz="2000" dirty="0">
                    <a:latin typeface="Times New Roman" panose="02020603050405020304" pitchFamily="18" charset="0"/>
                    <a:ea typeface="宋体" panose="02010600030101010101" pitchFamily="2" charset="-122"/>
                  </a:endParaRPr>
                </a:p>
              </p:txBody>
            </p:sp>
            <p:sp>
              <p:nvSpPr>
                <p:cNvPr id="103444" name="Text Box 50"/>
                <p:cNvSpPr txBox="1"/>
                <p:nvPr/>
              </p:nvSpPr>
              <p:spPr>
                <a:xfrm>
                  <a:off x="4740" y="3112"/>
                  <a:ext cx="275" cy="251"/>
                </a:xfrm>
                <a:prstGeom prst="rect">
                  <a:avLst/>
                </a:prstGeom>
                <a:noFill/>
                <a:ln w="38100">
                  <a:noFill/>
                </a:ln>
              </p:spPr>
              <p:txBody>
                <a:bodyPr wrap="none" anchor="ctr" anchorCtr="0">
                  <a:spAutoFit/>
                </a:bodyPr>
                <a:p>
                  <a:pPr algn="ctr"/>
                  <a:r>
                    <a:rPr lang="en-US" altLang="zh-CN" sz="2000" b="1" dirty="0">
                      <a:latin typeface="Times New Roman" panose="02020603050405020304" pitchFamily="18" charset="0"/>
                      <a:ea typeface="宋体" panose="02010600030101010101" pitchFamily="2" charset="-122"/>
                    </a:rPr>
                    <a:t>15</a:t>
                  </a:r>
                  <a:endParaRPr lang="en-US" altLang="zh-CN" sz="2000" dirty="0">
                    <a:latin typeface="Times New Roman" panose="02020603050405020304" pitchFamily="18" charset="0"/>
                    <a:ea typeface="宋体" panose="02010600030101010101" pitchFamily="2" charset="-122"/>
                  </a:endParaRPr>
                </a:p>
              </p:txBody>
            </p:sp>
            <p:sp>
              <p:nvSpPr>
                <p:cNvPr id="103445" name="Text Box 51"/>
                <p:cNvSpPr txBox="1"/>
                <p:nvPr/>
              </p:nvSpPr>
              <p:spPr>
                <a:xfrm>
                  <a:off x="4831" y="3796"/>
                  <a:ext cx="195" cy="251"/>
                </a:xfrm>
                <a:prstGeom prst="rect">
                  <a:avLst/>
                </a:prstGeom>
                <a:noFill/>
                <a:ln w="38100">
                  <a:noFill/>
                </a:ln>
              </p:spPr>
              <p:txBody>
                <a:bodyPr wrap="none" anchor="ctr" anchorCtr="0">
                  <a:spAutoFit/>
                </a:bodyPr>
                <a:p>
                  <a:pPr algn="ctr"/>
                  <a:r>
                    <a:rPr lang="en-US" altLang="zh-CN" sz="2000" b="1" dirty="0">
                      <a:latin typeface="Times New Roman" panose="02020603050405020304" pitchFamily="18" charset="0"/>
                      <a:ea typeface="宋体" panose="02010600030101010101" pitchFamily="2" charset="-122"/>
                    </a:rPr>
                    <a:t>4</a:t>
                  </a:r>
                  <a:endParaRPr lang="en-US" altLang="zh-CN" sz="2000" b="1" dirty="0">
                    <a:latin typeface="Times New Roman" panose="02020603050405020304" pitchFamily="18" charset="0"/>
                    <a:ea typeface="宋体" panose="02010600030101010101" pitchFamily="2" charset="-122"/>
                  </a:endParaRPr>
                </a:p>
              </p:txBody>
            </p:sp>
            <p:sp>
              <p:nvSpPr>
                <p:cNvPr id="103446" name="Text Box 52"/>
                <p:cNvSpPr txBox="1"/>
                <p:nvPr/>
              </p:nvSpPr>
              <p:spPr>
                <a:xfrm>
                  <a:off x="4103" y="3129"/>
                  <a:ext cx="384" cy="251"/>
                </a:xfrm>
                <a:prstGeom prst="rect">
                  <a:avLst/>
                </a:prstGeom>
                <a:noFill/>
                <a:ln w="38100">
                  <a:noFill/>
                </a:ln>
              </p:spPr>
              <p:txBody>
                <a:bodyPr anchor="ctr" anchorCtr="0">
                  <a:spAutoFit/>
                </a:bodyPr>
                <a:p>
                  <a:pPr algn="ctr"/>
                  <a:endParaRPr lang="zh-CN" altLang="zh-CN" sz="2000" dirty="0">
                    <a:latin typeface="Times New Roman" panose="02020603050405020304" pitchFamily="18" charset="0"/>
                    <a:ea typeface="宋体" panose="02010600030101010101" pitchFamily="2" charset="-122"/>
                  </a:endParaRPr>
                </a:p>
              </p:txBody>
            </p:sp>
            <p:sp>
              <p:nvSpPr>
                <p:cNvPr id="103447" name="Text Box 53"/>
                <p:cNvSpPr txBox="1"/>
                <p:nvPr/>
              </p:nvSpPr>
              <p:spPr>
                <a:xfrm>
                  <a:off x="4377" y="2703"/>
                  <a:ext cx="382" cy="251"/>
                </a:xfrm>
                <a:prstGeom prst="rect">
                  <a:avLst/>
                </a:prstGeom>
                <a:noFill/>
                <a:ln w="38100">
                  <a:noFill/>
                </a:ln>
              </p:spPr>
              <p:txBody>
                <a:bodyPr anchor="ctr" anchorCtr="0">
                  <a:spAutoFit/>
                </a:bodyPr>
                <a:p>
                  <a:pPr algn="ctr"/>
                  <a:endParaRPr lang="zh-CN" altLang="zh-CN" sz="2000" dirty="0">
                    <a:latin typeface="Times New Roman" panose="02020603050405020304" pitchFamily="18" charset="0"/>
                    <a:ea typeface="宋体" panose="02010600030101010101" pitchFamily="2" charset="-122"/>
                  </a:endParaRPr>
                </a:p>
              </p:txBody>
            </p:sp>
            <p:sp>
              <p:nvSpPr>
                <p:cNvPr id="103448" name="Line 54"/>
                <p:cNvSpPr/>
                <p:nvPr/>
              </p:nvSpPr>
              <p:spPr>
                <a:xfrm>
                  <a:off x="3931" y="3653"/>
                  <a:ext cx="142" cy="213"/>
                </a:xfrm>
                <a:prstGeom prst="line">
                  <a:avLst/>
                </a:prstGeom>
                <a:ln w="28575" cap="flat" cmpd="sng">
                  <a:solidFill>
                    <a:srgbClr val="009900"/>
                  </a:solidFill>
                  <a:prstDash val="solid"/>
                  <a:round/>
                  <a:headEnd type="none" w="med" len="med"/>
                  <a:tailEnd type="none" w="med" len="med"/>
                </a:ln>
              </p:spPr>
            </p:sp>
            <p:sp>
              <p:nvSpPr>
                <p:cNvPr id="103449" name="Line 55"/>
                <p:cNvSpPr/>
                <p:nvPr/>
              </p:nvSpPr>
              <p:spPr>
                <a:xfrm flipH="1">
                  <a:off x="3694" y="3653"/>
                  <a:ext cx="142" cy="213"/>
                </a:xfrm>
                <a:prstGeom prst="line">
                  <a:avLst/>
                </a:prstGeom>
                <a:ln w="28575" cap="flat" cmpd="sng">
                  <a:solidFill>
                    <a:srgbClr val="009900"/>
                  </a:solidFill>
                  <a:prstDash val="solid"/>
                  <a:round/>
                  <a:headEnd type="none" w="med" len="med"/>
                  <a:tailEnd type="none" w="med" len="med"/>
                </a:ln>
              </p:spPr>
            </p:sp>
            <p:sp>
              <p:nvSpPr>
                <p:cNvPr id="833592" name="Rectangle 56"/>
                <p:cNvSpPr>
                  <a:spLocks noChangeArrowheads="1"/>
                </p:cNvSpPr>
                <p:nvPr/>
              </p:nvSpPr>
              <p:spPr bwMode="auto">
                <a:xfrm>
                  <a:off x="3552" y="3831"/>
                  <a:ext cx="237" cy="177"/>
                </a:xfrm>
                <a:prstGeom prst="rect">
                  <a:avLst/>
                </a:prstGeom>
                <a:solidFill>
                  <a:srgbClr val="FFFFCC"/>
                </a:solidFill>
                <a:ln w="19050">
                  <a:solidFill>
                    <a:srgbClr val="009900"/>
                  </a:solidFill>
                  <a:miter lim="800000"/>
                </a:ln>
                <a:effectLst>
                  <a:outerShdw dist="35921" dir="2700000" algn="ctr" rotWithShape="0">
                    <a:schemeClr val="bg2"/>
                  </a:outerShdw>
                </a:effectLst>
              </p:spPr>
              <p:txBody>
                <a:bodyPr wrap="none" anchor="ctr"/>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40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33593" name="Rectangle 57"/>
                <p:cNvSpPr>
                  <a:spLocks noChangeArrowheads="1"/>
                </p:cNvSpPr>
                <p:nvPr/>
              </p:nvSpPr>
              <p:spPr bwMode="auto">
                <a:xfrm>
                  <a:off x="3990" y="3831"/>
                  <a:ext cx="237" cy="177"/>
                </a:xfrm>
                <a:prstGeom prst="rect">
                  <a:avLst/>
                </a:prstGeom>
                <a:solidFill>
                  <a:srgbClr val="FFFFCC"/>
                </a:solidFill>
                <a:ln w="19050">
                  <a:solidFill>
                    <a:srgbClr val="009900"/>
                  </a:solidFill>
                  <a:miter lim="800000"/>
                </a:ln>
                <a:effectLst>
                  <a:outerShdw dist="35921" dir="2700000" algn="ctr" rotWithShape="0">
                    <a:schemeClr val="bg2"/>
                  </a:outerShdw>
                </a:effectLst>
              </p:spPr>
              <p:txBody>
                <a:bodyPr wrap="none" anchor="ctr"/>
                <a:p>
                  <a:pPr marL="0" marR="0" lvl="0" indent="0" algn="ctr" defTabSz="914400" rtl="0" eaLnBrk="1" fontAlgn="base" latinLnBrk="0" hangingPunct="1">
                    <a:lnSpc>
                      <a:spcPct val="100000"/>
                    </a:lnSpc>
                    <a:spcBef>
                      <a:spcPct val="0"/>
                    </a:spcBef>
                    <a:spcAft>
                      <a:spcPct val="0"/>
                    </a:spcAft>
                    <a:buClrTx/>
                    <a:buSzTx/>
                    <a:buFontTx/>
                    <a:buNone/>
                    <a:defRPr/>
                  </a:pPr>
                  <a:endParaRPr kumimoji="1" lang="zh-CN" altLang="zh-CN" sz="24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833594" name="Oval 58"/>
                <p:cNvSpPr>
                  <a:spLocks noChangeArrowheads="1"/>
                </p:cNvSpPr>
                <p:nvPr/>
              </p:nvSpPr>
              <p:spPr bwMode="auto">
                <a:xfrm>
                  <a:off x="3742" y="3475"/>
                  <a:ext cx="284" cy="214"/>
                </a:xfrm>
                <a:prstGeom prst="ellipse">
                  <a:avLst/>
                </a:prstGeom>
                <a:solidFill>
                  <a:srgbClr val="FFFFCC"/>
                </a:solidFill>
                <a:ln w="19050">
                  <a:solidFill>
                    <a:srgbClr val="009900"/>
                  </a:solidFill>
                  <a:round/>
                </a:ln>
                <a:effectLst>
                  <a:outerShdw dist="35921" dir="2700000" algn="ctr" rotWithShape="0">
                    <a:schemeClr val="bg2"/>
                  </a:outerShdw>
                </a:effectLst>
              </p:spPr>
              <p:txBody>
                <a:bodyPr wrap="none" anchor="ctr"/>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40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3453" name="Text Box 59"/>
                <p:cNvSpPr txBox="1"/>
                <p:nvPr/>
              </p:nvSpPr>
              <p:spPr>
                <a:xfrm>
                  <a:off x="3565" y="3796"/>
                  <a:ext cx="195" cy="251"/>
                </a:xfrm>
                <a:prstGeom prst="rect">
                  <a:avLst/>
                </a:prstGeom>
                <a:noFill/>
                <a:ln w="38100">
                  <a:noFill/>
                </a:ln>
              </p:spPr>
              <p:txBody>
                <a:bodyPr wrap="none" anchor="ctr" anchorCtr="0">
                  <a:spAutoFit/>
                </a:bodyPr>
                <a:p>
                  <a:pPr algn="ctr"/>
                  <a:r>
                    <a:rPr lang="en-US" altLang="zh-CN" sz="2000" b="1" dirty="0">
                      <a:latin typeface="Times New Roman" panose="02020603050405020304" pitchFamily="18" charset="0"/>
                      <a:ea typeface="宋体" panose="02010600030101010101" pitchFamily="2" charset="-122"/>
                    </a:rPr>
                    <a:t>2</a:t>
                  </a:r>
                  <a:endParaRPr lang="en-US" altLang="zh-CN" sz="2000" dirty="0">
                    <a:latin typeface="Times New Roman" panose="02020603050405020304" pitchFamily="18" charset="0"/>
                    <a:ea typeface="宋体" panose="02010600030101010101" pitchFamily="2" charset="-122"/>
                  </a:endParaRPr>
                </a:p>
              </p:txBody>
            </p:sp>
            <p:sp>
              <p:nvSpPr>
                <p:cNvPr id="103454" name="Text Box 60"/>
                <p:cNvSpPr txBox="1"/>
                <p:nvPr/>
              </p:nvSpPr>
              <p:spPr>
                <a:xfrm>
                  <a:off x="4015" y="3796"/>
                  <a:ext cx="195" cy="251"/>
                </a:xfrm>
                <a:prstGeom prst="rect">
                  <a:avLst/>
                </a:prstGeom>
                <a:noFill/>
                <a:ln w="38100">
                  <a:noFill/>
                </a:ln>
              </p:spPr>
              <p:txBody>
                <a:bodyPr wrap="none" anchor="ctr" anchorCtr="0">
                  <a:spAutoFit/>
                </a:bodyPr>
                <a:p>
                  <a:pPr algn="ctr"/>
                  <a:r>
                    <a:rPr lang="en-US" altLang="zh-CN" sz="2000" b="1" dirty="0">
                      <a:latin typeface="Times New Roman" panose="02020603050405020304" pitchFamily="18" charset="0"/>
                      <a:ea typeface="宋体" panose="02010600030101010101" pitchFamily="2" charset="-122"/>
                    </a:rPr>
                    <a:t>3</a:t>
                  </a:r>
                  <a:endParaRPr lang="en-US" altLang="zh-CN" sz="2000" b="1" dirty="0">
                    <a:latin typeface="Times New Roman" panose="02020603050405020304" pitchFamily="18" charset="0"/>
                    <a:ea typeface="宋体" panose="02010600030101010101" pitchFamily="2" charset="-122"/>
                  </a:endParaRPr>
                </a:p>
              </p:txBody>
            </p:sp>
          </p:grpSp>
          <p:sp>
            <p:nvSpPr>
              <p:cNvPr id="103455" name="Text Box 61"/>
              <p:cNvSpPr txBox="1"/>
              <p:nvPr/>
            </p:nvSpPr>
            <p:spPr>
              <a:xfrm>
                <a:off x="4604" y="2341"/>
                <a:ext cx="272" cy="251"/>
              </a:xfrm>
              <a:prstGeom prst="rect">
                <a:avLst/>
              </a:prstGeom>
              <a:noFill/>
              <a:ln w="9525">
                <a:noFill/>
              </a:ln>
            </p:spPr>
            <p:txBody>
              <a:bodyPr anchor="t" anchorCtr="0">
                <a:spAutoFit/>
              </a:bodyPr>
              <a:p>
                <a:pPr>
                  <a:spcBef>
                    <a:spcPct val="50000"/>
                  </a:spcBef>
                </a:pPr>
                <a:r>
                  <a:rPr lang="en-US" altLang="zh-CN" sz="2000" dirty="0">
                    <a:solidFill>
                      <a:schemeClr val="hlink"/>
                    </a:solidFill>
                    <a:latin typeface="Tahoma" panose="020B0604030504040204" charset="0"/>
                    <a:ea typeface="宋体" panose="02010600030101010101" pitchFamily="2" charset="-122"/>
                  </a:rPr>
                  <a:t>0</a:t>
                </a:r>
                <a:endParaRPr lang="en-US" altLang="zh-CN" sz="2000" dirty="0">
                  <a:solidFill>
                    <a:schemeClr val="hlink"/>
                  </a:solidFill>
                  <a:latin typeface="Tahoma" panose="020B0604030504040204" charset="0"/>
                  <a:ea typeface="宋体" panose="02010600030101010101" pitchFamily="2" charset="-122"/>
                </a:endParaRPr>
              </a:p>
            </p:txBody>
          </p:sp>
          <p:sp>
            <p:nvSpPr>
              <p:cNvPr id="103456" name="Text Box 62"/>
              <p:cNvSpPr txBox="1"/>
              <p:nvPr/>
            </p:nvSpPr>
            <p:spPr>
              <a:xfrm>
                <a:off x="4286" y="2704"/>
                <a:ext cx="272" cy="251"/>
              </a:xfrm>
              <a:prstGeom prst="rect">
                <a:avLst/>
              </a:prstGeom>
              <a:noFill/>
              <a:ln w="9525">
                <a:noFill/>
              </a:ln>
            </p:spPr>
            <p:txBody>
              <a:bodyPr anchor="t" anchorCtr="0">
                <a:spAutoFit/>
              </a:bodyPr>
              <a:p>
                <a:pPr>
                  <a:spcBef>
                    <a:spcPct val="50000"/>
                  </a:spcBef>
                </a:pPr>
                <a:r>
                  <a:rPr lang="en-US" altLang="zh-CN" sz="2000" dirty="0">
                    <a:solidFill>
                      <a:schemeClr val="hlink"/>
                    </a:solidFill>
                    <a:latin typeface="Tahoma" panose="020B0604030504040204" charset="0"/>
                    <a:ea typeface="宋体" panose="02010600030101010101" pitchFamily="2" charset="-122"/>
                  </a:rPr>
                  <a:t>0</a:t>
                </a:r>
                <a:endParaRPr lang="en-US" altLang="zh-CN" sz="2000" dirty="0">
                  <a:solidFill>
                    <a:schemeClr val="hlink"/>
                  </a:solidFill>
                  <a:latin typeface="Tahoma" panose="020B0604030504040204" charset="0"/>
                  <a:ea typeface="宋体" panose="02010600030101010101" pitchFamily="2" charset="-122"/>
                </a:endParaRPr>
              </a:p>
            </p:txBody>
          </p:sp>
          <p:sp>
            <p:nvSpPr>
              <p:cNvPr id="103457" name="Text Box 63"/>
              <p:cNvSpPr txBox="1"/>
              <p:nvPr/>
            </p:nvSpPr>
            <p:spPr>
              <a:xfrm>
                <a:off x="3923" y="3067"/>
                <a:ext cx="272" cy="251"/>
              </a:xfrm>
              <a:prstGeom prst="rect">
                <a:avLst/>
              </a:prstGeom>
              <a:noFill/>
              <a:ln w="9525">
                <a:noFill/>
              </a:ln>
            </p:spPr>
            <p:txBody>
              <a:bodyPr anchor="t" anchorCtr="0">
                <a:spAutoFit/>
              </a:bodyPr>
              <a:p>
                <a:pPr>
                  <a:spcBef>
                    <a:spcPct val="50000"/>
                  </a:spcBef>
                </a:pPr>
                <a:r>
                  <a:rPr lang="en-US" altLang="zh-CN" sz="2000" dirty="0">
                    <a:solidFill>
                      <a:schemeClr val="hlink"/>
                    </a:solidFill>
                    <a:latin typeface="Tahoma" panose="020B0604030504040204" charset="0"/>
                    <a:ea typeface="宋体" panose="02010600030101010101" pitchFamily="2" charset="-122"/>
                  </a:rPr>
                  <a:t>0</a:t>
                </a:r>
                <a:endParaRPr lang="en-US" altLang="zh-CN" sz="2000" dirty="0">
                  <a:solidFill>
                    <a:schemeClr val="hlink"/>
                  </a:solidFill>
                  <a:latin typeface="Tahoma" panose="020B0604030504040204" charset="0"/>
                  <a:ea typeface="宋体" panose="02010600030101010101" pitchFamily="2" charset="-122"/>
                </a:endParaRPr>
              </a:p>
            </p:txBody>
          </p:sp>
          <p:sp>
            <p:nvSpPr>
              <p:cNvPr id="103458" name="Text Box 64"/>
              <p:cNvSpPr txBox="1"/>
              <p:nvPr/>
            </p:nvSpPr>
            <p:spPr>
              <a:xfrm>
                <a:off x="4785" y="3067"/>
                <a:ext cx="272" cy="251"/>
              </a:xfrm>
              <a:prstGeom prst="rect">
                <a:avLst/>
              </a:prstGeom>
              <a:noFill/>
              <a:ln w="9525">
                <a:noFill/>
              </a:ln>
            </p:spPr>
            <p:txBody>
              <a:bodyPr anchor="t" anchorCtr="0">
                <a:spAutoFit/>
              </a:bodyPr>
              <a:p>
                <a:pPr>
                  <a:spcBef>
                    <a:spcPct val="50000"/>
                  </a:spcBef>
                </a:pPr>
                <a:r>
                  <a:rPr lang="en-US" altLang="zh-CN" sz="2000" dirty="0">
                    <a:solidFill>
                      <a:schemeClr val="hlink"/>
                    </a:solidFill>
                    <a:latin typeface="Tahoma" panose="020B0604030504040204" charset="0"/>
                    <a:ea typeface="宋体" panose="02010600030101010101" pitchFamily="2" charset="-122"/>
                  </a:rPr>
                  <a:t>0</a:t>
                </a:r>
                <a:endParaRPr lang="en-US" altLang="zh-CN" sz="2000" dirty="0">
                  <a:solidFill>
                    <a:schemeClr val="hlink"/>
                  </a:solidFill>
                  <a:latin typeface="Tahoma" panose="020B0604030504040204" charset="0"/>
                  <a:ea typeface="宋体" panose="02010600030101010101" pitchFamily="2" charset="-122"/>
                </a:endParaRPr>
              </a:p>
            </p:txBody>
          </p:sp>
          <p:sp>
            <p:nvSpPr>
              <p:cNvPr id="103459" name="Text Box 65"/>
              <p:cNvSpPr txBox="1"/>
              <p:nvPr/>
            </p:nvSpPr>
            <p:spPr>
              <a:xfrm>
                <a:off x="5103" y="2341"/>
                <a:ext cx="272" cy="251"/>
              </a:xfrm>
              <a:prstGeom prst="rect">
                <a:avLst/>
              </a:prstGeom>
              <a:noFill/>
              <a:ln w="9525">
                <a:noFill/>
              </a:ln>
            </p:spPr>
            <p:txBody>
              <a:bodyPr anchor="t" anchorCtr="0">
                <a:spAutoFit/>
              </a:bodyPr>
              <a:p>
                <a:pPr>
                  <a:spcBef>
                    <a:spcPct val="50000"/>
                  </a:spcBef>
                </a:pPr>
                <a:r>
                  <a:rPr lang="en-US" altLang="zh-CN" sz="2000" dirty="0">
                    <a:solidFill>
                      <a:srgbClr val="3333FF"/>
                    </a:solidFill>
                    <a:latin typeface="Tahoma" panose="020B0604030504040204" charset="0"/>
                    <a:ea typeface="宋体" panose="02010600030101010101" pitchFamily="2" charset="-122"/>
                  </a:rPr>
                  <a:t>1</a:t>
                </a:r>
                <a:endParaRPr lang="en-US" altLang="zh-CN" sz="2000" dirty="0">
                  <a:solidFill>
                    <a:srgbClr val="3333FF"/>
                  </a:solidFill>
                  <a:latin typeface="Tahoma" panose="020B0604030504040204" charset="0"/>
                  <a:ea typeface="宋体" panose="02010600030101010101" pitchFamily="2" charset="-122"/>
                </a:endParaRPr>
              </a:p>
            </p:txBody>
          </p:sp>
          <p:sp>
            <p:nvSpPr>
              <p:cNvPr id="103460" name="Text Box 66"/>
              <p:cNvSpPr txBox="1"/>
              <p:nvPr/>
            </p:nvSpPr>
            <p:spPr>
              <a:xfrm>
                <a:off x="4830" y="2750"/>
                <a:ext cx="272" cy="251"/>
              </a:xfrm>
              <a:prstGeom prst="rect">
                <a:avLst/>
              </a:prstGeom>
              <a:noFill/>
              <a:ln w="9525">
                <a:noFill/>
              </a:ln>
            </p:spPr>
            <p:txBody>
              <a:bodyPr anchor="t" anchorCtr="0">
                <a:spAutoFit/>
              </a:bodyPr>
              <a:p>
                <a:pPr>
                  <a:spcBef>
                    <a:spcPct val="50000"/>
                  </a:spcBef>
                </a:pPr>
                <a:r>
                  <a:rPr lang="en-US" altLang="zh-CN" sz="2000" dirty="0">
                    <a:solidFill>
                      <a:srgbClr val="3333FF"/>
                    </a:solidFill>
                    <a:latin typeface="Tahoma" panose="020B0604030504040204" charset="0"/>
                    <a:ea typeface="宋体" panose="02010600030101010101" pitchFamily="2" charset="-122"/>
                  </a:rPr>
                  <a:t>1</a:t>
                </a:r>
                <a:endParaRPr lang="en-US" altLang="zh-CN" sz="2000" dirty="0">
                  <a:solidFill>
                    <a:srgbClr val="3333FF"/>
                  </a:solidFill>
                  <a:latin typeface="Tahoma" panose="020B0604030504040204" charset="0"/>
                  <a:ea typeface="宋体" panose="02010600030101010101" pitchFamily="2" charset="-122"/>
                </a:endParaRPr>
              </a:p>
            </p:txBody>
          </p:sp>
          <p:sp>
            <p:nvSpPr>
              <p:cNvPr id="103461" name="Text Box 67"/>
              <p:cNvSpPr txBox="1"/>
              <p:nvPr/>
            </p:nvSpPr>
            <p:spPr>
              <a:xfrm>
                <a:off x="5193" y="3067"/>
                <a:ext cx="272" cy="251"/>
              </a:xfrm>
              <a:prstGeom prst="rect">
                <a:avLst/>
              </a:prstGeom>
              <a:noFill/>
              <a:ln w="9525">
                <a:noFill/>
              </a:ln>
            </p:spPr>
            <p:txBody>
              <a:bodyPr anchor="t" anchorCtr="0">
                <a:spAutoFit/>
              </a:bodyPr>
              <a:p>
                <a:pPr>
                  <a:spcBef>
                    <a:spcPct val="50000"/>
                  </a:spcBef>
                </a:pPr>
                <a:r>
                  <a:rPr lang="en-US" altLang="zh-CN" sz="2000" dirty="0">
                    <a:solidFill>
                      <a:srgbClr val="3333FF"/>
                    </a:solidFill>
                    <a:latin typeface="Tahoma" panose="020B0604030504040204" charset="0"/>
                    <a:ea typeface="宋体" panose="02010600030101010101" pitchFamily="2" charset="-122"/>
                  </a:rPr>
                  <a:t>1</a:t>
                </a:r>
                <a:endParaRPr lang="en-US" altLang="zh-CN" sz="2000" dirty="0">
                  <a:solidFill>
                    <a:srgbClr val="3333FF"/>
                  </a:solidFill>
                  <a:latin typeface="Tahoma" panose="020B0604030504040204" charset="0"/>
                  <a:ea typeface="宋体" panose="02010600030101010101" pitchFamily="2" charset="-122"/>
                </a:endParaRPr>
              </a:p>
            </p:txBody>
          </p:sp>
          <p:sp>
            <p:nvSpPr>
              <p:cNvPr id="103462" name="Text Box 68"/>
              <p:cNvSpPr txBox="1"/>
              <p:nvPr/>
            </p:nvSpPr>
            <p:spPr>
              <a:xfrm>
                <a:off x="4377" y="3067"/>
                <a:ext cx="272" cy="251"/>
              </a:xfrm>
              <a:prstGeom prst="rect">
                <a:avLst/>
              </a:prstGeom>
              <a:noFill/>
              <a:ln w="9525">
                <a:noFill/>
              </a:ln>
            </p:spPr>
            <p:txBody>
              <a:bodyPr anchor="t" anchorCtr="0">
                <a:spAutoFit/>
              </a:bodyPr>
              <a:p>
                <a:pPr>
                  <a:spcBef>
                    <a:spcPct val="50000"/>
                  </a:spcBef>
                </a:pPr>
                <a:r>
                  <a:rPr lang="en-US" altLang="zh-CN" sz="2000" dirty="0">
                    <a:solidFill>
                      <a:srgbClr val="3333FF"/>
                    </a:solidFill>
                    <a:latin typeface="Tahoma" panose="020B0604030504040204" charset="0"/>
                    <a:ea typeface="宋体" panose="02010600030101010101" pitchFamily="2" charset="-122"/>
                  </a:rPr>
                  <a:t>1</a:t>
                </a:r>
                <a:endParaRPr lang="en-US" altLang="zh-CN" sz="2000" dirty="0">
                  <a:solidFill>
                    <a:srgbClr val="3333FF"/>
                  </a:solidFill>
                  <a:latin typeface="Tahoma" panose="020B0604030504040204" charset="0"/>
                  <a:ea typeface="宋体" panose="02010600030101010101" pitchFamily="2" charset="-122"/>
                </a:endParaRPr>
              </a:p>
            </p:txBody>
          </p:sp>
        </p:grpSp>
        <p:sp>
          <p:nvSpPr>
            <p:cNvPr id="103463" name="Text Box 69"/>
            <p:cNvSpPr txBox="1"/>
            <p:nvPr/>
          </p:nvSpPr>
          <p:spPr>
            <a:xfrm>
              <a:off x="4786" y="4020"/>
              <a:ext cx="215" cy="212"/>
            </a:xfrm>
            <a:prstGeom prst="rect">
              <a:avLst/>
            </a:prstGeom>
            <a:noFill/>
            <a:ln w="38100">
              <a:noFill/>
            </a:ln>
          </p:spPr>
          <p:txBody>
            <a:bodyPr wrap="none" anchor="ctr" anchorCtr="0">
              <a:spAutoFit/>
            </a:bodyPr>
            <a:p>
              <a:pPr algn="ctr"/>
              <a:r>
                <a:rPr lang="en-US" altLang="zh-CN" sz="1600" b="1" dirty="0">
                  <a:solidFill>
                    <a:srgbClr val="CC0066"/>
                  </a:solidFill>
                  <a:latin typeface="Times New Roman" panose="02020603050405020304" pitchFamily="18" charset="0"/>
                  <a:ea typeface="宋体" panose="02010600030101010101" pitchFamily="2" charset="-122"/>
                </a:rPr>
                <a:t>G</a:t>
              </a:r>
              <a:endParaRPr lang="en-US" altLang="zh-CN" sz="1600" dirty="0">
                <a:solidFill>
                  <a:srgbClr val="CC0066"/>
                </a:solidFill>
                <a:latin typeface="Times New Roman" panose="02020603050405020304" pitchFamily="18" charset="0"/>
                <a:ea typeface="宋体" panose="02010600030101010101" pitchFamily="2" charset="-122"/>
              </a:endParaRPr>
            </a:p>
          </p:txBody>
        </p:sp>
        <p:sp>
          <p:nvSpPr>
            <p:cNvPr id="103464" name="Text Box 70"/>
            <p:cNvSpPr txBox="1"/>
            <p:nvPr/>
          </p:nvSpPr>
          <p:spPr>
            <a:xfrm>
              <a:off x="5240" y="3968"/>
              <a:ext cx="179" cy="212"/>
            </a:xfrm>
            <a:prstGeom prst="rect">
              <a:avLst/>
            </a:prstGeom>
            <a:noFill/>
            <a:ln w="38100">
              <a:noFill/>
            </a:ln>
          </p:spPr>
          <p:txBody>
            <a:bodyPr wrap="none" anchor="ctr" anchorCtr="0">
              <a:spAutoFit/>
            </a:bodyPr>
            <a:p>
              <a:pPr algn="ctr"/>
              <a:r>
                <a:rPr lang="en-US" altLang="zh-CN" sz="1600" b="1" dirty="0">
                  <a:solidFill>
                    <a:srgbClr val="CC0066"/>
                  </a:solidFill>
                  <a:latin typeface="Times New Roman" panose="02020603050405020304" pitchFamily="18" charset="0"/>
                  <a:ea typeface="宋体" panose="02010600030101010101" pitchFamily="2" charset="-122"/>
                </a:rPr>
                <a:t>_</a:t>
              </a:r>
              <a:endParaRPr lang="en-US" altLang="zh-CN" sz="1600" b="1" dirty="0">
                <a:solidFill>
                  <a:srgbClr val="CC0066"/>
                </a:solidFill>
                <a:latin typeface="Times New Roman" panose="02020603050405020304" pitchFamily="18" charset="0"/>
                <a:ea typeface="宋体" panose="02010600030101010101" pitchFamily="2" charset="-122"/>
              </a:endParaRPr>
            </a:p>
          </p:txBody>
        </p:sp>
        <p:sp>
          <p:nvSpPr>
            <p:cNvPr id="103465" name="Text Box 71"/>
            <p:cNvSpPr txBox="1"/>
            <p:nvPr/>
          </p:nvSpPr>
          <p:spPr>
            <a:xfrm>
              <a:off x="3975" y="4020"/>
              <a:ext cx="193" cy="212"/>
            </a:xfrm>
            <a:prstGeom prst="rect">
              <a:avLst/>
            </a:prstGeom>
            <a:noFill/>
            <a:ln w="38100">
              <a:noFill/>
            </a:ln>
          </p:spPr>
          <p:txBody>
            <a:bodyPr wrap="none" anchor="ctr" anchorCtr="0">
              <a:spAutoFit/>
            </a:bodyPr>
            <a:p>
              <a:pPr algn="ctr"/>
              <a:r>
                <a:rPr lang="en-US" altLang="zh-CN" sz="1600" b="1" dirty="0">
                  <a:solidFill>
                    <a:srgbClr val="CC0066"/>
                  </a:solidFill>
                  <a:latin typeface="Times New Roman" panose="02020603050405020304" pitchFamily="18" charset="0"/>
                  <a:ea typeface="宋体" panose="02010600030101010101" pitchFamily="2" charset="-122"/>
                </a:rPr>
                <a:t>F</a:t>
              </a:r>
              <a:endParaRPr lang="en-US" altLang="zh-CN" sz="1600" dirty="0">
                <a:solidFill>
                  <a:srgbClr val="CC0066"/>
                </a:solidFill>
                <a:latin typeface="Times New Roman" panose="02020603050405020304" pitchFamily="18" charset="0"/>
                <a:ea typeface="宋体" panose="02010600030101010101" pitchFamily="2" charset="-122"/>
              </a:endParaRPr>
            </a:p>
          </p:txBody>
        </p:sp>
        <p:sp>
          <p:nvSpPr>
            <p:cNvPr id="103466" name="Text Box 72"/>
            <p:cNvSpPr txBox="1"/>
            <p:nvPr/>
          </p:nvSpPr>
          <p:spPr>
            <a:xfrm>
              <a:off x="4422" y="4020"/>
              <a:ext cx="208" cy="212"/>
            </a:xfrm>
            <a:prstGeom prst="rect">
              <a:avLst/>
            </a:prstGeom>
            <a:noFill/>
            <a:ln w="38100">
              <a:noFill/>
            </a:ln>
          </p:spPr>
          <p:txBody>
            <a:bodyPr wrap="none" anchor="ctr" anchorCtr="0">
              <a:spAutoFit/>
            </a:bodyPr>
            <a:p>
              <a:pPr algn="ctr"/>
              <a:r>
                <a:rPr lang="en-US" altLang="zh-CN" sz="1600" b="1" dirty="0">
                  <a:solidFill>
                    <a:srgbClr val="CC0066"/>
                  </a:solidFill>
                  <a:latin typeface="Times New Roman" panose="02020603050405020304" pitchFamily="18" charset="0"/>
                  <a:ea typeface="宋体" panose="02010600030101010101" pitchFamily="2" charset="-122"/>
                </a:rPr>
                <a:t>D</a:t>
              </a:r>
              <a:endParaRPr lang="en-US" altLang="zh-CN" sz="1600" b="1" dirty="0">
                <a:solidFill>
                  <a:srgbClr val="CC0066"/>
                </a:solidFill>
                <a:latin typeface="Times New Roman" panose="02020603050405020304" pitchFamily="18" charset="0"/>
                <a:ea typeface="宋体" panose="02010600030101010101" pitchFamily="2" charset="-122"/>
              </a:endParaRPr>
            </a:p>
          </p:txBody>
        </p:sp>
        <p:sp>
          <p:nvSpPr>
            <p:cNvPr id="103467" name="Text Box 73"/>
            <p:cNvSpPr txBox="1"/>
            <p:nvPr/>
          </p:nvSpPr>
          <p:spPr>
            <a:xfrm>
              <a:off x="5194" y="3339"/>
              <a:ext cx="215" cy="212"/>
            </a:xfrm>
            <a:prstGeom prst="rect">
              <a:avLst/>
            </a:prstGeom>
            <a:noFill/>
            <a:ln w="38100">
              <a:noFill/>
            </a:ln>
          </p:spPr>
          <p:txBody>
            <a:bodyPr wrap="none" anchor="ctr" anchorCtr="0">
              <a:spAutoFit/>
            </a:bodyPr>
            <a:p>
              <a:pPr algn="ctr"/>
              <a:r>
                <a:rPr lang="en-US" altLang="zh-CN" sz="1600" b="1" dirty="0">
                  <a:solidFill>
                    <a:srgbClr val="CC0066"/>
                  </a:solidFill>
                  <a:latin typeface="Times New Roman" panose="02020603050405020304" pitchFamily="18" charset="0"/>
                  <a:ea typeface="宋体" panose="02010600030101010101" pitchFamily="2" charset="-122"/>
                </a:rPr>
                <a:t>O</a:t>
              </a:r>
              <a:endParaRPr lang="en-US" altLang="zh-CN" sz="1600" b="1" dirty="0">
                <a:solidFill>
                  <a:srgbClr val="CC0066"/>
                </a:solidFill>
                <a:latin typeface="Times New Roman" panose="02020603050405020304" pitchFamily="18" charset="0"/>
                <a:ea typeface="宋体" panose="02010600030101010101" pitchFamily="2" charset="-122"/>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pPr marL="457200" marR="0" lvl="1" indent="-457200" algn="l" defTabSz="1219200" rtl="0" eaLnBrk="1" fontAlgn="base" latinLnBrk="0" hangingPunct="1">
              <a:lnSpc>
                <a:spcPct val="100000"/>
              </a:lnSpc>
              <a:spcBef>
                <a:spcPct val="20000"/>
              </a:spcBef>
              <a:buClrTx/>
              <a:buSzTx/>
              <a:buFont typeface="Wingdings" panose="05000000000000000000" charset="0"/>
              <a:buChar char="l"/>
            </a:pPr>
            <a:r>
              <a:rPr lang="zh-CN" altLang="en-US" sz="2800" dirty="0">
                <a:latin typeface="黑体" panose="02010609060101010101" pitchFamily="2" charset="-122"/>
                <a:cs typeface="+mn-cs"/>
                <a:sym typeface="+mn-ea"/>
              </a:rPr>
              <a:t>其他术语</a:t>
            </a:r>
            <a:endParaRPr lang="zh-CN" altLang="en-US" sz="2800" dirty="0">
              <a:latin typeface="黑体" panose="02010609060101010101" pitchFamily="2" charset="-122"/>
              <a:cs typeface="+mn-cs"/>
              <a:sym typeface="+mn-ea"/>
            </a:endParaRPr>
          </a:p>
          <a:p>
            <a:pPr marR="0" lvl="1" algn="l" defTabSz="1219200" rtl="0" eaLnBrk="1" fontAlgn="base" latinLnBrk="0" hangingPunct="1">
              <a:lnSpc>
                <a:spcPct val="100000"/>
              </a:lnSpc>
              <a:spcBef>
                <a:spcPct val="20000"/>
              </a:spcBef>
              <a:buClrTx/>
              <a:buSzTx/>
              <a:buChar char="•"/>
            </a:pPr>
            <a:r>
              <a:rPr lang="zh-CN" altLang="en-US" sz="2400" dirty="0">
                <a:latin typeface="黑体" panose="02010609060101010101" pitchFamily="2" charset="-122"/>
                <a:ea typeface="黑体" panose="02010609060101010101" pitchFamily="2" charset="-122"/>
                <a:cs typeface="+mn-ea"/>
                <a:sym typeface="+mn-ea"/>
              </a:rPr>
              <a:t>层次：根结点为第一层，其孩子为第二层，依此类推</a:t>
            </a:r>
            <a:endParaRPr kumimoji="0" lang="zh-CN" altLang="en-US" sz="2400" i="0" u="none" strike="noStrike" kern="0" cap="none" spc="0" normalizeH="0" baseline="0" noProof="1" dirty="0">
              <a:solidFill>
                <a:schemeClr val="tx1"/>
              </a:solidFill>
              <a:latin typeface="黑体" panose="02010609060101010101" pitchFamily="2" charset="-122"/>
              <a:ea typeface="黑体" panose="02010609060101010101" pitchFamily="2" charset="-122"/>
              <a:cs typeface="+mn-ea"/>
            </a:endParaRPr>
          </a:p>
          <a:p>
            <a:pPr marR="0" lvl="1" algn="l" defTabSz="1219200" rtl="0" eaLnBrk="1" fontAlgn="base" latinLnBrk="0" hangingPunct="1">
              <a:lnSpc>
                <a:spcPct val="100000"/>
              </a:lnSpc>
              <a:spcBef>
                <a:spcPct val="20000"/>
              </a:spcBef>
              <a:buClrTx/>
              <a:buSzTx/>
              <a:buChar char="•"/>
            </a:pPr>
            <a:r>
              <a:rPr lang="zh-CN" altLang="en-US" sz="2400" dirty="0">
                <a:latin typeface="黑体" panose="02010609060101010101" pitchFamily="2" charset="-122"/>
                <a:ea typeface="黑体" panose="02010609060101010101" pitchFamily="2" charset="-122"/>
                <a:cs typeface="+mn-ea"/>
                <a:sym typeface="+mn-ea"/>
              </a:rPr>
              <a:t>深度：树中结点的最大层次</a:t>
            </a:r>
            <a:endParaRPr kumimoji="0" lang="zh-CN" altLang="en-US" sz="2400" i="0" u="none" strike="noStrike" kern="0" cap="none" spc="0" normalizeH="0" baseline="0" noProof="1" dirty="0">
              <a:solidFill>
                <a:schemeClr val="tx1"/>
              </a:solidFill>
              <a:latin typeface="黑体" panose="02010609060101010101" pitchFamily="2" charset="-122"/>
              <a:ea typeface="黑体" panose="02010609060101010101" pitchFamily="2" charset="-122"/>
              <a:cs typeface="+mn-ea"/>
            </a:endParaRPr>
          </a:p>
          <a:p>
            <a:pPr marL="457200" marR="0" lvl="1" indent="-457200" algn="l" defTabSz="1219200" rtl="0" eaLnBrk="1" fontAlgn="base" latinLnBrk="0" hangingPunct="1">
              <a:lnSpc>
                <a:spcPct val="100000"/>
              </a:lnSpc>
              <a:spcBef>
                <a:spcPct val="20000"/>
              </a:spcBef>
              <a:buClrTx/>
              <a:buSzTx/>
              <a:buFont typeface="Wingdings" panose="05000000000000000000" charset="0"/>
              <a:buChar char="l"/>
            </a:pPr>
            <a:r>
              <a:rPr lang="zh-CN" altLang="en-US" sz="2800" dirty="0">
                <a:latin typeface="黑体" panose="02010609060101010101" pitchFamily="2" charset="-122"/>
                <a:cs typeface="+mn-cs"/>
                <a:sym typeface="+mn-ea"/>
              </a:rPr>
              <a:t>森林：互不相交的树的集合。对树中每个结点而言，其子树的集合即为森林</a:t>
            </a:r>
            <a:endParaRPr kumimoji="0" lang="zh-CN" altLang="en-US" sz="2800" i="0" u="none" strike="noStrike" kern="0" cap="none" spc="0" normalizeH="0" baseline="0" noProof="1" dirty="0">
              <a:solidFill>
                <a:schemeClr val="tx1"/>
              </a:solidFill>
              <a:latin typeface="黑体" panose="02010609060101010101" pitchFamily="2" charset="-122"/>
              <a:cs typeface="+mn-cs"/>
            </a:endParaRPr>
          </a:p>
          <a:p>
            <a:pPr marL="457200" lvl="1" indent="-457200" algn="l" eaLnBrk="1" hangingPunct="1">
              <a:buClrTx/>
              <a:buSzTx/>
              <a:buFont typeface="Wingdings" panose="05000000000000000000" charset="0"/>
              <a:buChar char="l"/>
            </a:pPr>
            <a:endParaRPr lang="zh-CN" altLang="en-US" sz="2800" dirty="0">
              <a:latin typeface="黑体" panose="02010609060101010101" pitchFamily="2" charset="-122"/>
              <a:cs typeface="+mn-cs"/>
              <a:sym typeface="+mn-ea"/>
            </a:endParaRPr>
          </a:p>
        </p:txBody>
      </p:sp>
      <p:sp>
        <p:nvSpPr>
          <p:cNvPr id="4" name="标题 3"/>
          <p:cNvSpPr>
            <a:spLocks noGrp="1"/>
          </p:cNvSpPr>
          <p:nvPr>
            <p:ph type="title"/>
          </p:nvPr>
        </p:nvSpPr>
        <p:spPr>
          <a:xfrm>
            <a:off x="752475" y="222568"/>
            <a:ext cx="10972800" cy="796908"/>
          </a:xfrm>
        </p:spPr>
        <p:txBody>
          <a:bodyPr/>
          <a:p>
            <a:r>
              <a:rPr lang="en-US" altLang="zh-CN">
                <a:latin typeface="楷体" panose="02010609060101010101" charset="-122"/>
                <a:ea typeface="楷体" panose="02010609060101010101" charset="-122"/>
                <a:cs typeface="楷体" panose="02010609060101010101" charset="-122"/>
                <a:sym typeface="+mn-ea"/>
              </a:rPr>
              <a:t>6.1 </a:t>
            </a:r>
            <a:r>
              <a:rPr lang="zh-CN" altLang="en-US" dirty="0">
                <a:latin typeface="楷体" panose="02010609060101010101" charset="-122"/>
                <a:ea typeface="楷体" panose="02010609060101010101" charset="-122"/>
                <a:sym typeface="+mn-ea"/>
              </a:rPr>
              <a:t>树的定义和基本术语</a:t>
            </a:r>
            <a:endParaRPr lang="en-US" altLang="zh-CN">
              <a:latin typeface="楷体" panose="02010609060101010101" charset="-122"/>
              <a:ea typeface="楷体" panose="02010609060101010101" charset="-122"/>
              <a:cs typeface="楷体" panose="02010609060101010101" charset="-122"/>
            </a:endParaRPr>
          </a:p>
        </p:txBody>
      </p:sp>
      <p:sp>
        <p:nvSpPr>
          <p:cNvPr id="2" name="灯片编号占位符 1"/>
          <p:cNvSpPr>
            <a:spLocks noGrp="1"/>
          </p:cNvSpPr>
          <p:nvPr>
            <p:ph type="sldNum" sz="quarter" idx="4"/>
          </p:nvPr>
        </p:nvSpPr>
        <p:spPr/>
        <p:txBody>
          <a:bodyPr/>
          <a:p>
            <a:fld id="{F18B4237-A20D-4DE2-ADD8-75BCC50A7656}" type="slidenum">
              <a:rPr lang="zh-CN" altLang="en-US"/>
            </a:fld>
            <a:endParaRPr lang="zh-CN" altLang="en-US"/>
          </a:p>
        </p:txBody>
      </p:sp>
      <p:grpSp>
        <p:nvGrpSpPr>
          <p:cNvPr id="13316" name="Group 4"/>
          <p:cNvGrpSpPr/>
          <p:nvPr/>
        </p:nvGrpSpPr>
        <p:grpSpPr>
          <a:xfrm>
            <a:off x="752475" y="3428683"/>
            <a:ext cx="4953000" cy="2439987"/>
            <a:chOff x="1872" y="2484"/>
            <a:chExt cx="3389" cy="1682"/>
          </a:xfrm>
        </p:grpSpPr>
        <p:sp>
          <p:nvSpPr>
            <p:cNvPr id="13317" name="Line 5"/>
            <p:cNvSpPr/>
            <p:nvPr/>
          </p:nvSpPr>
          <p:spPr>
            <a:xfrm>
              <a:off x="3877" y="3206"/>
              <a:ext cx="246" cy="292"/>
            </a:xfrm>
            <a:prstGeom prst="line">
              <a:avLst/>
            </a:prstGeom>
            <a:ln w="38100" cap="flat" cmpd="sng">
              <a:solidFill>
                <a:srgbClr val="009900"/>
              </a:solidFill>
              <a:prstDash val="solid"/>
              <a:round/>
              <a:headEnd type="none" w="med" len="med"/>
              <a:tailEnd type="none" w="med" len="med"/>
            </a:ln>
          </p:spPr>
        </p:sp>
        <p:sp>
          <p:nvSpPr>
            <p:cNvPr id="13318" name="Line 6"/>
            <p:cNvSpPr/>
            <p:nvPr/>
          </p:nvSpPr>
          <p:spPr>
            <a:xfrm flipH="1">
              <a:off x="3427" y="3206"/>
              <a:ext cx="246" cy="250"/>
            </a:xfrm>
            <a:prstGeom prst="line">
              <a:avLst/>
            </a:prstGeom>
            <a:ln w="38100" cap="flat" cmpd="sng">
              <a:solidFill>
                <a:srgbClr val="009900"/>
              </a:solidFill>
              <a:prstDash val="solid"/>
              <a:round/>
              <a:headEnd type="none" w="med" len="med"/>
              <a:tailEnd type="none" w="med" len="med"/>
            </a:ln>
          </p:spPr>
        </p:sp>
        <p:sp>
          <p:nvSpPr>
            <p:cNvPr id="13319" name="Line 7"/>
            <p:cNvSpPr/>
            <p:nvPr/>
          </p:nvSpPr>
          <p:spPr>
            <a:xfrm>
              <a:off x="3755" y="3248"/>
              <a:ext cx="0" cy="208"/>
            </a:xfrm>
            <a:prstGeom prst="line">
              <a:avLst/>
            </a:prstGeom>
            <a:ln w="38100" cap="flat" cmpd="sng">
              <a:solidFill>
                <a:srgbClr val="009900"/>
              </a:solidFill>
              <a:prstDash val="solid"/>
              <a:round/>
              <a:headEnd type="none" w="med" len="med"/>
              <a:tailEnd type="none" w="med" len="med"/>
            </a:ln>
          </p:spPr>
        </p:sp>
        <p:sp>
          <p:nvSpPr>
            <p:cNvPr id="13320" name="Line 8"/>
            <p:cNvSpPr/>
            <p:nvPr/>
          </p:nvSpPr>
          <p:spPr>
            <a:xfrm>
              <a:off x="3427" y="3707"/>
              <a:ext cx="0" cy="250"/>
            </a:xfrm>
            <a:prstGeom prst="line">
              <a:avLst/>
            </a:prstGeom>
            <a:ln w="38100" cap="flat" cmpd="sng">
              <a:solidFill>
                <a:srgbClr val="009900"/>
              </a:solidFill>
              <a:prstDash val="solid"/>
              <a:round/>
              <a:headEnd type="none" w="med" len="med"/>
              <a:tailEnd type="none" w="med" len="med"/>
            </a:ln>
          </p:spPr>
        </p:sp>
        <p:sp>
          <p:nvSpPr>
            <p:cNvPr id="13321" name="Line 9"/>
            <p:cNvSpPr/>
            <p:nvPr/>
          </p:nvSpPr>
          <p:spPr>
            <a:xfrm>
              <a:off x="3141" y="2705"/>
              <a:ext cx="573" cy="334"/>
            </a:xfrm>
            <a:prstGeom prst="line">
              <a:avLst/>
            </a:prstGeom>
            <a:ln w="38100" cap="flat" cmpd="sng">
              <a:solidFill>
                <a:srgbClr val="009900"/>
              </a:solidFill>
              <a:prstDash val="solid"/>
              <a:round/>
              <a:headEnd type="none" w="med" len="med"/>
              <a:tailEnd type="none" w="med" len="med"/>
            </a:ln>
          </p:spPr>
        </p:sp>
        <p:sp>
          <p:nvSpPr>
            <p:cNvPr id="13322" name="Line 10"/>
            <p:cNvSpPr/>
            <p:nvPr/>
          </p:nvSpPr>
          <p:spPr>
            <a:xfrm flipH="1">
              <a:off x="2445" y="2705"/>
              <a:ext cx="491" cy="334"/>
            </a:xfrm>
            <a:prstGeom prst="line">
              <a:avLst/>
            </a:prstGeom>
            <a:ln w="38100" cap="flat" cmpd="sng">
              <a:solidFill>
                <a:srgbClr val="009900"/>
              </a:solidFill>
              <a:prstDash val="solid"/>
              <a:round/>
              <a:headEnd type="none" w="med" len="med"/>
              <a:tailEnd type="none" w="med" len="med"/>
            </a:ln>
          </p:spPr>
        </p:sp>
        <p:sp>
          <p:nvSpPr>
            <p:cNvPr id="13323" name="Line 11"/>
            <p:cNvSpPr/>
            <p:nvPr/>
          </p:nvSpPr>
          <p:spPr>
            <a:xfrm>
              <a:off x="3059" y="2747"/>
              <a:ext cx="0" cy="960"/>
            </a:xfrm>
            <a:prstGeom prst="line">
              <a:avLst/>
            </a:prstGeom>
            <a:ln w="38100" cap="flat" cmpd="sng">
              <a:solidFill>
                <a:srgbClr val="009900"/>
              </a:solidFill>
              <a:prstDash val="solid"/>
              <a:round/>
              <a:headEnd type="none" w="med" len="med"/>
              <a:tailEnd type="none" w="med" len="med"/>
            </a:ln>
          </p:spPr>
        </p:sp>
        <p:sp>
          <p:nvSpPr>
            <p:cNvPr id="13324" name="Line 12"/>
            <p:cNvSpPr/>
            <p:nvPr/>
          </p:nvSpPr>
          <p:spPr>
            <a:xfrm>
              <a:off x="2486" y="3206"/>
              <a:ext cx="123" cy="292"/>
            </a:xfrm>
            <a:prstGeom prst="line">
              <a:avLst/>
            </a:prstGeom>
            <a:ln w="38100" cap="flat" cmpd="sng">
              <a:solidFill>
                <a:srgbClr val="009900"/>
              </a:solidFill>
              <a:prstDash val="solid"/>
              <a:round/>
              <a:headEnd type="none" w="med" len="med"/>
              <a:tailEnd type="none" w="med" len="med"/>
            </a:ln>
          </p:spPr>
        </p:sp>
        <p:sp>
          <p:nvSpPr>
            <p:cNvPr id="13325" name="Line 13"/>
            <p:cNvSpPr/>
            <p:nvPr/>
          </p:nvSpPr>
          <p:spPr>
            <a:xfrm>
              <a:off x="2281" y="3665"/>
              <a:ext cx="123" cy="251"/>
            </a:xfrm>
            <a:prstGeom prst="line">
              <a:avLst/>
            </a:prstGeom>
            <a:ln w="38100" cap="flat" cmpd="sng">
              <a:solidFill>
                <a:srgbClr val="009900"/>
              </a:solidFill>
              <a:prstDash val="solid"/>
              <a:round/>
              <a:headEnd type="none" w="med" len="med"/>
              <a:tailEnd type="none" w="med" len="med"/>
            </a:ln>
          </p:spPr>
        </p:sp>
        <p:sp>
          <p:nvSpPr>
            <p:cNvPr id="13326" name="Line 14"/>
            <p:cNvSpPr/>
            <p:nvPr/>
          </p:nvSpPr>
          <p:spPr>
            <a:xfrm flipH="1">
              <a:off x="1995" y="3206"/>
              <a:ext cx="368" cy="835"/>
            </a:xfrm>
            <a:prstGeom prst="line">
              <a:avLst/>
            </a:prstGeom>
            <a:ln w="38100" cap="flat" cmpd="sng">
              <a:solidFill>
                <a:srgbClr val="009900"/>
              </a:solidFill>
              <a:prstDash val="solid"/>
              <a:round/>
              <a:headEnd type="none" w="med" len="med"/>
              <a:tailEnd type="none" w="med" len="med"/>
            </a:ln>
          </p:spPr>
        </p:sp>
        <p:sp>
          <p:nvSpPr>
            <p:cNvPr id="13327" name="Oval 15"/>
            <p:cNvSpPr/>
            <p:nvPr/>
          </p:nvSpPr>
          <p:spPr>
            <a:xfrm>
              <a:off x="2895" y="2496"/>
              <a:ext cx="287" cy="292"/>
            </a:xfrm>
            <a:prstGeom prst="ellipse">
              <a:avLst/>
            </a:prstGeom>
            <a:gradFill rotWithShape="0">
              <a:gsLst>
                <a:gs pos="0">
                  <a:srgbClr val="FF7C80"/>
                </a:gs>
                <a:gs pos="100000">
                  <a:srgbClr val="76393B"/>
                </a:gs>
              </a:gsLst>
              <a:path path="shape">
                <a:fillToRect l="50000" t="50000" r="50000" b="50000"/>
              </a:path>
              <a:tileRect/>
            </a:gradFill>
            <a:ln w="9525">
              <a:noFill/>
            </a:ln>
          </p:spPr>
          <p:txBody>
            <a:bodyPr wrap="none" anchor="ctr" anchorCtr="0"/>
            <a:p>
              <a:endParaRPr lang="zh-CN" altLang="en-US" dirty="0">
                <a:latin typeface="Arial" panose="020B0604020202020204" pitchFamily="34" charset="0"/>
                <a:ea typeface="宋体" panose="02010600030101010101" pitchFamily="2" charset="-122"/>
              </a:endParaRPr>
            </a:p>
          </p:txBody>
        </p:sp>
        <p:sp>
          <p:nvSpPr>
            <p:cNvPr id="13328" name="Line 16"/>
            <p:cNvSpPr/>
            <p:nvPr/>
          </p:nvSpPr>
          <p:spPr>
            <a:xfrm>
              <a:off x="3509" y="2621"/>
              <a:ext cx="1146" cy="0"/>
            </a:xfrm>
            <a:prstGeom prst="line">
              <a:avLst/>
            </a:prstGeom>
            <a:ln w="28575" cap="flat" cmpd="sng">
              <a:solidFill>
                <a:schemeClr val="accent2"/>
              </a:solidFill>
              <a:prstDash val="dash"/>
              <a:round/>
              <a:headEnd type="none" w="med" len="med"/>
              <a:tailEnd type="none" w="med" len="med"/>
            </a:ln>
          </p:spPr>
        </p:sp>
        <p:sp>
          <p:nvSpPr>
            <p:cNvPr id="13329" name="Oval 17"/>
            <p:cNvSpPr/>
            <p:nvPr/>
          </p:nvSpPr>
          <p:spPr>
            <a:xfrm>
              <a:off x="2281" y="2955"/>
              <a:ext cx="287" cy="293"/>
            </a:xfrm>
            <a:prstGeom prst="ellipse">
              <a:avLst/>
            </a:prstGeom>
            <a:gradFill rotWithShape="0">
              <a:gsLst>
                <a:gs pos="0">
                  <a:srgbClr val="FF7C80"/>
                </a:gs>
                <a:gs pos="100000">
                  <a:srgbClr val="76393B"/>
                </a:gs>
              </a:gsLst>
              <a:path path="shape">
                <a:fillToRect l="50000" t="50000" r="50000" b="50000"/>
              </a:path>
              <a:tileRect/>
            </a:gradFill>
            <a:ln w="9525">
              <a:noFill/>
            </a:ln>
          </p:spPr>
          <p:txBody>
            <a:bodyPr wrap="none" anchor="ctr" anchorCtr="0"/>
            <a:p>
              <a:endParaRPr lang="zh-CN" altLang="en-US" dirty="0">
                <a:latin typeface="Arial" panose="020B0604020202020204" pitchFamily="34" charset="0"/>
                <a:ea typeface="宋体" panose="02010600030101010101" pitchFamily="2" charset="-122"/>
              </a:endParaRPr>
            </a:p>
          </p:txBody>
        </p:sp>
        <p:sp>
          <p:nvSpPr>
            <p:cNvPr id="13330" name="Oval 18"/>
            <p:cNvSpPr/>
            <p:nvPr/>
          </p:nvSpPr>
          <p:spPr>
            <a:xfrm>
              <a:off x="2895" y="2955"/>
              <a:ext cx="287" cy="293"/>
            </a:xfrm>
            <a:prstGeom prst="ellipse">
              <a:avLst/>
            </a:prstGeom>
            <a:gradFill rotWithShape="0">
              <a:gsLst>
                <a:gs pos="0">
                  <a:srgbClr val="FF7C80"/>
                </a:gs>
                <a:gs pos="100000">
                  <a:srgbClr val="76393B"/>
                </a:gs>
              </a:gsLst>
              <a:path path="shape">
                <a:fillToRect l="50000" t="50000" r="50000" b="50000"/>
              </a:path>
              <a:tileRect/>
            </a:gradFill>
            <a:ln w="9525">
              <a:noFill/>
            </a:ln>
          </p:spPr>
          <p:txBody>
            <a:bodyPr wrap="none" anchor="ctr" anchorCtr="0"/>
            <a:p>
              <a:endParaRPr lang="zh-CN" altLang="en-US" dirty="0">
                <a:latin typeface="Arial" panose="020B0604020202020204" pitchFamily="34" charset="0"/>
                <a:ea typeface="宋体" panose="02010600030101010101" pitchFamily="2" charset="-122"/>
              </a:endParaRPr>
            </a:p>
          </p:txBody>
        </p:sp>
        <p:sp>
          <p:nvSpPr>
            <p:cNvPr id="13331" name="Oval 19"/>
            <p:cNvSpPr/>
            <p:nvPr/>
          </p:nvSpPr>
          <p:spPr>
            <a:xfrm>
              <a:off x="3632" y="2955"/>
              <a:ext cx="286" cy="293"/>
            </a:xfrm>
            <a:prstGeom prst="ellipse">
              <a:avLst/>
            </a:prstGeom>
            <a:gradFill rotWithShape="0">
              <a:gsLst>
                <a:gs pos="0">
                  <a:srgbClr val="FF7C80"/>
                </a:gs>
                <a:gs pos="100000">
                  <a:srgbClr val="76393B"/>
                </a:gs>
              </a:gsLst>
              <a:path path="shape">
                <a:fillToRect l="50000" t="50000" r="50000" b="50000"/>
              </a:path>
              <a:tileRect/>
            </a:gradFill>
            <a:ln w="9525">
              <a:noFill/>
            </a:ln>
          </p:spPr>
          <p:txBody>
            <a:bodyPr wrap="none" anchor="ctr" anchorCtr="0"/>
            <a:p>
              <a:endParaRPr lang="zh-CN" altLang="en-US" dirty="0">
                <a:latin typeface="Arial" panose="020B0604020202020204" pitchFamily="34" charset="0"/>
                <a:ea typeface="宋体" panose="02010600030101010101" pitchFamily="2" charset="-122"/>
              </a:endParaRPr>
            </a:p>
          </p:txBody>
        </p:sp>
        <p:sp>
          <p:nvSpPr>
            <p:cNvPr id="13332" name="Oval 20"/>
            <p:cNvSpPr/>
            <p:nvPr/>
          </p:nvSpPr>
          <p:spPr>
            <a:xfrm>
              <a:off x="2077" y="3415"/>
              <a:ext cx="286" cy="292"/>
            </a:xfrm>
            <a:prstGeom prst="ellipse">
              <a:avLst/>
            </a:prstGeom>
            <a:gradFill rotWithShape="0">
              <a:gsLst>
                <a:gs pos="0">
                  <a:srgbClr val="FF7C80"/>
                </a:gs>
                <a:gs pos="100000">
                  <a:srgbClr val="76393B"/>
                </a:gs>
              </a:gsLst>
              <a:path path="shape">
                <a:fillToRect l="50000" t="50000" r="50000" b="50000"/>
              </a:path>
              <a:tileRect/>
            </a:gradFill>
            <a:ln w="9525">
              <a:noFill/>
            </a:ln>
          </p:spPr>
          <p:txBody>
            <a:bodyPr wrap="none" anchor="ctr" anchorCtr="0"/>
            <a:p>
              <a:endParaRPr lang="zh-CN" altLang="en-US" dirty="0">
                <a:latin typeface="Arial" panose="020B0604020202020204" pitchFamily="34" charset="0"/>
                <a:ea typeface="宋体" panose="02010600030101010101" pitchFamily="2" charset="-122"/>
              </a:endParaRPr>
            </a:p>
          </p:txBody>
        </p:sp>
        <p:sp>
          <p:nvSpPr>
            <p:cNvPr id="13333" name="Oval 21"/>
            <p:cNvSpPr/>
            <p:nvPr/>
          </p:nvSpPr>
          <p:spPr>
            <a:xfrm>
              <a:off x="2445" y="3415"/>
              <a:ext cx="286" cy="292"/>
            </a:xfrm>
            <a:prstGeom prst="ellipse">
              <a:avLst/>
            </a:prstGeom>
            <a:gradFill rotWithShape="0">
              <a:gsLst>
                <a:gs pos="0">
                  <a:srgbClr val="FF7C80"/>
                </a:gs>
                <a:gs pos="100000">
                  <a:srgbClr val="76393B"/>
                </a:gs>
              </a:gsLst>
              <a:path path="shape">
                <a:fillToRect l="50000" t="50000" r="50000" b="50000"/>
              </a:path>
              <a:tileRect/>
            </a:gradFill>
            <a:ln w="9525">
              <a:noFill/>
            </a:ln>
          </p:spPr>
          <p:txBody>
            <a:bodyPr wrap="none" anchor="ctr" anchorCtr="0"/>
            <a:p>
              <a:endParaRPr lang="zh-CN" altLang="en-US" dirty="0">
                <a:latin typeface="Arial" panose="020B0604020202020204" pitchFamily="34" charset="0"/>
                <a:ea typeface="宋体" panose="02010600030101010101" pitchFamily="2" charset="-122"/>
              </a:endParaRPr>
            </a:p>
          </p:txBody>
        </p:sp>
        <p:sp>
          <p:nvSpPr>
            <p:cNvPr id="13334" name="Oval 22"/>
            <p:cNvSpPr/>
            <p:nvPr/>
          </p:nvSpPr>
          <p:spPr>
            <a:xfrm>
              <a:off x="2895" y="3415"/>
              <a:ext cx="287" cy="292"/>
            </a:xfrm>
            <a:prstGeom prst="ellipse">
              <a:avLst/>
            </a:prstGeom>
            <a:gradFill rotWithShape="0">
              <a:gsLst>
                <a:gs pos="0">
                  <a:srgbClr val="FF7C80"/>
                </a:gs>
                <a:gs pos="100000">
                  <a:srgbClr val="76393B"/>
                </a:gs>
              </a:gsLst>
              <a:path path="shape">
                <a:fillToRect l="50000" t="50000" r="50000" b="50000"/>
              </a:path>
              <a:tileRect/>
            </a:gradFill>
            <a:ln w="9525">
              <a:noFill/>
            </a:ln>
          </p:spPr>
          <p:txBody>
            <a:bodyPr wrap="none" anchor="ctr" anchorCtr="0"/>
            <a:p>
              <a:endParaRPr lang="zh-CN" altLang="en-US" dirty="0">
                <a:latin typeface="Arial" panose="020B0604020202020204" pitchFamily="34" charset="0"/>
                <a:ea typeface="宋体" panose="02010600030101010101" pitchFamily="2" charset="-122"/>
              </a:endParaRPr>
            </a:p>
          </p:txBody>
        </p:sp>
        <p:sp>
          <p:nvSpPr>
            <p:cNvPr id="13335" name="Oval 23"/>
            <p:cNvSpPr/>
            <p:nvPr/>
          </p:nvSpPr>
          <p:spPr>
            <a:xfrm>
              <a:off x="3263" y="3415"/>
              <a:ext cx="287" cy="292"/>
            </a:xfrm>
            <a:prstGeom prst="ellipse">
              <a:avLst/>
            </a:prstGeom>
            <a:gradFill rotWithShape="0">
              <a:gsLst>
                <a:gs pos="0">
                  <a:srgbClr val="FF7C80"/>
                </a:gs>
                <a:gs pos="100000">
                  <a:srgbClr val="76393B"/>
                </a:gs>
              </a:gsLst>
              <a:path path="shape">
                <a:fillToRect l="50000" t="50000" r="50000" b="50000"/>
              </a:path>
              <a:tileRect/>
            </a:gradFill>
            <a:ln w="9525">
              <a:noFill/>
            </a:ln>
          </p:spPr>
          <p:txBody>
            <a:bodyPr wrap="none" anchor="ctr" anchorCtr="0"/>
            <a:p>
              <a:endParaRPr lang="zh-CN" altLang="en-US" dirty="0">
                <a:latin typeface="Arial" panose="020B0604020202020204" pitchFamily="34" charset="0"/>
                <a:ea typeface="宋体" panose="02010600030101010101" pitchFamily="2" charset="-122"/>
              </a:endParaRPr>
            </a:p>
          </p:txBody>
        </p:sp>
        <p:sp>
          <p:nvSpPr>
            <p:cNvPr id="13336" name="Oval 24"/>
            <p:cNvSpPr/>
            <p:nvPr/>
          </p:nvSpPr>
          <p:spPr>
            <a:xfrm>
              <a:off x="3632" y="3415"/>
              <a:ext cx="286" cy="292"/>
            </a:xfrm>
            <a:prstGeom prst="ellipse">
              <a:avLst/>
            </a:prstGeom>
            <a:gradFill rotWithShape="0">
              <a:gsLst>
                <a:gs pos="0">
                  <a:srgbClr val="FF7C80"/>
                </a:gs>
                <a:gs pos="100000">
                  <a:srgbClr val="76393B"/>
                </a:gs>
              </a:gsLst>
              <a:path path="shape">
                <a:fillToRect l="50000" t="50000" r="50000" b="50000"/>
              </a:path>
              <a:tileRect/>
            </a:gradFill>
            <a:ln w="9525">
              <a:noFill/>
            </a:ln>
          </p:spPr>
          <p:txBody>
            <a:bodyPr wrap="none" anchor="ctr" anchorCtr="0"/>
            <a:p>
              <a:endParaRPr lang="zh-CN" altLang="en-US" dirty="0">
                <a:latin typeface="Arial" panose="020B0604020202020204" pitchFamily="34" charset="0"/>
                <a:ea typeface="宋体" panose="02010600030101010101" pitchFamily="2" charset="-122"/>
              </a:endParaRPr>
            </a:p>
          </p:txBody>
        </p:sp>
        <p:sp>
          <p:nvSpPr>
            <p:cNvPr id="13337" name="Oval 25"/>
            <p:cNvSpPr/>
            <p:nvPr/>
          </p:nvSpPr>
          <p:spPr>
            <a:xfrm>
              <a:off x="4000" y="3415"/>
              <a:ext cx="287" cy="292"/>
            </a:xfrm>
            <a:prstGeom prst="ellipse">
              <a:avLst/>
            </a:prstGeom>
            <a:gradFill rotWithShape="0">
              <a:gsLst>
                <a:gs pos="0">
                  <a:srgbClr val="FF7C80"/>
                </a:gs>
                <a:gs pos="100000">
                  <a:srgbClr val="76393B"/>
                </a:gs>
              </a:gsLst>
              <a:path path="shape">
                <a:fillToRect l="50000" t="50000" r="50000" b="50000"/>
              </a:path>
              <a:tileRect/>
            </a:gradFill>
            <a:ln w="9525">
              <a:noFill/>
            </a:ln>
          </p:spPr>
          <p:txBody>
            <a:bodyPr wrap="none" anchor="ctr" anchorCtr="0"/>
            <a:p>
              <a:endParaRPr lang="zh-CN" altLang="en-US" dirty="0">
                <a:latin typeface="Arial" panose="020B0604020202020204" pitchFamily="34" charset="0"/>
                <a:ea typeface="宋体" panose="02010600030101010101" pitchFamily="2" charset="-122"/>
              </a:endParaRPr>
            </a:p>
          </p:txBody>
        </p:sp>
        <p:sp>
          <p:nvSpPr>
            <p:cNvPr id="13338" name="Oval 26"/>
            <p:cNvSpPr/>
            <p:nvPr/>
          </p:nvSpPr>
          <p:spPr>
            <a:xfrm>
              <a:off x="1872" y="3874"/>
              <a:ext cx="286" cy="292"/>
            </a:xfrm>
            <a:prstGeom prst="ellipse">
              <a:avLst/>
            </a:prstGeom>
            <a:gradFill rotWithShape="0">
              <a:gsLst>
                <a:gs pos="0">
                  <a:srgbClr val="FF7C80"/>
                </a:gs>
                <a:gs pos="100000">
                  <a:srgbClr val="76393B"/>
                </a:gs>
              </a:gsLst>
              <a:path path="shape">
                <a:fillToRect l="50000" t="50000" r="50000" b="50000"/>
              </a:path>
              <a:tileRect/>
            </a:gradFill>
            <a:ln w="9525">
              <a:noFill/>
            </a:ln>
          </p:spPr>
          <p:txBody>
            <a:bodyPr wrap="none" anchor="ctr" anchorCtr="0"/>
            <a:p>
              <a:endParaRPr lang="zh-CN" altLang="en-US" dirty="0">
                <a:latin typeface="Arial" panose="020B0604020202020204" pitchFamily="34" charset="0"/>
                <a:ea typeface="宋体" panose="02010600030101010101" pitchFamily="2" charset="-122"/>
              </a:endParaRPr>
            </a:p>
          </p:txBody>
        </p:sp>
        <p:sp>
          <p:nvSpPr>
            <p:cNvPr id="13339" name="Oval 27"/>
            <p:cNvSpPr/>
            <p:nvPr/>
          </p:nvSpPr>
          <p:spPr>
            <a:xfrm>
              <a:off x="2281" y="3874"/>
              <a:ext cx="287" cy="292"/>
            </a:xfrm>
            <a:prstGeom prst="ellipse">
              <a:avLst/>
            </a:prstGeom>
            <a:gradFill rotWithShape="0">
              <a:gsLst>
                <a:gs pos="0">
                  <a:srgbClr val="FF7C80"/>
                </a:gs>
                <a:gs pos="100000">
                  <a:srgbClr val="76393B"/>
                </a:gs>
              </a:gsLst>
              <a:path path="shape">
                <a:fillToRect l="50000" t="50000" r="50000" b="50000"/>
              </a:path>
              <a:tileRect/>
            </a:gradFill>
            <a:ln w="9525">
              <a:noFill/>
            </a:ln>
          </p:spPr>
          <p:txBody>
            <a:bodyPr wrap="none" anchor="ctr" anchorCtr="0"/>
            <a:p>
              <a:endParaRPr lang="zh-CN" altLang="en-US" dirty="0">
                <a:latin typeface="Arial" panose="020B0604020202020204" pitchFamily="34" charset="0"/>
                <a:ea typeface="宋体" panose="02010600030101010101" pitchFamily="2" charset="-122"/>
              </a:endParaRPr>
            </a:p>
          </p:txBody>
        </p:sp>
        <p:sp>
          <p:nvSpPr>
            <p:cNvPr id="13340" name="Oval 28"/>
            <p:cNvSpPr/>
            <p:nvPr/>
          </p:nvSpPr>
          <p:spPr>
            <a:xfrm>
              <a:off x="3263" y="3874"/>
              <a:ext cx="287" cy="292"/>
            </a:xfrm>
            <a:prstGeom prst="ellipse">
              <a:avLst/>
            </a:prstGeom>
            <a:gradFill rotWithShape="0">
              <a:gsLst>
                <a:gs pos="0">
                  <a:srgbClr val="FF7C80"/>
                </a:gs>
                <a:gs pos="100000">
                  <a:srgbClr val="76393B"/>
                </a:gs>
              </a:gsLst>
              <a:path path="shape">
                <a:fillToRect l="50000" t="50000" r="50000" b="50000"/>
              </a:path>
              <a:tileRect/>
            </a:gradFill>
            <a:ln w="9525">
              <a:noFill/>
            </a:ln>
          </p:spPr>
          <p:txBody>
            <a:bodyPr wrap="none" anchor="ctr" anchorCtr="0"/>
            <a:p>
              <a:endParaRPr lang="zh-CN" altLang="en-US" dirty="0">
                <a:latin typeface="Arial" panose="020B0604020202020204" pitchFamily="34" charset="0"/>
                <a:ea typeface="宋体" panose="02010600030101010101" pitchFamily="2" charset="-122"/>
              </a:endParaRPr>
            </a:p>
          </p:txBody>
        </p:sp>
        <p:sp>
          <p:nvSpPr>
            <p:cNvPr id="13341" name="Line 29"/>
            <p:cNvSpPr/>
            <p:nvPr/>
          </p:nvSpPr>
          <p:spPr>
            <a:xfrm>
              <a:off x="4041" y="3081"/>
              <a:ext cx="614" cy="0"/>
            </a:xfrm>
            <a:prstGeom prst="line">
              <a:avLst/>
            </a:prstGeom>
            <a:ln w="28575" cap="flat" cmpd="sng">
              <a:solidFill>
                <a:schemeClr val="accent2"/>
              </a:solidFill>
              <a:prstDash val="dash"/>
              <a:round/>
              <a:headEnd type="none" w="med" len="med"/>
              <a:tailEnd type="none" w="med" len="med"/>
            </a:ln>
          </p:spPr>
        </p:sp>
        <p:sp>
          <p:nvSpPr>
            <p:cNvPr id="13342" name="Line 30"/>
            <p:cNvSpPr/>
            <p:nvPr/>
          </p:nvSpPr>
          <p:spPr>
            <a:xfrm>
              <a:off x="4280" y="3559"/>
              <a:ext cx="368" cy="0"/>
            </a:xfrm>
            <a:prstGeom prst="line">
              <a:avLst/>
            </a:prstGeom>
            <a:ln w="28575" cap="flat" cmpd="sng">
              <a:solidFill>
                <a:schemeClr val="accent2"/>
              </a:solidFill>
              <a:prstDash val="dash"/>
              <a:round/>
              <a:headEnd type="none" w="med" len="med"/>
              <a:tailEnd type="none" w="med" len="med"/>
            </a:ln>
          </p:spPr>
        </p:sp>
        <p:sp>
          <p:nvSpPr>
            <p:cNvPr id="13343" name="Line 31"/>
            <p:cNvSpPr/>
            <p:nvPr/>
          </p:nvSpPr>
          <p:spPr>
            <a:xfrm>
              <a:off x="3673" y="3999"/>
              <a:ext cx="982" cy="0"/>
            </a:xfrm>
            <a:prstGeom prst="line">
              <a:avLst/>
            </a:prstGeom>
            <a:ln w="28575" cap="flat" cmpd="sng">
              <a:solidFill>
                <a:schemeClr val="accent2"/>
              </a:solidFill>
              <a:prstDash val="dash"/>
              <a:round/>
              <a:headEnd type="none" w="med" len="med"/>
              <a:tailEnd type="none" w="med" len="med"/>
            </a:ln>
          </p:spPr>
        </p:sp>
        <p:sp>
          <p:nvSpPr>
            <p:cNvPr id="13344" name="Text Box 32"/>
            <p:cNvSpPr txBox="1"/>
            <p:nvPr/>
          </p:nvSpPr>
          <p:spPr>
            <a:xfrm>
              <a:off x="4402" y="2484"/>
              <a:ext cx="386" cy="275"/>
            </a:xfrm>
            <a:prstGeom prst="rect">
              <a:avLst/>
            </a:prstGeom>
            <a:solidFill>
              <a:schemeClr val="bg1"/>
            </a:solidFill>
            <a:ln w="38100">
              <a:noFill/>
            </a:ln>
          </p:spPr>
          <p:txBody>
            <a:bodyPr wrap="none" anchor="ctr" anchorCtr="0">
              <a:spAutoFit/>
            </a:bodyPr>
            <a:p>
              <a:pPr algn="ctr"/>
              <a:r>
                <a:rPr lang="en-US" altLang="zh-CN" sz="2000" dirty="0">
                  <a:solidFill>
                    <a:schemeClr val="tx2"/>
                  </a:solidFill>
                  <a:latin typeface="Times New Roman" panose="02020603050405020304" pitchFamily="18" charset="0"/>
                  <a:ea typeface="宋体" panose="02010600030101010101" pitchFamily="2" charset="-122"/>
                </a:rPr>
                <a:t>1</a:t>
              </a:r>
              <a:r>
                <a:rPr lang="zh-CN" altLang="en-US" sz="2000" dirty="0">
                  <a:solidFill>
                    <a:schemeClr val="tx2"/>
                  </a:solidFill>
                  <a:latin typeface="Times New Roman" panose="02020603050405020304" pitchFamily="18" charset="0"/>
                  <a:ea typeface="隶书" panose="02010509060101010101" pitchFamily="49" charset="-122"/>
                </a:rPr>
                <a:t>层</a:t>
              </a:r>
              <a:endParaRPr lang="zh-CN" altLang="en-US" sz="2000" dirty="0">
                <a:latin typeface="Times New Roman" panose="02020603050405020304" pitchFamily="18" charset="0"/>
                <a:ea typeface="宋体" panose="02010600030101010101" pitchFamily="2" charset="-122"/>
              </a:endParaRPr>
            </a:p>
          </p:txBody>
        </p:sp>
        <p:sp>
          <p:nvSpPr>
            <p:cNvPr id="13345" name="Text Box 33"/>
            <p:cNvSpPr txBox="1"/>
            <p:nvPr/>
          </p:nvSpPr>
          <p:spPr>
            <a:xfrm>
              <a:off x="4402" y="2936"/>
              <a:ext cx="386" cy="275"/>
            </a:xfrm>
            <a:prstGeom prst="rect">
              <a:avLst/>
            </a:prstGeom>
            <a:solidFill>
              <a:schemeClr val="bg1"/>
            </a:solidFill>
            <a:ln w="38100">
              <a:noFill/>
            </a:ln>
          </p:spPr>
          <p:txBody>
            <a:bodyPr wrap="none" anchor="ctr" anchorCtr="0">
              <a:spAutoFit/>
            </a:bodyPr>
            <a:p>
              <a:pPr algn="ctr"/>
              <a:r>
                <a:rPr lang="en-US" altLang="zh-CN" sz="2000" dirty="0">
                  <a:solidFill>
                    <a:schemeClr val="tx2"/>
                  </a:solidFill>
                  <a:latin typeface="Times New Roman" panose="02020603050405020304" pitchFamily="18" charset="0"/>
                  <a:ea typeface="宋体" panose="02010600030101010101" pitchFamily="2" charset="-122"/>
                </a:rPr>
                <a:t>2</a:t>
              </a:r>
              <a:r>
                <a:rPr lang="zh-CN" altLang="en-US" sz="2000" dirty="0">
                  <a:solidFill>
                    <a:schemeClr val="tx2"/>
                  </a:solidFill>
                  <a:latin typeface="Times New Roman" panose="02020603050405020304" pitchFamily="18" charset="0"/>
                  <a:ea typeface="隶书" panose="02010509060101010101" pitchFamily="49" charset="-122"/>
                </a:rPr>
                <a:t>层</a:t>
              </a:r>
              <a:endParaRPr lang="zh-CN" altLang="en-US" sz="2000" dirty="0">
                <a:latin typeface="Times New Roman" panose="02020603050405020304" pitchFamily="18" charset="0"/>
                <a:ea typeface="宋体" panose="02010600030101010101" pitchFamily="2" charset="-122"/>
              </a:endParaRPr>
            </a:p>
          </p:txBody>
        </p:sp>
        <p:sp>
          <p:nvSpPr>
            <p:cNvPr id="13346" name="Text Box 34"/>
            <p:cNvSpPr txBox="1"/>
            <p:nvPr/>
          </p:nvSpPr>
          <p:spPr>
            <a:xfrm>
              <a:off x="4385" y="3854"/>
              <a:ext cx="386" cy="275"/>
            </a:xfrm>
            <a:prstGeom prst="rect">
              <a:avLst/>
            </a:prstGeom>
            <a:solidFill>
              <a:schemeClr val="bg1"/>
            </a:solidFill>
            <a:ln w="38100">
              <a:noFill/>
            </a:ln>
          </p:spPr>
          <p:txBody>
            <a:bodyPr wrap="none" anchor="ctr" anchorCtr="0">
              <a:spAutoFit/>
            </a:bodyPr>
            <a:p>
              <a:pPr algn="ctr"/>
              <a:r>
                <a:rPr lang="en-US" altLang="zh-CN" sz="2000" dirty="0">
                  <a:solidFill>
                    <a:schemeClr val="tx2"/>
                  </a:solidFill>
                  <a:latin typeface="Times New Roman" panose="02020603050405020304" pitchFamily="18" charset="0"/>
                  <a:ea typeface="隶书" panose="02010509060101010101" pitchFamily="49" charset="-122"/>
                </a:rPr>
                <a:t>4</a:t>
              </a:r>
              <a:r>
                <a:rPr lang="zh-CN" altLang="en-US" sz="2000" dirty="0">
                  <a:solidFill>
                    <a:schemeClr val="tx2"/>
                  </a:solidFill>
                  <a:latin typeface="Times New Roman" panose="02020603050405020304" pitchFamily="18" charset="0"/>
                  <a:ea typeface="隶书" panose="02010509060101010101" pitchFamily="49" charset="-122"/>
                </a:rPr>
                <a:t>层</a:t>
              </a:r>
              <a:endParaRPr lang="zh-CN" altLang="en-US" sz="2000" dirty="0">
                <a:latin typeface="Times New Roman" panose="02020603050405020304" pitchFamily="18" charset="0"/>
                <a:ea typeface="宋体" panose="02010600030101010101" pitchFamily="2" charset="-122"/>
              </a:endParaRPr>
            </a:p>
          </p:txBody>
        </p:sp>
        <p:sp>
          <p:nvSpPr>
            <p:cNvPr id="13347" name="Text Box 35"/>
            <p:cNvSpPr txBox="1"/>
            <p:nvPr/>
          </p:nvSpPr>
          <p:spPr>
            <a:xfrm>
              <a:off x="4402" y="3394"/>
              <a:ext cx="386" cy="275"/>
            </a:xfrm>
            <a:prstGeom prst="rect">
              <a:avLst/>
            </a:prstGeom>
            <a:solidFill>
              <a:schemeClr val="bg1"/>
            </a:solidFill>
            <a:ln w="38100">
              <a:noFill/>
            </a:ln>
          </p:spPr>
          <p:txBody>
            <a:bodyPr wrap="none" anchor="ctr" anchorCtr="0">
              <a:spAutoFit/>
            </a:bodyPr>
            <a:p>
              <a:pPr algn="ctr"/>
              <a:r>
                <a:rPr lang="en-US" altLang="zh-CN" sz="2000" dirty="0">
                  <a:solidFill>
                    <a:schemeClr val="tx2"/>
                  </a:solidFill>
                  <a:latin typeface="Times New Roman" panose="02020603050405020304" pitchFamily="18" charset="0"/>
                  <a:ea typeface="隶书" panose="02010509060101010101" pitchFamily="49" charset="-122"/>
                </a:rPr>
                <a:t>3</a:t>
              </a:r>
              <a:r>
                <a:rPr lang="zh-CN" altLang="en-US" sz="2000" dirty="0">
                  <a:solidFill>
                    <a:schemeClr val="tx2"/>
                  </a:solidFill>
                  <a:latin typeface="Times New Roman" panose="02020603050405020304" pitchFamily="18" charset="0"/>
                  <a:ea typeface="隶书" panose="02010509060101010101" pitchFamily="49" charset="-122"/>
                </a:rPr>
                <a:t>层</a:t>
              </a:r>
              <a:endParaRPr lang="zh-CN" altLang="en-US" sz="2000" dirty="0">
                <a:latin typeface="Times New Roman" panose="02020603050405020304" pitchFamily="18" charset="0"/>
                <a:ea typeface="宋体" panose="02010600030101010101" pitchFamily="2" charset="-122"/>
              </a:endParaRPr>
            </a:p>
          </p:txBody>
        </p:sp>
        <p:sp>
          <p:nvSpPr>
            <p:cNvPr id="13348" name="Text Box 36"/>
            <p:cNvSpPr txBox="1"/>
            <p:nvPr/>
          </p:nvSpPr>
          <p:spPr>
            <a:xfrm>
              <a:off x="4608" y="3121"/>
              <a:ext cx="653" cy="402"/>
            </a:xfrm>
            <a:prstGeom prst="rect">
              <a:avLst/>
            </a:prstGeom>
            <a:noFill/>
            <a:ln w="38100">
              <a:noFill/>
            </a:ln>
          </p:spPr>
          <p:txBody>
            <a:bodyPr anchor="ctr" anchorCtr="0">
              <a:spAutoFit/>
            </a:bodyPr>
            <a:p>
              <a:pPr algn="ctr">
                <a:lnSpc>
                  <a:spcPct val="80000"/>
                </a:lnSpc>
              </a:pPr>
              <a:r>
                <a:rPr lang="en-US" altLang="zh-CN" sz="2000" b="1" dirty="0">
                  <a:solidFill>
                    <a:srgbClr val="CC0066"/>
                  </a:solidFill>
                  <a:latin typeface="Times New Roman" panose="02020603050405020304" pitchFamily="18" charset="0"/>
                  <a:ea typeface="宋体" panose="02010600030101010101" pitchFamily="2" charset="-122"/>
                </a:rPr>
                <a:t>Height</a:t>
              </a:r>
              <a:endParaRPr lang="en-US" altLang="zh-CN" sz="2000" b="1" dirty="0">
                <a:solidFill>
                  <a:srgbClr val="CC0066"/>
                </a:solidFill>
                <a:latin typeface="Times New Roman" panose="02020603050405020304" pitchFamily="18" charset="0"/>
                <a:ea typeface="宋体" panose="02010600030101010101" pitchFamily="2" charset="-122"/>
              </a:endParaRPr>
            </a:p>
            <a:p>
              <a:pPr algn="ctr">
                <a:lnSpc>
                  <a:spcPct val="80000"/>
                </a:lnSpc>
              </a:pPr>
              <a:r>
                <a:rPr lang="en-US" altLang="zh-CN" sz="2000" b="1" dirty="0">
                  <a:solidFill>
                    <a:srgbClr val="CC0066"/>
                  </a:solidFill>
                  <a:latin typeface="Times New Roman" panose="02020603050405020304" pitchFamily="18" charset="0"/>
                  <a:ea typeface="宋体" panose="02010600030101010101" pitchFamily="2" charset="-122"/>
                </a:rPr>
                <a:t>= 4</a:t>
              </a:r>
              <a:endParaRPr lang="en-US" altLang="zh-CN" sz="2000" dirty="0">
                <a:solidFill>
                  <a:srgbClr val="CC0066"/>
                </a:solidFill>
                <a:latin typeface="Times New Roman" panose="02020603050405020304" pitchFamily="18" charset="0"/>
                <a:ea typeface="宋体" panose="02010600030101010101" pitchFamily="2" charset="-122"/>
              </a:endParaRPr>
            </a:p>
          </p:txBody>
        </p:sp>
        <p:sp>
          <p:nvSpPr>
            <p:cNvPr id="13349" name="Line 37"/>
            <p:cNvSpPr/>
            <p:nvPr/>
          </p:nvSpPr>
          <p:spPr>
            <a:xfrm>
              <a:off x="4862" y="2563"/>
              <a:ext cx="164" cy="0"/>
            </a:xfrm>
            <a:prstGeom prst="line">
              <a:avLst/>
            </a:prstGeom>
            <a:ln w="38100" cap="flat" cmpd="sng">
              <a:solidFill>
                <a:srgbClr val="009900"/>
              </a:solidFill>
              <a:prstDash val="solid"/>
              <a:round/>
              <a:headEnd type="none" w="med" len="med"/>
              <a:tailEnd type="none" w="med" len="med"/>
            </a:ln>
          </p:spPr>
        </p:sp>
        <p:sp>
          <p:nvSpPr>
            <p:cNvPr id="13350" name="Line 38"/>
            <p:cNvSpPr/>
            <p:nvPr/>
          </p:nvSpPr>
          <p:spPr>
            <a:xfrm flipV="1">
              <a:off x="4944" y="2563"/>
              <a:ext cx="0" cy="584"/>
            </a:xfrm>
            <a:prstGeom prst="line">
              <a:avLst/>
            </a:prstGeom>
            <a:ln w="38100" cap="flat" cmpd="sng">
              <a:solidFill>
                <a:srgbClr val="009900"/>
              </a:solidFill>
              <a:prstDash val="solid"/>
              <a:round/>
              <a:headEnd type="none" w="med" len="med"/>
              <a:tailEnd type="triangle" w="sm" len="lg"/>
            </a:ln>
          </p:spPr>
        </p:sp>
        <p:sp>
          <p:nvSpPr>
            <p:cNvPr id="13351" name="Line 39"/>
            <p:cNvSpPr/>
            <p:nvPr/>
          </p:nvSpPr>
          <p:spPr>
            <a:xfrm>
              <a:off x="4862" y="4149"/>
              <a:ext cx="164" cy="0"/>
            </a:xfrm>
            <a:prstGeom prst="line">
              <a:avLst/>
            </a:prstGeom>
            <a:ln w="38100" cap="flat" cmpd="sng">
              <a:solidFill>
                <a:srgbClr val="009900"/>
              </a:solidFill>
              <a:prstDash val="solid"/>
              <a:round/>
              <a:headEnd type="none" w="med" len="med"/>
              <a:tailEnd type="none" w="med" len="med"/>
            </a:ln>
          </p:spPr>
        </p:sp>
        <p:sp>
          <p:nvSpPr>
            <p:cNvPr id="13352" name="Line 40"/>
            <p:cNvSpPr/>
            <p:nvPr/>
          </p:nvSpPr>
          <p:spPr>
            <a:xfrm flipV="1">
              <a:off x="4944" y="3565"/>
              <a:ext cx="0" cy="584"/>
            </a:xfrm>
            <a:prstGeom prst="line">
              <a:avLst/>
            </a:prstGeom>
            <a:ln w="38100" cap="flat" cmpd="sng">
              <a:solidFill>
                <a:srgbClr val="009900"/>
              </a:solidFill>
              <a:prstDash val="solid"/>
              <a:round/>
              <a:headEnd type="triangle" w="sm" len="lg"/>
              <a:tailEnd type="none" w="sm" len="lg"/>
            </a:ln>
          </p:spPr>
        </p:sp>
        <p:sp>
          <p:nvSpPr>
            <p:cNvPr id="13353" name="Text Box 41"/>
            <p:cNvSpPr txBox="1"/>
            <p:nvPr/>
          </p:nvSpPr>
          <p:spPr>
            <a:xfrm>
              <a:off x="2930" y="2501"/>
              <a:ext cx="251" cy="275"/>
            </a:xfrm>
            <a:prstGeom prst="rect">
              <a:avLst/>
            </a:prstGeom>
            <a:noFill/>
            <a:ln w="38100">
              <a:noFill/>
            </a:ln>
          </p:spPr>
          <p:txBody>
            <a:bodyPr wrap="none" anchor="ctr" anchorCtr="0">
              <a:spAutoFit/>
            </a:bodyPr>
            <a:p>
              <a:pPr algn="ctr"/>
              <a:r>
                <a:rPr lang="en-US" altLang="zh-CN" sz="2000" b="1" dirty="0">
                  <a:solidFill>
                    <a:srgbClr val="FFFFCC"/>
                  </a:solidFill>
                  <a:latin typeface="Arial" panose="020B0604020202020204" pitchFamily="34" charset="0"/>
                  <a:ea typeface="宋体" panose="02010600030101010101" pitchFamily="2" charset="-122"/>
                </a:rPr>
                <a:t>A</a:t>
              </a:r>
              <a:endParaRPr lang="en-US" altLang="zh-CN" sz="2000" dirty="0">
                <a:latin typeface="Times New Roman" panose="02020603050405020304" pitchFamily="18" charset="0"/>
                <a:ea typeface="宋体" panose="02010600030101010101" pitchFamily="2" charset="-122"/>
              </a:endParaRPr>
            </a:p>
          </p:txBody>
        </p:sp>
        <p:sp>
          <p:nvSpPr>
            <p:cNvPr id="13354" name="Text Box 42"/>
            <p:cNvSpPr txBox="1"/>
            <p:nvPr/>
          </p:nvSpPr>
          <p:spPr>
            <a:xfrm>
              <a:off x="2930" y="2960"/>
              <a:ext cx="251" cy="275"/>
            </a:xfrm>
            <a:prstGeom prst="rect">
              <a:avLst/>
            </a:prstGeom>
            <a:noFill/>
            <a:ln w="38100">
              <a:noFill/>
            </a:ln>
          </p:spPr>
          <p:txBody>
            <a:bodyPr wrap="none" anchor="ctr" anchorCtr="0">
              <a:spAutoFit/>
            </a:bodyPr>
            <a:p>
              <a:pPr algn="ctr"/>
              <a:r>
                <a:rPr lang="en-US" altLang="zh-CN" sz="2000" b="1" dirty="0">
                  <a:solidFill>
                    <a:srgbClr val="FFFFCC"/>
                  </a:solidFill>
                  <a:latin typeface="Arial" panose="020B0604020202020204" pitchFamily="34" charset="0"/>
                  <a:ea typeface="宋体" panose="02010600030101010101" pitchFamily="2" charset="-122"/>
                </a:rPr>
                <a:t>C</a:t>
              </a:r>
              <a:endParaRPr lang="en-US" altLang="zh-CN" sz="2000" dirty="0">
                <a:latin typeface="Times New Roman" panose="02020603050405020304" pitchFamily="18" charset="0"/>
                <a:ea typeface="宋体" panose="02010600030101010101" pitchFamily="2" charset="-122"/>
              </a:endParaRPr>
            </a:p>
          </p:txBody>
        </p:sp>
        <p:sp>
          <p:nvSpPr>
            <p:cNvPr id="13355" name="Text Box 43"/>
            <p:cNvSpPr txBox="1"/>
            <p:nvPr/>
          </p:nvSpPr>
          <p:spPr>
            <a:xfrm>
              <a:off x="2926" y="3427"/>
              <a:ext cx="260" cy="275"/>
            </a:xfrm>
            <a:prstGeom prst="rect">
              <a:avLst/>
            </a:prstGeom>
            <a:noFill/>
            <a:ln w="38100">
              <a:noFill/>
            </a:ln>
          </p:spPr>
          <p:txBody>
            <a:bodyPr wrap="none" anchor="ctr" anchorCtr="0">
              <a:spAutoFit/>
            </a:bodyPr>
            <a:p>
              <a:pPr algn="ctr"/>
              <a:r>
                <a:rPr lang="en-US" altLang="zh-CN" sz="2000" b="1" dirty="0">
                  <a:solidFill>
                    <a:srgbClr val="FFFFCC"/>
                  </a:solidFill>
                  <a:latin typeface="Arial" panose="020B0604020202020204" pitchFamily="34" charset="0"/>
                  <a:ea typeface="宋体" panose="02010600030101010101" pitchFamily="2" charset="-122"/>
                </a:rPr>
                <a:t>G</a:t>
              </a:r>
              <a:endParaRPr lang="en-US" altLang="zh-CN" sz="2000" dirty="0">
                <a:latin typeface="Times New Roman" panose="02020603050405020304" pitchFamily="18" charset="0"/>
                <a:ea typeface="宋体" panose="02010600030101010101" pitchFamily="2" charset="-122"/>
              </a:endParaRPr>
            </a:p>
          </p:txBody>
        </p:sp>
        <p:sp>
          <p:nvSpPr>
            <p:cNvPr id="13356" name="Text Box 44"/>
            <p:cNvSpPr txBox="1"/>
            <p:nvPr/>
          </p:nvSpPr>
          <p:spPr>
            <a:xfrm>
              <a:off x="2316" y="2960"/>
              <a:ext cx="251" cy="275"/>
            </a:xfrm>
            <a:prstGeom prst="rect">
              <a:avLst/>
            </a:prstGeom>
            <a:noFill/>
            <a:ln w="38100">
              <a:noFill/>
            </a:ln>
          </p:spPr>
          <p:txBody>
            <a:bodyPr wrap="none" anchor="ctr" anchorCtr="0">
              <a:spAutoFit/>
            </a:bodyPr>
            <a:p>
              <a:pPr algn="ctr"/>
              <a:r>
                <a:rPr lang="en-US" altLang="zh-CN" sz="2000" b="1" dirty="0">
                  <a:solidFill>
                    <a:srgbClr val="FFFFCC"/>
                  </a:solidFill>
                  <a:latin typeface="Arial" panose="020B0604020202020204" pitchFamily="34" charset="0"/>
                  <a:ea typeface="宋体" panose="02010600030101010101" pitchFamily="2" charset="-122"/>
                </a:rPr>
                <a:t>B</a:t>
              </a:r>
              <a:endParaRPr lang="en-US" altLang="zh-CN" sz="2000" dirty="0">
                <a:latin typeface="Times New Roman" panose="02020603050405020304" pitchFamily="18" charset="0"/>
                <a:ea typeface="宋体" panose="02010600030101010101" pitchFamily="2" charset="-122"/>
              </a:endParaRPr>
            </a:p>
          </p:txBody>
        </p:sp>
        <p:sp>
          <p:nvSpPr>
            <p:cNvPr id="13357" name="Text Box 45"/>
            <p:cNvSpPr txBox="1"/>
            <p:nvPr/>
          </p:nvSpPr>
          <p:spPr>
            <a:xfrm>
              <a:off x="3666" y="2968"/>
              <a:ext cx="251" cy="275"/>
            </a:xfrm>
            <a:prstGeom prst="rect">
              <a:avLst/>
            </a:prstGeom>
            <a:noFill/>
            <a:ln w="38100">
              <a:noFill/>
            </a:ln>
          </p:spPr>
          <p:txBody>
            <a:bodyPr wrap="none" anchor="ctr" anchorCtr="0">
              <a:spAutoFit/>
            </a:bodyPr>
            <a:p>
              <a:pPr algn="ctr"/>
              <a:r>
                <a:rPr lang="en-US" altLang="zh-CN" sz="2000" b="1" dirty="0">
                  <a:solidFill>
                    <a:srgbClr val="FFFFCC"/>
                  </a:solidFill>
                  <a:latin typeface="Arial" panose="020B0604020202020204" pitchFamily="34" charset="0"/>
                  <a:ea typeface="宋体" panose="02010600030101010101" pitchFamily="2" charset="-122"/>
                </a:rPr>
                <a:t>D</a:t>
              </a:r>
              <a:endParaRPr lang="en-US" altLang="zh-CN" sz="2000" dirty="0">
                <a:latin typeface="Times New Roman" panose="02020603050405020304" pitchFamily="18" charset="0"/>
                <a:ea typeface="宋体" panose="02010600030101010101" pitchFamily="2" charset="-122"/>
              </a:endParaRPr>
            </a:p>
          </p:txBody>
        </p:sp>
        <p:sp>
          <p:nvSpPr>
            <p:cNvPr id="13358" name="Text Box 46"/>
            <p:cNvSpPr txBox="1"/>
            <p:nvPr/>
          </p:nvSpPr>
          <p:spPr>
            <a:xfrm>
              <a:off x="2117" y="3427"/>
              <a:ext cx="241" cy="275"/>
            </a:xfrm>
            <a:prstGeom prst="rect">
              <a:avLst/>
            </a:prstGeom>
            <a:noFill/>
            <a:ln w="38100">
              <a:noFill/>
            </a:ln>
          </p:spPr>
          <p:txBody>
            <a:bodyPr wrap="none" anchor="ctr" anchorCtr="0">
              <a:spAutoFit/>
            </a:bodyPr>
            <a:p>
              <a:pPr algn="ctr"/>
              <a:r>
                <a:rPr lang="en-US" altLang="zh-CN" sz="2000" b="1" dirty="0">
                  <a:solidFill>
                    <a:srgbClr val="FFFFCC"/>
                  </a:solidFill>
                  <a:latin typeface="Arial" panose="020B0604020202020204" pitchFamily="34" charset="0"/>
                  <a:ea typeface="宋体" panose="02010600030101010101" pitchFamily="2" charset="-122"/>
                </a:rPr>
                <a:t>E</a:t>
              </a:r>
              <a:endParaRPr lang="en-US" altLang="zh-CN" sz="2000" dirty="0">
                <a:latin typeface="Times New Roman" panose="02020603050405020304" pitchFamily="18" charset="0"/>
                <a:ea typeface="宋体" panose="02010600030101010101" pitchFamily="2" charset="-122"/>
              </a:endParaRPr>
            </a:p>
          </p:txBody>
        </p:sp>
        <p:sp>
          <p:nvSpPr>
            <p:cNvPr id="13359" name="Text Box 47"/>
            <p:cNvSpPr txBox="1"/>
            <p:nvPr/>
          </p:nvSpPr>
          <p:spPr>
            <a:xfrm>
              <a:off x="2484" y="3427"/>
              <a:ext cx="231" cy="275"/>
            </a:xfrm>
            <a:prstGeom prst="rect">
              <a:avLst/>
            </a:prstGeom>
            <a:noFill/>
            <a:ln w="38100">
              <a:noFill/>
            </a:ln>
          </p:spPr>
          <p:txBody>
            <a:bodyPr wrap="none" anchor="ctr" anchorCtr="0">
              <a:spAutoFit/>
            </a:bodyPr>
            <a:p>
              <a:pPr algn="ctr"/>
              <a:r>
                <a:rPr lang="en-US" altLang="zh-CN" sz="2000" b="1" dirty="0">
                  <a:solidFill>
                    <a:srgbClr val="FFFFCC"/>
                  </a:solidFill>
                  <a:latin typeface="Arial" panose="020B0604020202020204" pitchFamily="34" charset="0"/>
                  <a:ea typeface="宋体" panose="02010600030101010101" pitchFamily="2" charset="-122"/>
                </a:rPr>
                <a:t>F</a:t>
              </a:r>
              <a:endParaRPr lang="en-US" altLang="zh-CN" sz="2000" dirty="0">
                <a:latin typeface="Times New Roman" panose="02020603050405020304" pitchFamily="18" charset="0"/>
                <a:ea typeface="宋体" panose="02010600030101010101" pitchFamily="2" charset="-122"/>
              </a:endParaRPr>
            </a:p>
          </p:txBody>
        </p:sp>
        <p:sp>
          <p:nvSpPr>
            <p:cNvPr id="13360" name="Text Box 48"/>
            <p:cNvSpPr txBox="1"/>
            <p:nvPr/>
          </p:nvSpPr>
          <p:spPr>
            <a:xfrm>
              <a:off x="1915" y="3887"/>
              <a:ext cx="251" cy="275"/>
            </a:xfrm>
            <a:prstGeom prst="rect">
              <a:avLst/>
            </a:prstGeom>
            <a:noFill/>
            <a:ln w="38100">
              <a:noFill/>
            </a:ln>
          </p:spPr>
          <p:txBody>
            <a:bodyPr wrap="none" anchor="ctr" anchorCtr="0">
              <a:spAutoFit/>
            </a:bodyPr>
            <a:p>
              <a:pPr algn="ctr"/>
              <a:r>
                <a:rPr lang="en-US" altLang="zh-CN" sz="2000" b="1" dirty="0">
                  <a:solidFill>
                    <a:srgbClr val="FFFFCC"/>
                  </a:solidFill>
                  <a:latin typeface="Arial" panose="020B0604020202020204" pitchFamily="34" charset="0"/>
                  <a:ea typeface="宋体" panose="02010600030101010101" pitchFamily="2" charset="-122"/>
                </a:rPr>
                <a:t>K</a:t>
              </a:r>
              <a:endParaRPr lang="en-US" altLang="zh-CN" sz="2000" dirty="0">
                <a:latin typeface="Times New Roman" panose="02020603050405020304" pitchFamily="18" charset="0"/>
                <a:ea typeface="宋体" panose="02010600030101010101" pitchFamily="2" charset="-122"/>
              </a:endParaRPr>
            </a:p>
          </p:txBody>
        </p:sp>
        <p:sp>
          <p:nvSpPr>
            <p:cNvPr id="13361" name="Text Box 49"/>
            <p:cNvSpPr txBox="1"/>
            <p:nvPr/>
          </p:nvSpPr>
          <p:spPr>
            <a:xfrm>
              <a:off x="2316" y="3887"/>
              <a:ext cx="231" cy="275"/>
            </a:xfrm>
            <a:prstGeom prst="rect">
              <a:avLst/>
            </a:prstGeom>
            <a:noFill/>
            <a:ln w="38100">
              <a:noFill/>
            </a:ln>
          </p:spPr>
          <p:txBody>
            <a:bodyPr wrap="none" anchor="ctr" anchorCtr="0">
              <a:spAutoFit/>
            </a:bodyPr>
            <a:p>
              <a:pPr algn="ctr"/>
              <a:r>
                <a:rPr lang="en-US" altLang="zh-CN" sz="2000" b="1" dirty="0">
                  <a:solidFill>
                    <a:srgbClr val="FFFFCC"/>
                  </a:solidFill>
                  <a:latin typeface="Arial" panose="020B0604020202020204" pitchFamily="34" charset="0"/>
                  <a:ea typeface="宋体" panose="02010600030101010101" pitchFamily="2" charset="-122"/>
                </a:rPr>
                <a:t>L</a:t>
              </a:r>
              <a:endParaRPr lang="en-US" altLang="zh-CN" sz="2000" dirty="0">
                <a:latin typeface="Times New Roman" panose="02020603050405020304" pitchFamily="18" charset="0"/>
                <a:ea typeface="宋体" panose="02010600030101010101" pitchFamily="2" charset="-122"/>
              </a:endParaRPr>
            </a:p>
          </p:txBody>
        </p:sp>
        <p:sp>
          <p:nvSpPr>
            <p:cNvPr id="13362" name="Text Box 50"/>
            <p:cNvSpPr txBox="1"/>
            <p:nvPr/>
          </p:nvSpPr>
          <p:spPr>
            <a:xfrm>
              <a:off x="3294" y="3427"/>
              <a:ext cx="251" cy="275"/>
            </a:xfrm>
            <a:prstGeom prst="rect">
              <a:avLst/>
            </a:prstGeom>
            <a:noFill/>
            <a:ln w="38100">
              <a:noFill/>
            </a:ln>
          </p:spPr>
          <p:txBody>
            <a:bodyPr wrap="none" anchor="ctr" anchorCtr="0">
              <a:spAutoFit/>
            </a:bodyPr>
            <a:p>
              <a:pPr algn="ctr"/>
              <a:r>
                <a:rPr lang="en-US" altLang="zh-CN" sz="2000" b="1" dirty="0">
                  <a:solidFill>
                    <a:srgbClr val="FFFFCC"/>
                  </a:solidFill>
                  <a:latin typeface="Arial" panose="020B0604020202020204" pitchFamily="34" charset="0"/>
                  <a:ea typeface="宋体" panose="02010600030101010101" pitchFamily="2" charset="-122"/>
                </a:rPr>
                <a:t>H</a:t>
              </a:r>
              <a:endParaRPr lang="en-US" altLang="zh-CN" sz="2000" dirty="0">
                <a:latin typeface="Times New Roman" panose="02020603050405020304" pitchFamily="18" charset="0"/>
                <a:ea typeface="宋体" panose="02010600030101010101" pitchFamily="2" charset="-122"/>
              </a:endParaRPr>
            </a:p>
          </p:txBody>
        </p:sp>
        <p:sp>
          <p:nvSpPr>
            <p:cNvPr id="13363" name="Text Box 51"/>
            <p:cNvSpPr txBox="1"/>
            <p:nvPr/>
          </p:nvSpPr>
          <p:spPr>
            <a:xfrm>
              <a:off x="3263" y="3887"/>
              <a:ext cx="270" cy="275"/>
            </a:xfrm>
            <a:prstGeom prst="rect">
              <a:avLst/>
            </a:prstGeom>
            <a:noFill/>
            <a:ln w="38100">
              <a:noFill/>
            </a:ln>
          </p:spPr>
          <p:txBody>
            <a:bodyPr wrap="none" anchor="ctr" anchorCtr="0">
              <a:spAutoFit/>
            </a:bodyPr>
            <a:p>
              <a:pPr algn="ctr"/>
              <a:r>
                <a:rPr lang="en-US" altLang="zh-CN" sz="2000" b="1" dirty="0">
                  <a:solidFill>
                    <a:srgbClr val="FFFFCC"/>
                  </a:solidFill>
                  <a:latin typeface="Arial" panose="020B0604020202020204" pitchFamily="34" charset="0"/>
                  <a:ea typeface="宋体" panose="02010600030101010101" pitchFamily="2" charset="-122"/>
                </a:rPr>
                <a:t>M</a:t>
              </a:r>
              <a:endParaRPr lang="en-US" altLang="zh-CN" sz="2000" dirty="0">
                <a:latin typeface="Times New Roman" panose="02020603050405020304" pitchFamily="18" charset="0"/>
                <a:ea typeface="宋体" panose="02010600030101010101" pitchFamily="2" charset="-122"/>
              </a:endParaRPr>
            </a:p>
          </p:txBody>
        </p:sp>
        <p:sp>
          <p:nvSpPr>
            <p:cNvPr id="13364" name="Text Box 52"/>
            <p:cNvSpPr txBox="1"/>
            <p:nvPr/>
          </p:nvSpPr>
          <p:spPr>
            <a:xfrm>
              <a:off x="3678" y="3427"/>
              <a:ext cx="173" cy="275"/>
            </a:xfrm>
            <a:prstGeom prst="rect">
              <a:avLst/>
            </a:prstGeom>
            <a:noFill/>
            <a:ln w="38100">
              <a:noFill/>
            </a:ln>
          </p:spPr>
          <p:txBody>
            <a:bodyPr wrap="none" anchor="ctr" anchorCtr="0">
              <a:spAutoFit/>
            </a:bodyPr>
            <a:p>
              <a:pPr algn="ctr"/>
              <a:r>
                <a:rPr lang="en-US" altLang="zh-CN" sz="2000" b="1" dirty="0">
                  <a:solidFill>
                    <a:srgbClr val="FFFFCC"/>
                  </a:solidFill>
                  <a:latin typeface="Arial" panose="020B0604020202020204" pitchFamily="34" charset="0"/>
                  <a:ea typeface="宋体" panose="02010600030101010101" pitchFamily="2" charset="-122"/>
                </a:rPr>
                <a:t>I</a:t>
              </a:r>
              <a:endParaRPr lang="en-US" altLang="zh-CN" sz="2000" dirty="0">
                <a:latin typeface="Times New Roman" panose="02020603050405020304" pitchFamily="18" charset="0"/>
                <a:ea typeface="宋体" panose="02010600030101010101" pitchFamily="2" charset="-122"/>
              </a:endParaRPr>
            </a:p>
          </p:txBody>
        </p:sp>
        <p:sp>
          <p:nvSpPr>
            <p:cNvPr id="13365" name="Text Box 53"/>
            <p:cNvSpPr txBox="1"/>
            <p:nvPr/>
          </p:nvSpPr>
          <p:spPr>
            <a:xfrm>
              <a:off x="4044" y="3427"/>
              <a:ext cx="222" cy="275"/>
            </a:xfrm>
            <a:prstGeom prst="rect">
              <a:avLst/>
            </a:prstGeom>
            <a:noFill/>
            <a:ln w="38100">
              <a:noFill/>
            </a:ln>
          </p:spPr>
          <p:txBody>
            <a:bodyPr wrap="none" anchor="ctr" anchorCtr="0">
              <a:spAutoFit/>
            </a:bodyPr>
            <a:p>
              <a:pPr algn="ctr"/>
              <a:r>
                <a:rPr lang="en-US" altLang="zh-CN" sz="2000" b="1" dirty="0">
                  <a:solidFill>
                    <a:srgbClr val="FFFFCC"/>
                  </a:solidFill>
                  <a:latin typeface="Arial" panose="020B0604020202020204" pitchFamily="34" charset="0"/>
                  <a:ea typeface="宋体" panose="02010600030101010101" pitchFamily="2" charset="-122"/>
                </a:rPr>
                <a:t>J</a:t>
              </a:r>
              <a:endParaRPr lang="en-US" altLang="zh-CN" sz="2000" dirty="0">
                <a:latin typeface="Times New Roman" panose="02020603050405020304" pitchFamily="18" charset="0"/>
                <a:ea typeface="宋体" panose="02010600030101010101" pitchFamily="2" charset="-122"/>
              </a:endParaRPr>
            </a:p>
          </p:txBody>
        </p:sp>
      </p:grpSp>
      <p:grpSp>
        <p:nvGrpSpPr>
          <p:cNvPr id="13366" name="Group 6"/>
          <p:cNvGrpSpPr/>
          <p:nvPr/>
        </p:nvGrpSpPr>
        <p:grpSpPr>
          <a:xfrm>
            <a:off x="7245283" y="3752103"/>
            <a:ext cx="2762982" cy="1711508"/>
            <a:chOff x="371" y="480"/>
            <a:chExt cx="2126" cy="1393"/>
          </a:xfrm>
        </p:grpSpPr>
        <p:sp>
          <p:nvSpPr>
            <p:cNvPr id="13367" name="Line 7"/>
            <p:cNvSpPr/>
            <p:nvPr/>
          </p:nvSpPr>
          <p:spPr>
            <a:xfrm>
              <a:off x="2208" y="816"/>
              <a:ext cx="144" cy="336"/>
            </a:xfrm>
            <a:prstGeom prst="line">
              <a:avLst/>
            </a:prstGeom>
            <a:ln w="28575" cap="flat" cmpd="sng">
              <a:solidFill>
                <a:schemeClr val="accent2"/>
              </a:solidFill>
              <a:prstDash val="solid"/>
              <a:round/>
              <a:headEnd type="none" w="med" len="med"/>
              <a:tailEnd type="none" w="med" len="med"/>
            </a:ln>
          </p:spPr>
        </p:sp>
        <p:sp>
          <p:nvSpPr>
            <p:cNvPr id="13368" name="Line 8"/>
            <p:cNvSpPr/>
            <p:nvPr/>
          </p:nvSpPr>
          <p:spPr>
            <a:xfrm flipH="1">
              <a:off x="1968" y="816"/>
              <a:ext cx="144" cy="336"/>
            </a:xfrm>
            <a:prstGeom prst="line">
              <a:avLst/>
            </a:prstGeom>
            <a:ln w="28575" cap="flat" cmpd="sng">
              <a:solidFill>
                <a:schemeClr val="accent2"/>
              </a:solidFill>
              <a:prstDash val="solid"/>
              <a:round/>
              <a:headEnd type="none" w="med" len="med"/>
              <a:tailEnd type="none" w="med" len="med"/>
            </a:ln>
          </p:spPr>
        </p:sp>
        <p:sp>
          <p:nvSpPr>
            <p:cNvPr id="13369" name="Line 9"/>
            <p:cNvSpPr/>
            <p:nvPr/>
          </p:nvSpPr>
          <p:spPr>
            <a:xfrm>
              <a:off x="912" y="816"/>
              <a:ext cx="240" cy="288"/>
            </a:xfrm>
            <a:prstGeom prst="line">
              <a:avLst/>
            </a:prstGeom>
            <a:ln w="28575" cap="flat" cmpd="sng">
              <a:solidFill>
                <a:schemeClr val="accent2"/>
              </a:solidFill>
              <a:prstDash val="solid"/>
              <a:round/>
              <a:headEnd type="none" w="med" len="med"/>
              <a:tailEnd type="none" w="med" len="med"/>
            </a:ln>
          </p:spPr>
        </p:sp>
        <p:sp>
          <p:nvSpPr>
            <p:cNvPr id="13370" name="Line 10"/>
            <p:cNvSpPr/>
            <p:nvPr/>
          </p:nvSpPr>
          <p:spPr>
            <a:xfrm flipH="1">
              <a:off x="576" y="816"/>
              <a:ext cx="240" cy="288"/>
            </a:xfrm>
            <a:prstGeom prst="line">
              <a:avLst/>
            </a:prstGeom>
            <a:ln w="28575" cap="flat" cmpd="sng">
              <a:solidFill>
                <a:schemeClr val="accent2"/>
              </a:solidFill>
              <a:prstDash val="solid"/>
              <a:round/>
              <a:headEnd type="none" w="med" len="med"/>
              <a:tailEnd type="none" w="med" len="med"/>
            </a:ln>
          </p:spPr>
        </p:sp>
        <p:sp>
          <p:nvSpPr>
            <p:cNvPr id="13371" name="Line 11"/>
            <p:cNvSpPr/>
            <p:nvPr/>
          </p:nvSpPr>
          <p:spPr>
            <a:xfrm>
              <a:off x="1968" y="1296"/>
              <a:ext cx="0" cy="288"/>
            </a:xfrm>
            <a:prstGeom prst="line">
              <a:avLst/>
            </a:prstGeom>
            <a:ln w="28575" cap="flat" cmpd="sng">
              <a:solidFill>
                <a:schemeClr val="accent2"/>
              </a:solidFill>
              <a:prstDash val="solid"/>
              <a:round/>
              <a:headEnd type="none" w="med" len="med"/>
              <a:tailEnd type="none" w="med" len="med"/>
            </a:ln>
          </p:spPr>
        </p:sp>
        <p:sp>
          <p:nvSpPr>
            <p:cNvPr id="13372" name="Line 12"/>
            <p:cNvSpPr/>
            <p:nvPr/>
          </p:nvSpPr>
          <p:spPr>
            <a:xfrm>
              <a:off x="1200" y="1296"/>
              <a:ext cx="0" cy="288"/>
            </a:xfrm>
            <a:prstGeom prst="line">
              <a:avLst/>
            </a:prstGeom>
            <a:ln w="28575" cap="flat" cmpd="sng">
              <a:solidFill>
                <a:schemeClr val="accent2"/>
              </a:solidFill>
              <a:prstDash val="solid"/>
              <a:round/>
              <a:headEnd type="none" w="med" len="med"/>
              <a:tailEnd type="none" w="med" len="med"/>
            </a:ln>
          </p:spPr>
        </p:sp>
        <p:sp>
          <p:nvSpPr>
            <p:cNvPr id="13373" name="Line 13"/>
            <p:cNvSpPr/>
            <p:nvPr/>
          </p:nvSpPr>
          <p:spPr>
            <a:xfrm>
              <a:off x="1584" y="816"/>
              <a:ext cx="0" cy="288"/>
            </a:xfrm>
            <a:prstGeom prst="line">
              <a:avLst/>
            </a:prstGeom>
            <a:ln w="28575" cap="flat" cmpd="sng">
              <a:solidFill>
                <a:schemeClr val="accent2"/>
              </a:solidFill>
              <a:prstDash val="solid"/>
              <a:round/>
              <a:headEnd type="none" w="med" len="med"/>
              <a:tailEnd type="none" w="med" len="med"/>
            </a:ln>
          </p:spPr>
        </p:sp>
        <p:sp>
          <p:nvSpPr>
            <p:cNvPr id="13374" name="Line 14"/>
            <p:cNvSpPr/>
            <p:nvPr/>
          </p:nvSpPr>
          <p:spPr>
            <a:xfrm>
              <a:off x="864" y="816"/>
              <a:ext cx="0" cy="288"/>
            </a:xfrm>
            <a:prstGeom prst="line">
              <a:avLst/>
            </a:prstGeom>
            <a:ln w="28575" cap="flat" cmpd="sng">
              <a:solidFill>
                <a:schemeClr val="accent2"/>
              </a:solidFill>
              <a:prstDash val="solid"/>
              <a:round/>
              <a:headEnd type="none" w="med" len="med"/>
              <a:tailEnd type="none" w="med" len="med"/>
            </a:ln>
          </p:spPr>
        </p:sp>
        <p:sp>
          <p:nvSpPr>
            <p:cNvPr id="64" name="Oval 15"/>
            <p:cNvSpPr>
              <a:spLocks noChangeArrowheads="1"/>
            </p:cNvSpPr>
            <p:nvPr/>
          </p:nvSpPr>
          <p:spPr bwMode="auto">
            <a:xfrm>
              <a:off x="384" y="1056"/>
              <a:ext cx="288" cy="288"/>
            </a:xfrm>
            <a:prstGeom prst="ellipse">
              <a:avLst/>
            </a:prstGeom>
            <a:solidFill>
              <a:srgbClr val="FFFFCC"/>
            </a:solidFill>
            <a:ln w="19050">
              <a:solidFill>
                <a:schemeClr val="accent2"/>
              </a:solidFill>
              <a:round/>
            </a:ln>
            <a:effectLst>
              <a:outerShdw dist="35921" dir="2700000" algn="ctr" rotWithShape="0">
                <a:schemeClr val="bg2"/>
              </a:outerShdw>
            </a:effectLst>
          </p:spPr>
          <p:txBody>
            <a:bodyPr wrap="none" anchor="ctr"/>
            <a:p>
              <a:pPr marL="0" marR="0" lvl="0" indent="0" algn="ctr" defTabSz="914400" rtl="0" eaLnBrk="1" fontAlgn="base" latinLnBrk="0" hangingPunct="1">
                <a:lnSpc>
                  <a:spcPct val="100000"/>
                </a:lnSpc>
                <a:spcBef>
                  <a:spcPct val="0"/>
                </a:spcBef>
                <a:spcAft>
                  <a:spcPct val="0"/>
                </a:spcAft>
                <a:buClrTx/>
                <a:buSzTx/>
                <a:buFontTx/>
                <a:buNone/>
                <a:defRPr/>
              </a:pPr>
              <a:endParaRPr kumimoji="1" lang="zh-CN" altLang="zh-CN"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65" name="Oval 16"/>
            <p:cNvSpPr>
              <a:spLocks noChangeArrowheads="1"/>
            </p:cNvSpPr>
            <p:nvPr/>
          </p:nvSpPr>
          <p:spPr bwMode="auto">
            <a:xfrm>
              <a:off x="720" y="1056"/>
              <a:ext cx="288" cy="288"/>
            </a:xfrm>
            <a:prstGeom prst="ellipse">
              <a:avLst/>
            </a:prstGeom>
            <a:solidFill>
              <a:srgbClr val="FFFFCC"/>
            </a:solidFill>
            <a:ln w="19050">
              <a:solidFill>
                <a:schemeClr val="accent2"/>
              </a:solidFill>
              <a:round/>
            </a:ln>
            <a:effectLst>
              <a:outerShdw dist="35921" dir="2700000" algn="ctr" rotWithShape="0">
                <a:schemeClr val="bg2"/>
              </a:outerShdw>
            </a:effectLst>
          </p:spPr>
          <p:txBody>
            <a:bodyPr wrap="none" anchor="ctr"/>
            <a:p>
              <a:pPr marL="0" marR="0" lvl="0" indent="0" algn="ctr" defTabSz="914400" rtl="0" eaLnBrk="1" fontAlgn="base" latinLnBrk="0" hangingPunct="1">
                <a:lnSpc>
                  <a:spcPct val="100000"/>
                </a:lnSpc>
                <a:spcBef>
                  <a:spcPct val="0"/>
                </a:spcBef>
                <a:spcAft>
                  <a:spcPct val="0"/>
                </a:spcAft>
                <a:buClrTx/>
                <a:buSzTx/>
                <a:buFontTx/>
                <a:buNone/>
                <a:defRPr/>
              </a:pPr>
              <a:endParaRPr kumimoji="1" lang="zh-CN" altLang="zh-CN"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66" name="Oval 17"/>
            <p:cNvSpPr>
              <a:spLocks noChangeArrowheads="1"/>
            </p:cNvSpPr>
            <p:nvPr/>
          </p:nvSpPr>
          <p:spPr bwMode="auto">
            <a:xfrm>
              <a:off x="1056" y="1056"/>
              <a:ext cx="289" cy="288"/>
            </a:xfrm>
            <a:prstGeom prst="ellipse">
              <a:avLst/>
            </a:prstGeom>
            <a:solidFill>
              <a:srgbClr val="FFFFCC"/>
            </a:solidFill>
            <a:ln w="19050">
              <a:solidFill>
                <a:schemeClr val="accent2"/>
              </a:solidFill>
              <a:round/>
            </a:ln>
            <a:effectLst>
              <a:outerShdw dist="35921" dir="2700000" algn="ctr" rotWithShape="0">
                <a:schemeClr val="bg2"/>
              </a:outerShdw>
            </a:effectLst>
          </p:spPr>
          <p:txBody>
            <a:bodyPr wrap="none" anchor="ctr"/>
            <a:p>
              <a:pPr marL="0" marR="0" lvl="0" indent="0" algn="ctr" defTabSz="914400" rtl="0" eaLnBrk="1" fontAlgn="base" latinLnBrk="0" hangingPunct="1">
                <a:lnSpc>
                  <a:spcPct val="100000"/>
                </a:lnSpc>
                <a:spcBef>
                  <a:spcPct val="0"/>
                </a:spcBef>
                <a:spcAft>
                  <a:spcPct val="0"/>
                </a:spcAft>
                <a:buClrTx/>
                <a:buSzTx/>
                <a:buFontTx/>
                <a:buNone/>
                <a:defRPr/>
              </a:pPr>
              <a:endParaRPr kumimoji="1" lang="zh-CN" altLang="zh-CN"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67" name="Oval 18"/>
            <p:cNvSpPr>
              <a:spLocks noChangeArrowheads="1"/>
            </p:cNvSpPr>
            <p:nvPr/>
          </p:nvSpPr>
          <p:spPr bwMode="auto">
            <a:xfrm>
              <a:off x="1441" y="1056"/>
              <a:ext cx="287" cy="288"/>
            </a:xfrm>
            <a:prstGeom prst="ellipse">
              <a:avLst/>
            </a:prstGeom>
            <a:solidFill>
              <a:srgbClr val="FFFFCC"/>
            </a:solidFill>
            <a:ln w="19050">
              <a:solidFill>
                <a:schemeClr val="accent2"/>
              </a:solidFill>
              <a:round/>
            </a:ln>
            <a:effectLst>
              <a:outerShdw dist="35921" dir="2700000" algn="ctr" rotWithShape="0">
                <a:schemeClr val="bg2"/>
              </a:outerShdw>
            </a:effectLst>
          </p:spPr>
          <p:txBody>
            <a:bodyPr wrap="none" anchor="ctr"/>
            <a:p>
              <a:pPr marL="0" marR="0" lvl="0" indent="0" algn="ctr" defTabSz="914400" rtl="0" eaLnBrk="1" fontAlgn="base" latinLnBrk="0" hangingPunct="1">
                <a:lnSpc>
                  <a:spcPct val="100000"/>
                </a:lnSpc>
                <a:spcBef>
                  <a:spcPct val="0"/>
                </a:spcBef>
                <a:spcAft>
                  <a:spcPct val="0"/>
                </a:spcAft>
                <a:buClrTx/>
                <a:buSzTx/>
                <a:buFontTx/>
                <a:buNone/>
                <a:defRPr/>
              </a:pPr>
              <a:endParaRPr kumimoji="1" lang="zh-CN" altLang="zh-CN"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68" name="Oval 19"/>
            <p:cNvSpPr>
              <a:spLocks noChangeArrowheads="1"/>
            </p:cNvSpPr>
            <p:nvPr/>
          </p:nvSpPr>
          <p:spPr bwMode="auto">
            <a:xfrm>
              <a:off x="1824" y="1056"/>
              <a:ext cx="288" cy="288"/>
            </a:xfrm>
            <a:prstGeom prst="ellipse">
              <a:avLst/>
            </a:prstGeom>
            <a:solidFill>
              <a:srgbClr val="FFFFCC"/>
            </a:solidFill>
            <a:ln w="19050">
              <a:solidFill>
                <a:schemeClr val="accent2"/>
              </a:solidFill>
              <a:round/>
            </a:ln>
            <a:effectLst>
              <a:outerShdw dist="35921" dir="2700000" algn="ctr" rotWithShape="0">
                <a:schemeClr val="bg2"/>
              </a:outerShdw>
            </a:effectLst>
          </p:spPr>
          <p:txBody>
            <a:bodyPr wrap="none" anchor="ctr"/>
            <a:p>
              <a:pPr marL="0" marR="0" lvl="0" indent="0" algn="ctr" defTabSz="914400" rtl="0" eaLnBrk="1" fontAlgn="base" latinLnBrk="0" hangingPunct="1">
                <a:lnSpc>
                  <a:spcPct val="100000"/>
                </a:lnSpc>
                <a:spcBef>
                  <a:spcPct val="0"/>
                </a:spcBef>
                <a:spcAft>
                  <a:spcPct val="0"/>
                </a:spcAft>
                <a:buClrTx/>
                <a:buSzTx/>
                <a:buFontTx/>
                <a:buNone/>
                <a:defRPr/>
              </a:pPr>
              <a:endParaRPr kumimoji="1" lang="zh-CN" altLang="zh-CN"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69" name="Oval 20"/>
            <p:cNvSpPr>
              <a:spLocks noChangeArrowheads="1"/>
            </p:cNvSpPr>
            <p:nvPr/>
          </p:nvSpPr>
          <p:spPr bwMode="auto">
            <a:xfrm>
              <a:off x="2208" y="1056"/>
              <a:ext cx="288" cy="288"/>
            </a:xfrm>
            <a:prstGeom prst="ellipse">
              <a:avLst/>
            </a:prstGeom>
            <a:solidFill>
              <a:srgbClr val="FFFFCC"/>
            </a:solidFill>
            <a:ln w="19050">
              <a:solidFill>
                <a:schemeClr val="accent2"/>
              </a:solidFill>
              <a:round/>
            </a:ln>
            <a:effectLst>
              <a:outerShdw dist="35921" dir="2700000" algn="ctr" rotWithShape="0">
                <a:schemeClr val="bg2"/>
              </a:outerShdw>
            </a:effectLst>
          </p:spPr>
          <p:txBody>
            <a:bodyPr wrap="none" anchor="ctr"/>
            <a:p>
              <a:pPr marL="0" marR="0" lvl="0" indent="0" algn="ctr" defTabSz="914400" rtl="0" eaLnBrk="1" fontAlgn="base" latinLnBrk="0" hangingPunct="1">
                <a:lnSpc>
                  <a:spcPct val="100000"/>
                </a:lnSpc>
                <a:spcBef>
                  <a:spcPct val="0"/>
                </a:spcBef>
                <a:spcAft>
                  <a:spcPct val="0"/>
                </a:spcAft>
                <a:buClrTx/>
                <a:buSzTx/>
                <a:buFontTx/>
                <a:buNone/>
                <a:defRPr/>
              </a:pPr>
              <a:endParaRPr kumimoji="1" lang="zh-CN" altLang="zh-CN"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70" name="Oval 21"/>
            <p:cNvSpPr>
              <a:spLocks noChangeArrowheads="1"/>
            </p:cNvSpPr>
            <p:nvPr/>
          </p:nvSpPr>
          <p:spPr bwMode="auto">
            <a:xfrm>
              <a:off x="1056" y="1536"/>
              <a:ext cx="289" cy="288"/>
            </a:xfrm>
            <a:prstGeom prst="ellipse">
              <a:avLst/>
            </a:prstGeom>
            <a:solidFill>
              <a:srgbClr val="FFFFCC"/>
            </a:solidFill>
            <a:ln w="19050">
              <a:solidFill>
                <a:schemeClr val="accent2"/>
              </a:solidFill>
              <a:round/>
            </a:ln>
            <a:effectLst>
              <a:outerShdw dist="35921" dir="2700000" algn="ctr" rotWithShape="0">
                <a:schemeClr val="bg2"/>
              </a:outerShdw>
            </a:effectLst>
          </p:spPr>
          <p:txBody>
            <a:bodyPr wrap="none" anchor="ctr"/>
            <a:p>
              <a:pPr marL="0" marR="0" lvl="0" indent="0" algn="ctr" defTabSz="914400" rtl="0" eaLnBrk="1" fontAlgn="base" latinLnBrk="0" hangingPunct="1">
                <a:lnSpc>
                  <a:spcPct val="100000"/>
                </a:lnSpc>
                <a:spcBef>
                  <a:spcPct val="0"/>
                </a:spcBef>
                <a:spcAft>
                  <a:spcPct val="0"/>
                </a:spcAft>
                <a:buClrTx/>
                <a:buSzTx/>
                <a:buFontTx/>
                <a:buNone/>
                <a:defRPr/>
              </a:pPr>
              <a:endParaRPr kumimoji="1" lang="zh-CN" altLang="zh-CN"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71" name="Oval 22"/>
            <p:cNvSpPr>
              <a:spLocks noChangeArrowheads="1"/>
            </p:cNvSpPr>
            <p:nvPr/>
          </p:nvSpPr>
          <p:spPr bwMode="auto">
            <a:xfrm>
              <a:off x="1824" y="1536"/>
              <a:ext cx="288" cy="288"/>
            </a:xfrm>
            <a:prstGeom prst="ellipse">
              <a:avLst/>
            </a:prstGeom>
            <a:solidFill>
              <a:srgbClr val="FFFFCC"/>
            </a:solidFill>
            <a:ln w="19050">
              <a:solidFill>
                <a:schemeClr val="accent2"/>
              </a:solidFill>
              <a:round/>
            </a:ln>
            <a:effectLst>
              <a:outerShdw dist="35921" dir="2700000" algn="ctr" rotWithShape="0">
                <a:schemeClr val="bg2"/>
              </a:outerShdw>
            </a:effectLst>
          </p:spPr>
          <p:txBody>
            <a:bodyPr wrap="none" anchor="ctr"/>
            <a:p>
              <a:pPr marL="0" marR="0" lvl="0" indent="0" algn="ctr" defTabSz="914400" rtl="0" eaLnBrk="1" fontAlgn="base" latinLnBrk="0" hangingPunct="1">
                <a:lnSpc>
                  <a:spcPct val="100000"/>
                </a:lnSpc>
                <a:spcBef>
                  <a:spcPct val="0"/>
                </a:spcBef>
                <a:spcAft>
                  <a:spcPct val="0"/>
                </a:spcAft>
                <a:buClrTx/>
                <a:buSzTx/>
                <a:buFontTx/>
                <a:buNone/>
                <a:defRPr/>
              </a:pPr>
              <a:endParaRPr kumimoji="1" lang="zh-CN" altLang="zh-CN"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72" name="Oval 23"/>
            <p:cNvSpPr>
              <a:spLocks noChangeArrowheads="1"/>
            </p:cNvSpPr>
            <p:nvPr/>
          </p:nvSpPr>
          <p:spPr bwMode="auto">
            <a:xfrm>
              <a:off x="720" y="575"/>
              <a:ext cx="288" cy="289"/>
            </a:xfrm>
            <a:prstGeom prst="ellipse">
              <a:avLst/>
            </a:prstGeom>
            <a:solidFill>
              <a:srgbClr val="FFFFCC"/>
            </a:solidFill>
            <a:ln w="19050">
              <a:solidFill>
                <a:schemeClr val="accent2"/>
              </a:solidFill>
              <a:round/>
            </a:ln>
            <a:effectLst>
              <a:outerShdw dist="35921" dir="2700000" algn="ctr" rotWithShape="0">
                <a:schemeClr val="bg2"/>
              </a:outerShdw>
            </a:effectLst>
          </p:spPr>
          <p:txBody>
            <a:bodyPr wrap="none" anchor="ctr"/>
            <a:p>
              <a:pPr marL="0" marR="0" lvl="0" indent="0" algn="ctr" defTabSz="914400" rtl="0" eaLnBrk="1" fontAlgn="base" latinLnBrk="0" hangingPunct="1">
                <a:lnSpc>
                  <a:spcPct val="100000"/>
                </a:lnSpc>
                <a:spcBef>
                  <a:spcPct val="0"/>
                </a:spcBef>
                <a:spcAft>
                  <a:spcPct val="0"/>
                </a:spcAft>
                <a:buClrTx/>
                <a:buSzTx/>
                <a:buFontTx/>
                <a:buNone/>
                <a:defRPr/>
              </a:pPr>
              <a:endParaRPr kumimoji="1" lang="zh-CN" altLang="zh-CN"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73" name="Oval 24"/>
            <p:cNvSpPr>
              <a:spLocks noChangeArrowheads="1"/>
            </p:cNvSpPr>
            <p:nvPr/>
          </p:nvSpPr>
          <p:spPr bwMode="auto">
            <a:xfrm>
              <a:off x="1441" y="575"/>
              <a:ext cx="287" cy="289"/>
            </a:xfrm>
            <a:prstGeom prst="ellipse">
              <a:avLst/>
            </a:prstGeom>
            <a:solidFill>
              <a:srgbClr val="FFFFCC"/>
            </a:solidFill>
            <a:ln w="19050">
              <a:solidFill>
                <a:schemeClr val="accent2"/>
              </a:solidFill>
              <a:round/>
            </a:ln>
            <a:effectLst>
              <a:outerShdw dist="35921" dir="2700000" algn="ctr" rotWithShape="0">
                <a:schemeClr val="bg2"/>
              </a:outerShdw>
            </a:effectLst>
          </p:spPr>
          <p:txBody>
            <a:bodyPr wrap="none" anchor="ctr"/>
            <a:p>
              <a:pPr marL="0" marR="0" lvl="0" indent="0" algn="ctr" defTabSz="914400" rtl="0" eaLnBrk="1" fontAlgn="base" latinLnBrk="0" hangingPunct="1">
                <a:lnSpc>
                  <a:spcPct val="100000"/>
                </a:lnSpc>
                <a:spcBef>
                  <a:spcPct val="0"/>
                </a:spcBef>
                <a:spcAft>
                  <a:spcPct val="0"/>
                </a:spcAft>
                <a:buClrTx/>
                <a:buSzTx/>
                <a:buFontTx/>
                <a:buNone/>
                <a:defRPr/>
              </a:pPr>
              <a:endParaRPr kumimoji="1" lang="zh-CN" altLang="zh-CN"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74" name="Oval 25"/>
            <p:cNvSpPr>
              <a:spLocks noChangeArrowheads="1"/>
            </p:cNvSpPr>
            <p:nvPr/>
          </p:nvSpPr>
          <p:spPr bwMode="auto">
            <a:xfrm>
              <a:off x="2016" y="575"/>
              <a:ext cx="288" cy="289"/>
            </a:xfrm>
            <a:prstGeom prst="ellipse">
              <a:avLst/>
            </a:prstGeom>
            <a:solidFill>
              <a:srgbClr val="FFFFCC"/>
            </a:solidFill>
            <a:ln w="19050">
              <a:solidFill>
                <a:schemeClr val="accent2"/>
              </a:solidFill>
              <a:round/>
            </a:ln>
            <a:effectLst>
              <a:outerShdw dist="35921" dir="2700000" algn="ctr" rotWithShape="0">
                <a:schemeClr val="bg2"/>
              </a:outerShdw>
            </a:effectLst>
          </p:spPr>
          <p:txBody>
            <a:bodyPr wrap="none" anchor="ctr"/>
            <a:p>
              <a:pPr marL="0" marR="0" lvl="0" indent="0" algn="ctr" defTabSz="914400" rtl="0" eaLnBrk="1" fontAlgn="base" latinLnBrk="0" hangingPunct="1">
                <a:lnSpc>
                  <a:spcPct val="100000"/>
                </a:lnSpc>
                <a:spcBef>
                  <a:spcPct val="0"/>
                </a:spcBef>
                <a:spcAft>
                  <a:spcPct val="0"/>
                </a:spcAft>
                <a:buClrTx/>
                <a:buSzTx/>
                <a:buFontTx/>
                <a:buNone/>
                <a:defRPr/>
              </a:pPr>
              <a:endParaRPr kumimoji="1" lang="zh-CN" altLang="zh-CN"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13386" name="Text Box 26"/>
            <p:cNvSpPr txBox="1"/>
            <p:nvPr/>
          </p:nvSpPr>
          <p:spPr>
            <a:xfrm>
              <a:off x="700" y="489"/>
              <a:ext cx="338" cy="425"/>
            </a:xfrm>
            <a:prstGeom prst="rect">
              <a:avLst/>
            </a:prstGeom>
            <a:noFill/>
            <a:ln w="38100">
              <a:noFill/>
            </a:ln>
          </p:spPr>
          <p:txBody>
            <a:bodyPr wrap="none" anchor="ctr" anchorCtr="0">
              <a:spAutoFit/>
            </a:bodyPr>
            <a:p>
              <a:pPr algn="ctr"/>
              <a:r>
                <a:rPr lang="en-US" altLang="zh-CN" sz="2800" b="1" dirty="0">
                  <a:solidFill>
                    <a:srgbClr val="CC3300"/>
                  </a:solidFill>
                  <a:latin typeface="Times New Roman" panose="02020603050405020304" pitchFamily="18" charset="0"/>
                  <a:ea typeface="宋体" panose="02010600030101010101" pitchFamily="2" charset="-122"/>
                </a:rPr>
                <a:t>A</a:t>
              </a:r>
              <a:endParaRPr lang="en-US" altLang="zh-CN" sz="2400" dirty="0">
                <a:latin typeface="Times New Roman" panose="02020603050405020304" pitchFamily="18" charset="0"/>
                <a:ea typeface="宋体" panose="02010600030101010101" pitchFamily="2" charset="-122"/>
              </a:endParaRPr>
            </a:p>
          </p:txBody>
        </p:sp>
        <p:sp>
          <p:nvSpPr>
            <p:cNvPr id="13387" name="Text Box 27"/>
            <p:cNvSpPr txBox="1"/>
            <p:nvPr/>
          </p:nvSpPr>
          <p:spPr>
            <a:xfrm>
              <a:off x="1448" y="480"/>
              <a:ext cx="308" cy="425"/>
            </a:xfrm>
            <a:prstGeom prst="rect">
              <a:avLst/>
            </a:prstGeom>
            <a:noFill/>
            <a:ln w="38100">
              <a:noFill/>
            </a:ln>
          </p:spPr>
          <p:txBody>
            <a:bodyPr wrap="none" anchor="ctr" anchorCtr="0">
              <a:spAutoFit/>
            </a:bodyPr>
            <a:p>
              <a:pPr algn="ctr"/>
              <a:r>
                <a:rPr lang="en-US" altLang="zh-CN" sz="2800" b="1" dirty="0">
                  <a:solidFill>
                    <a:srgbClr val="CC3300"/>
                  </a:solidFill>
                  <a:latin typeface="Times New Roman" panose="02020603050405020304" pitchFamily="18" charset="0"/>
                  <a:ea typeface="宋体" panose="02010600030101010101" pitchFamily="2" charset="-122"/>
                </a:rPr>
                <a:t>F</a:t>
              </a:r>
              <a:endParaRPr lang="en-US" altLang="zh-CN" sz="2400" dirty="0">
                <a:latin typeface="Times New Roman" panose="02020603050405020304" pitchFamily="18" charset="0"/>
                <a:ea typeface="宋体" panose="02010600030101010101" pitchFamily="2" charset="-122"/>
              </a:endParaRPr>
            </a:p>
          </p:txBody>
        </p:sp>
        <p:sp>
          <p:nvSpPr>
            <p:cNvPr id="13388" name="Text Box 28"/>
            <p:cNvSpPr txBox="1"/>
            <p:nvPr/>
          </p:nvSpPr>
          <p:spPr>
            <a:xfrm>
              <a:off x="1989" y="480"/>
              <a:ext cx="354" cy="425"/>
            </a:xfrm>
            <a:prstGeom prst="rect">
              <a:avLst/>
            </a:prstGeom>
            <a:noFill/>
            <a:ln w="38100">
              <a:noFill/>
            </a:ln>
          </p:spPr>
          <p:txBody>
            <a:bodyPr wrap="none" anchor="ctr" anchorCtr="0">
              <a:spAutoFit/>
            </a:bodyPr>
            <a:p>
              <a:pPr algn="ctr"/>
              <a:r>
                <a:rPr lang="en-US" altLang="zh-CN" sz="2800" b="1" dirty="0">
                  <a:solidFill>
                    <a:srgbClr val="CC3300"/>
                  </a:solidFill>
                  <a:latin typeface="Times New Roman" panose="02020603050405020304" pitchFamily="18" charset="0"/>
                  <a:ea typeface="宋体" panose="02010600030101010101" pitchFamily="2" charset="-122"/>
                </a:rPr>
                <a:t>H</a:t>
              </a:r>
              <a:endParaRPr lang="en-US" altLang="zh-CN" sz="2400" dirty="0">
                <a:latin typeface="Times New Roman" panose="02020603050405020304" pitchFamily="18" charset="0"/>
                <a:ea typeface="宋体" panose="02010600030101010101" pitchFamily="2" charset="-122"/>
              </a:endParaRPr>
            </a:p>
          </p:txBody>
        </p:sp>
        <p:sp>
          <p:nvSpPr>
            <p:cNvPr id="13389" name="Text Box 29"/>
            <p:cNvSpPr txBox="1"/>
            <p:nvPr/>
          </p:nvSpPr>
          <p:spPr>
            <a:xfrm>
              <a:off x="371" y="969"/>
              <a:ext cx="323" cy="425"/>
            </a:xfrm>
            <a:prstGeom prst="rect">
              <a:avLst/>
            </a:prstGeom>
            <a:noFill/>
            <a:ln w="38100">
              <a:noFill/>
            </a:ln>
          </p:spPr>
          <p:txBody>
            <a:bodyPr wrap="none" anchor="ctr" anchorCtr="0">
              <a:spAutoFit/>
            </a:bodyPr>
            <a:p>
              <a:pPr algn="ctr"/>
              <a:r>
                <a:rPr lang="en-US" altLang="zh-CN" sz="2800" b="1" dirty="0">
                  <a:solidFill>
                    <a:srgbClr val="CC3300"/>
                  </a:solidFill>
                  <a:latin typeface="Times New Roman" panose="02020603050405020304" pitchFamily="18" charset="0"/>
                  <a:ea typeface="宋体" panose="02010600030101010101" pitchFamily="2" charset="-122"/>
                </a:rPr>
                <a:t>B</a:t>
              </a:r>
              <a:endParaRPr lang="en-US" altLang="zh-CN" sz="2400" dirty="0">
                <a:latin typeface="Times New Roman" panose="02020603050405020304" pitchFamily="18" charset="0"/>
                <a:ea typeface="宋体" panose="02010600030101010101" pitchFamily="2" charset="-122"/>
              </a:endParaRPr>
            </a:p>
          </p:txBody>
        </p:sp>
        <p:sp>
          <p:nvSpPr>
            <p:cNvPr id="13390" name="Text Box 30"/>
            <p:cNvSpPr txBox="1"/>
            <p:nvPr/>
          </p:nvSpPr>
          <p:spPr>
            <a:xfrm>
              <a:off x="700" y="969"/>
              <a:ext cx="338" cy="425"/>
            </a:xfrm>
            <a:prstGeom prst="rect">
              <a:avLst/>
            </a:prstGeom>
            <a:noFill/>
            <a:ln w="38100">
              <a:noFill/>
            </a:ln>
          </p:spPr>
          <p:txBody>
            <a:bodyPr wrap="none" anchor="ctr" anchorCtr="0">
              <a:spAutoFit/>
            </a:bodyPr>
            <a:p>
              <a:pPr algn="ctr"/>
              <a:r>
                <a:rPr lang="en-US" altLang="zh-CN" sz="2800" b="1" dirty="0">
                  <a:solidFill>
                    <a:srgbClr val="CC3300"/>
                  </a:solidFill>
                  <a:latin typeface="Times New Roman" panose="02020603050405020304" pitchFamily="18" charset="0"/>
                  <a:ea typeface="宋体" panose="02010600030101010101" pitchFamily="2" charset="-122"/>
                </a:rPr>
                <a:t>C</a:t>
              </a:r>
              <a:endParaRPr lang="en-US" altLang="zh-CN" sz="2400" dirty="0">
                <a:latin typeface="Times New Roman" panose="02020603050405020304" pitchFamily="18" charset="0"/>
                <a:ea typeface="宋体" panose="02010600030101010101" pitchFamily="2" charset="-122"/>
              </a:endParaRPr>
            </a:p>
          </p:txBody>
        </p:sp>
        <p:sp>
          <p:nvSpPr>
            <p:cNvPr id="13391" name="Text Box 31"/>
            <p:cNvSpPr txBox="1"/>
            <p:nvPr/>
          </p:nvSpPr>
          <p:spPr>
            <a:xfrm>
              <a:off x="1037" y="969"/>
              <a:ext cx="338" cy="425"/>
            </a:xfrm>
            <a:prstGeom prst="rect">
              <a:avLst/>
            </a:prstGeom>
            <a:noFill/>
            <a:ln w="38100">
              <a:noFill/>
            </a:ln>
          </p:spPr>
          <p:txBody>
            <a:bodyPr wrap="none" anchor="ctr" anchorCtr="0">
              <a:spAutoFit/>
            </a:bodyPr>
            <a:p>
              <a:pPr algn="ctr"/>
              <a:r>
                <a:rPr lang="en-US" altLang="zh-CN" sz="2800" b="1" dirty="0">
                  <a:solidFill>
                    <a:srgbClr val="CC3300"/>
                  </a:solidFill>
                  <a:latin typeface="Times New Roman" panose="02020603050405020304" pitchFamily="18" charset="0"/>
                  <a:ea typeface="宋体" panose="02010600030101010101" pitchFamily="2" charset="-122"/>
                </a:rPr>
                <a:t>D</a:t>
              </a:r>
              <a:endParaRPr lang="en-US" altLang="zh-CN" sz="2400" dirty="0">
                <a:latin typeface="Times New Roman" panose="02020603050405020304" pitchFamily="18" charset="0"/>
                <a:ea typeface="宋体" panose="02010600030101010101" pitchFamily="2" charset="-122"/>
              </a:endParaRPr>
            </a:p>
          </p:txBody>
        </p:sp>
        <p:sp>
          <p:nvSpPr>
            <p:cNvPr id="13392" name="Text Box 32"/>
            <p:cNvSpPr txBox="1"/>
            <p:nvPr/>
          </p:nvSpPr>
          <p:spPr>
            <a:xfrm>
              <a:off x="1413" y="969"/>
              <a:ext cx="354" cy="425"/>
            </a:xfrm>
            <a:prstGeom prst="rect">
              <a:avLst/>
            </a:prstGeom>
            <a:noFill/>
            <a:ln w="38100">
              <a:noFill/>
            </a:ln>
          </p:spPr>
          <p:txBody>
            <a:bodyPr wrap="none" anchor="ctr" anchorCtr="0">
              <a:spAutoFit/>
            </a:bodyPr>
            <a:p>
              <a:pPr algn="ctr"/>
              <a:r>
                <a:rPr lang="en-US" altLang="zh-CN" sz="2800" b="1" dirty="0">
                  <a:solidFill>
                    <a:srgbClr val="CC3300"/>
                  </a:solidFill>
                  <a:latin typeface="Times New Roman" panose="02020603050405020304" pitchFamily="18" charset="0"/>
                  <a:ea typeface="宋体" panose="02010600030101010101" pitchFamily="2" charset="-122"/>
                </a:rPr>
                <a:t>G</a:t>
              </a:r>
              <a:endParaRPr lang="en-US" altLang="zh-CN" sz="2400" dirty="0">
                <a:latin typeface="Times New Roman" panose="02020603050405020304" pitchFamily="18" charset="0"/>
                <a:ea typeface="宋体" panose="02010600030101010101" pitchFamily="2" charset="-122"/>
              </a:endParaRPr>
            </a:p>
          </p:txBody>
        </p:sp>
        <p:sp>
          <p:nvSpPr>
            <p:cNvPr id="13393" name="Text Box 33"/>
            <p:cNvSpPr txBox="1"/>
            <p:nvPr/>
          </p:nvSpPr>
          <p:spPr>
            <a:xfrm>
              <a:off x="1849" y="969"/>
              <a:ext cx="247" cy="425"/>
            </a:xfrm>
            <a:prstGeom prst="rect">
              <a:avLst/>
            </a:prstGeom>
            <a:noFill/>
            <a:ln w="38100">
              <a:noFill/>
            </a:ln>
          </p:spPr>
          <p:txBody>
            <a:bodyPr wrap="none" anchor="ctr" anchorCtr="0">
              <a:spAutoFit/>
            </a:bodyPr>
            <a:p>
              <a:pPr algn="ctr"/>
              <a:r>
                <a:rPr lang="en-US" altLang="zh-CN" sz="2800" b="1" dirty="0">
                  <a:solidFill>
                    <a:srgbClr val="CC3300"/>
                  </a:solidFill>
                  <a:latin typeface="Times New Roman" panose="02020603050405020304" pitchFamily="18" charset="0"/>
                  <a:ea typeface="宋体" panose="02010600030101010101" pitchFamily="2" charset="-122"/>
                </a:rPr>
                <a:t>I</a:t>
              </a:r>
              <a:endParaRPr lang="en-US" altLang="zh-CN" sz="2400" dirty="0">
                <a:latin typeface="Times New Roman" panose="02020603050405020304" pitchFamily="18" charset="0"/>
                <a:ea typeface="宋体" panose="02010600030101010101" pitchFamily="2" charset="-122"/>
              </a:endParaRPr>
            </a:p>
          </p:txBody>
        </p:sp>
        <p:sp>
          <p:nvSpPr>
            <p:cNvPr id="13394" name="Text Box 34"/>
            <p:cNvSpPr txBox="1"/>
            <p:nvPr/>
          </p:nvSpPr>
          <p:spPr>
            <a:xfrm>
              <a:off x="2219" y="969"/>
              <a:ext cx="278" cy="425"/>
            </a:xfrm>
            <a:prstGeom prst="rect">
              <a:avLst/>
            </a:prstGeom>
            <a:noFill/>
            <a:ln w="38100">
              <a:noFill/>
            </a:ln>
          </p:spPr>
          <p:txBody>
            <a:bodyPr wrap="none" anchor="ctr" anchorCtr="0">
              <a:spAutoFit/>
            </a:bodyPr>
            <a:p>
              <a:pPr algn="ctr"/>
              <a:r>
                <a:rPr lang="en-US" altLang="zh-CN" sz="2800" b="1" dirty="0">
                  <a:solidFill>
                    <a:srgbClr val="CC3300"/>
                  </a:solidFill>
                  <a:latin typeface="Times New Roman" panose="02020603050405020304" pitchFamily="18" charset="0"/>
                  <a:ea typeface="宋体" panose="02010600030101010101" pitchFamily="2" charset="-122"/>
                </a:rPr>
                <a:t>J</a:t>
              </a:r>
              <a:endParaRPr lang="en-US" altLang="zh-CN" sz="2400" dirty="0">
                <a:latin typeface="Times New Roman" panose="02020603050405020304" pitchFamily="18" charset="0"/>
                <a:ea typeface="宋体" panose="02010600030101010101" pitchFamily="2" charset="-122"/>
              </a:endParaRPr>
            </a:p>
          </p:txBody>
        </p:sp>
        <p:sp>
          <p:nvSpPr>
            <p:cNvPr id="13395" name="Text Box 35"/>
            <p:cNvSpPr txBox="1"/>
            <p:nvPr/>
          </p:nvSpPr>
          <p:spPr>
            <a:xfrm>
              <a:off x="1043" y="1448"/>
              <a:ext cx="323" cy="425"/>
            </a:xfrm>
            <a:prstGeom prst="rect">
              <a:avLst/>
            </a:prstGeom>
            <a:noFill/>
            <a:ln w="38100">
              <a:noFill/>
            </a:ln>
          </p:spPr>
          <p:txBody>
            <a:bodyPr wrap="none" anchor="ctr" anchorCtr="0">
              <a:spAutoFit/>
            </a:bodyPr>
            <a:p>
              <a:pPr algn="ctr"/>
              <a:r>
                <a:rPr lang="en-US" altLang="zh-CN" sz="2800" b="1" dirty="0">
                  <a:solidFill>
                    <a:srgbClr val="CC3300"/>
                  </a:solidFill>
                  <a:latin typeface="Times New Roman" panose="02020603050405020304" pitchFamily="18" charset="0"/>
                  <a:ea typeface="宋体" panose="02010600030101010101" pitchFamily="2" charset="-122"/>
                </a:rPr>
                <a:t>E</a:t>
              </a:r>
              <a:endParaRPr lang="en-US" altLang="zh-CN" sz="2400" dirty="0">
                <a:latin typeface="Times New Roman" panose="02020603050405020304" pitchFamily="18" charset="0"/>
                <a:ea typeface="宋体" panose="02010600030101010101" pitchFamily="2" charset="-122"/>
              </a:endParaRPr>
            </a:p>
          </p:txBody>
        </p:sp>
        <p:sp>
          <p:nvSpPr>
            <p:cNvPr id="13396" name="Text Box 36"/>
            <p:cNvSpPr txBox="1"/>
            <p:nvPr/>
          </p:nvSpPr>
          <p:spPr>
            <a:xfrm>
              <a:off x="1797" y="1448"/>
              <a:ext cx="354" cy="425"/>
            </a:xfrm>
            <a:prstGeom prst="rect">
              <a:avLst/>
            </a:prstGeom>
            <a:noFill/>
            <a:ln w="38100">
              <a:noFill/>
            </a:ln>
          </p:spPr>
          <p:txBody>
            <a:bodyPr wrap="none" anchor="ctr" anchorCtr="0">
              <a:spAutoFit/>
            </a:bodyPr>
            <a:p>
              <a:pPr algn="ctr"/>
              <a:r>
                <a:rPr lang="en-US" altLang="zh-CN" sz="2800" b="1" dirty="0">
                  <a:solidFill>
                    <a:srgbClr val="CC3300"/>
                  </a:solidFill>
                  <a:latin typeface="Times New Roman" panose="02020603050405020304" pitchFamily="18" charset="0"/>
                  <a:ea typeface="宋体" panose="02010600030101010101" pitchFamily="2" charset="-122"/>
                </a:rPr>
                <a:t>K</a:t>
              </a:r>
              <a:endParaRPr lang="en-US" altLang="zh-CN" sz="2400" dirty="0">
                <a:latin typeface="Times New Roman" panose="02020603050405020304" pitchFamily="18" charset="0"/>
                <a:ea typeface="宋体" panose="02010600030101010101" pitchFamily="2" charset="-122"/>
              </a:endParaRPr>
            </a:p>
          </p:txBody>
        </p:sp>
      </p:gr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内容占位符 1"/>
          <p:cNvSpPr>
            <a:spLocks noGrp="1"/>
          </p:cNvSpPr>
          <p:nvPr>
            <p:ph idx="1"/>
          </p:nvPr>
        </p:nvSpPr>
        <p:spPr/>
        <p:txBody>
          <a:bodyPr/>
          <a:p>
            <a:pPr marR="0" lvl="0" algn="l" defTabSz="1219200" rtl="0" fontAlgn="base" latinLnBrk="0">
              <a:lnSpc>
                <a:spcPct val="100000"/>
              </a:lnSpc>
              <a:spcBef>
                <a:spcPct val="20000"/>
              </a:spcBef>
              <a:buClrTx/>
              <a:buSzTx/>
              <a:buChar char="l"/>
            </a:pPr>
            <a:r>
              <a:rPr lang="zh-CN" altLang="en-US" sz="2800" dirty="0">
                <a:latin typeface="黑体" panose="02010609060101010101" pitchFamily="2" charset="-122"/>
                <a:ea typeface="黑体" panose="02010609060101010101" pitchFamily="2" charset="-122"/>
                <a:cs typeface="黑体" panose="02010609060101010101" pitchFamily="2" charset="-122"/>
                <a:sym typeface="+mn-ea"/>
              </a:rPr>
              <a:t>已知字符A、B、C、D、E、F，对应权值为13、4、22、38、6、17，若进行赫夫曼编码，请完成以下要求：</a:t>
            </a:r>
            <a:endParaRPr kumimoji="0" lang="zh-CN" altLang="en-US" sz="2800" i="0" u="none" strike="noStrike" kern="0" cap="none" spc="0" normalizeH="0" baseline="0" dirty="0">
              <a:solidFill>
                <a:schemeClr val="tx1"/>
              </a:solidFill>
              <a:latin typeface="黑体" panose="02010609060101010101" pitchFamily="2" charset="-122"/>
              <a:ea typeface="黑体" panose="02010609060101010101" pitchFamily="2" charset="-122"/>
              <a:cs typeface="黑体" panose="02010609060101010101" pitchFamily="2" charset="-122"/>
            </a:endParaRPr>
          </a:p>
          <a:p>
            <a:pPr marR="0" lvl="1" algn="l" defTabSz="1219200" rtl="0" fontAlgn="base" latinLnBrk="0">
              <a:lnSpc>
                <a:spcPct val="100000"/>
              </a:lnSpc>
              <a:spcBef>
                <a:spcPct val="20000"/>
              </a:spcBef>
              <a:buClrTx/>
              <a:buSzTx/>
              <a:buChar char="•"/>
            </a:pPr>
            <a:r>
              <a:rPr lang="en-US" altLang="zh-CN" sz="2400" dirty="0">
                <a:latin typeface="黑体" panose="02010609060101010101" pitchFamily="2" charset="-122"/>
                <a:ea typeface="黑体" panose="02010609060101010101" pitchFamily="2" charset="-122"/>
                <a:cs typeface="黑体" panose="02010609060101010101" pitchFamily="2" charset="-122"/>
                <a:sym typeface="+mn-ea"/>
              </a:rPr>
              <a:t>构建赫夫曼树</a:t>
            </a:r>
            <a:r>
              <a:rPr lang="zh-CN" altLang="en-US" sz="2400" dirty="0">
                <a:latin typeface="黑体" panose="02010609060101010101" pitchFamily="2" charset="-122"/>
                <a:ea typeface="黑体" panose="02010609060101010101" pitchFamily="2" charset="-122"/>
                <a:cs typeface="黑体" panose="02010609060101010101" pitchFamily="2" charset="-122"/>
                <a:sym typeface="+mn-ea"/>
              </a:rPr>
              <a:t>（</a:t>
            </a:r>
            <a:r>
              <a:rPr lang="en-US" altLang="zh-CN" sz="2400" dirty="0">
                <a:latin typeface="黑体" panose="02010609060101010101" pitchFamily="2" charset="-122"/>
                <a:ea typeface="黑体" panose="02010609060101010101" pitchFamily="2" charset="-122"/>
                <a:cs typeface="黑体" panose="02010609060101010101" pitchFamily="2" charset="-122"/>
                <a:sym typeface="+mn-ea"/>
              </a:rPr>
              <a:t>要求左孩子权值不大于右孩子权值</a:t>
            </a:r>
            <a:r>
              <a:rPr lang="zh-CN" altLang="en-US" sz="2400" dirty="0">
                <a:latin typeface="黑体" panose="02010609060101010101" pitchFamily="2" charset="-122"/>
                <a:ea typeface="黑体" panose="02010609060101010101" pitchFamily="2" charset="-122"/>
                <a:cs typeface="黑体" panose="02010609060101010101" pitchFamily="2" charset="-122"/>
                <a:sym typeface="+mn-ea"/>
              </a:rPr>
              <a:t>）</a:t>
            </a:r>
            <a:endParaRPr kumimoji="0" lang="en-US" altLang="zh-CN" sz="2400" i="0" u="none" strike="noStrike" kern="0" cap="none" spc="0" normalizeH="0" baseline="0" dirty="0">
              <a:solidFill>
                <a:schemeClr val="tx1"/>
              </a:solidFill>
              <a:latin typeface="黑体" panose="02010609060101010101" pitchFamily="2" charset="-122"/>
              <a:ea typeface="黑体" panose="02010609060101010101" pitchFamily="2" charset="-122"/>
              <a:cs typeface="黑体" panose="02010609060101010101" pitchFamily="2" charset="-122"/>
            </a:endParaRPr>
          </a:p>
          <a:p>
            <a:pPr marR="0" lvl="1" algn="l" defTabSz="1219200" rtl="0" fontAlgn="base" latinLnBrk="0">
              <a:lnSpc>
                <a:spcPct val="100000"/>
              </a:lnSpc>
              <a:spcBef>
                <a:spcPct val="20000"/>
              </a:spcBef>
              <a:buClrTx/>
              <a:buSzTx/>
              <a:buChar char="•"/>
            </a:pPr>
            <a:r>
              <a:rPr lang="en-US" altLang="zh-CN" sz="2400" dirty="0">
                <a:latin typeface="黑体" panose="02010609060101010101" pitchFamily="2" charset="-122"/>
                <a:ea typeface="黑体" panose="02010609060101010101" pitchFamily="2" charset="-122"/>
                <a:cs typeface="黑体" panose="02010609060101010101" pitchFamily="2" charset="-122"/>
                <a:sym typeface="+mn-ea"/>
              </a:rPr>
              <a:t>写出每个字符对应的编码，分支编码对应0或1</a:t>
            </a:r>
            <a:endParaRPr kumimoji="0" lang="en-US" altLang="zh-CN" sz="2400" i="0" u="none" strike="noStrike" kern="0" cap="none" spc="0" normalizeH="0" baseline="0" dirty="0">
              <a:solidFill>
                <a:schemeClr val="tx1"/>
              </a:solidFill>
              <a:latin typeface="黑体" panose="02010609060101010101" pitchFamily="2" charset="-122"/>
              <a:ea typeface="黑体" panose="02010609060101010101" pitchFamily="2" charset="-122"/>
              <a:cs typeface="黑体" panose="02010609060101010101" pitchFamily="2" charset="-122"/>
            </a:endParaRPr>
          </a:p>
          <a:p>
            <a:pPr marR="0" lvl="1" algn="l" defTabSz="1219200" rtl="0" fontAlgn="base" latinLnBrk="0">
              <a:lnSpc>
                <a:spcPct val="100000"/>
              </a:lnSpc>
              <a:spcBef>
                <a:spcPct val="20000"/>
              </a:spcBef>
              <a:buClrTx/>
              <a:buSzTx/>
              <a:buChar char="•"/>
            </a:pPr>
            <a:r>
              <a:rPr lang="en-US" altLang="zh-CN" sz="2400" dirty="0">
                <a:latin typeface="黑体" panose="02010609060101010101" pitchFamily="2" charset="-122"/>
                <a:ea typeface="黑体" panose="02010609060101010101" pitchFamily="2" charset="-122"/>
                <a:cs typeface="黑体" panose="02010609060101010101" pitchFamily="2" charset="-122"/>
                <a:sym typeface="+mn-ea"/>
              </a:rPr>
              <a:t>对以下三个编码串进行解码，若解码异常则直接输出error</a:t>
            </a:r>
            <a:endParaRPr kumimoji="0" lang="en-US" altLang="zh-CN" sz="2400" i="0" u="none" strike="noStrike" kern="0" cap="none" spc="0" normalizeH="0" baseline="0" dirty="0">
              <a:solidFill>
                <a:schemeClr val="tx1"/>
              </a:solidFill>
              <a:latin typeface="黑体" panose="02010609060101010101" pitchFamily="2" charset="-122"/>
              <a:ea typeface="黑体" panose="02010609060101010101" pitchFamily="2" charset="-122"/>
              <a:cs typeface="黑体" panose="02010609060101010101" pitchFamily="2" charset="-122"/>
            </a:endParaRPr>
          </a:p>
          <a:p>
            <a:pPr marL="609600" marR="0" lvl="1" indent="0" algn="l" defTabSz="1219200" rtl="0" fontAlgn="base" latinLnBrk="0">
              <a:lnSpc>
                <a:spcPct val="100000"/>
              </a:lnSpc>
              <a:spcBef>
                <a:spcPct val="20000"/>
              </a:spcBef>
              <a:buClrTx/>
              <a:buSzTx/>
              <a:buNone/>
            </a:pPr>
            <a:r>
              <a:rPr lang="en-US" altLang="zh-CN" sz="2400" dirty="0">
                <a:latin typeface="黑体" panose="02010609060101010101" pitchFamily="2" charset="-122"/>
                <a:ea typeface="黑体" panose="02010609060101010101" pitchFamily="2" charset="-122"/>
                <a:cs typeface="黑体" panose="02010609060101010101" pitchFamily="2" charset="-122"/>
                <a:sym typeface="+mn-ea"/>
              </a:rPr>
              <a:t>01010011101，110101，010011011</a:t>
            </a:r>
            <a:endParaRPr kumimoji="0" lang="en-US" altLang="zh-CN" sz="2400" i="0" u="none" strike="noStrike" kern="0" cap="none" spc="0" normalizeH="0" baseline="0" dirty="0">
              <a:solidFill>
                <a:schemeClr val="tx1"/>
              </a:solidFill>
              <a:latin typeface="黑体" panose="02010609060101010101" pitchFamily="2" charset="-122"/>
              <a:ea typeface="黑体" panose="02010609060101010101" pitchFamily="2" charset="-122"/>
              <a:cs typeface="黑体" panose="02010609060101010101" pitchFamily="2" charset="-122"/>
            </a:endParaRPr>
          </a:p>
          <a:p>
            <a:pPr marR="0" lvl="1" algn="l" defTabSz="1219200" rtl="0" eaLnBrk="1" fontAlgn="base" latinLnBrk="0" hangingPunct="1">
              <a:lnSpc>
                <a:spcPct val="100000"/>
              </a:lnSpc>
              <a:spcBef>
                <a:spcPct val="20000"/>
              </a:spcBef>
              <a:buClrTx/>
              <a:buSzTx/>
              <a:buChar char="•"/>
            </a:pPr>
            <a:endParaRPr kumimoji="0" lang="en-US" altLang="zh-CN" sz="2400" i="0" u="none" strike="noStrike" kern="0" cap="none" spc="0" normalizeH="0" baseline="0" dirty="0">
              <a:solidFill>
                <a:schemeClr val="tx1"/>
              </a:solidFill>
              <a:latin typeface="黑体" panose="02010609060101010101" pitchFamily="2" charset="-122"/>
              <a:ea typeface="黑体" panose="02010609060101010101" pitchFamily="2" charset="-122"/>
              <a:cs typeface="黑体" panose="02010609060101010101" pitchFamily="2" charset="-122"/>
            </a:endParaRPr>
          </a:p>
          <a:p>
            <a:pPr marR="0" lvl="1" algn="l" defTabSz="1219200" rtl="0" eaLnBrk="1" fontAlgn="base" latinLnBrk="0" hangingPunct="1">
              <a:lnSpc>
                <a:spcPct val="100000"/>
              </a:lnSpc>
              <a:spcBef>
                <a:spcPct val="20000"/>
              </a:spcBef>
              <a:buClrTx/>
              <a:buSzTx/>
              <a:buChar char="•"/>
            </a:pPr>
            <a:endParaRPr kumimoji="0" lang="en-US" altLang="zh-CN" sz="2400" i="0" u="none" strike="noStrike" kern="0" cap="none" spc="0" normalizeH="0" baseline="0" noProof="1" dirty="0">
              <a:solidFill>
                <a:schemeClr val="tx1"/>
              </a:solidFill>
              <a:latin typeface="黑体" panose="02010609060101010101" pitchFamily="2" charset="-122"/>
              <a:ea typeface="黑体" panose="02010609060101010101" pitchFamily="2" charset="-122"/>
              <a:cs typeface="黑体" panose="02010609060101010101" pitchFamily="2" charset="-122"/>
            </a:endParaRPr>
          </a:p>
          <a:p>
            <a:pPr marR="0" lvl="1" algn="l" defTabSz="1219200" rtl="0" eaLnBrk="1" fontAlgn="base" latinLnBrk="0" hangingPunct="1">
              <a:lnSpc>
                <a:spcPct val="100000"/>
              </a:lnSpc>
              <a:spcBef>
                <a:spcPct val="20000"/>
              </a:spcBef>
              <a:buClrTx/>
              <a:buSzTx/>
              <a:buChar char="•"/>
            </a:pPr>
            <a:endParaRPr lang="en-US" altLang="zh-CN" dirty="0">
              <a:latin typeface="黑体" panose="02010609060101010101" pitchFamily="2" charset="-122"/>
              <a:ea typeface="黑体" panose="02010609060101010101" pitchFamily="2" charset="-122"/>
              <a:cs typeface="黑体" panose="02010609060101010101" pitchFamily="2" charset="-122"/>
            </a:endParaRPr>
          </a:p>
        </p:txBody>
      </p:sp>
      <p:sp>
        <p:nvSpPr>
          <p:cNvPr id="3" name="标题 2"/>
          <p:cNvSpPr>
            <a:spLocks noGrp="1"/>
          </p:cNvSpPr>
          <p:nvPr>
            <p:ph type="title"/>
          </p:nvPr>
        </p:nvSpPr>
        <p:spPr/>
        <p:txBody>
          <a:bodyPr/>
          <a:p>
            <a:pPr algn="l">
              <a:buClrTx/>
              <a:buSzTx/>
              <a:buFontTx/>
            </a:pPr>
            <a:r>
              <a:rPr lang="zh-CN" altLang="en-US" sz="4000">
                <a:solidFill>
                  <a:srgbClr val="FF0000"/>
                </a:solidFill>
                <a:latin typeface="楷体" panose="02010609060101010101" charset="-122"/>
                <a:ea typeface="楷体" panose="02010609060101010101" charset="-122"/>
              </a:rPr>
              <a:t>练习</a:t>
            </a:r>
            <a:endParaRPr lang="zh-CN" altLang="en-US" sz="4000">
              <a:solidFill>
                <a:srgbClr val="FF0000"/>
              </a:solidFill>
              <a:latin typeface="楷体" panose="02010609060101010101" charset="-122"/>
              <a:ea typeface="楷体" panose="02010609060101010101" charset="-122"/>
            </a:endParaRPr>
          </a:p>
        </p:txBody>
      </p:sp>
      <p:sp>
        <p:nvSpPr>
          <p:cNvPr id="4" name="灯片编号占位符 3"/>
          <p:cNvSpPr>
            <a:spLocks noGrp="1"/>
          </p:cNvSpPr>
          <p:nvPr>
            <p:ph type="sldNum" sz="quarter" idx="4"/>
          </p:nvPr>
        </p:nvSpPr>
        <p:spPr/>
        <p:txBody>
          <a:bodyPr/>
          <a:p>
            <a:fld id="{F18B4237-A20D-4DE2-ADD8-75BCC50A7656}" type="slidenum">
              <a:rPr lang="zh-CN" altLang="en-US"/>
            </a:fld>
            <a:endParaRPr lang="zh-CN" altLang="en-US"/>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pPr marL="457200" marR="0" lvl="1" indent="-457200" algn="l" defTabSz="1219200" rtl="0" eaLnBrk="1" fontAlgn="base" latinLnBrk="0" hangingPunct="1">
              <a:lnSpc>
                <a:spcPct val="100000"/>
              </a:lnSpc>
              <a:spcBef>
                <a:spcPct val="20000"/>
              </a:spcBef>
              <a:buClrTx/>
              <a:buSzTx/>
              <a:buFont typeface="Wingdings" panose="05000000000000000000" charset="0"/>
              <a:buChar char="l"/>
            </a:pPr>
            <a:r>
              <a:rPr lang="zh-CN" altLang="en-US" sz="2800" dirty="0">
                <a:latin typeface="黑体" panose="02010609060101010101" pitchFamily="2" charset="-122"/>
                <a:ea typeface="黑体" panose="02010609060101010101" pitchFamily="2" charset="-122"/>
                <a:cs typeface="+mn-cs"/>
                <a:sym typeface="+mn-ea"/>
              </a:rPr>
              <a:t>赫夫曼树算法</a:t>
            </a:r>
            <a:endParaRPr lang="zh-CN" altLang="en-US" sz="2800" dirty="0">
              <a:latin typeface="黑体" panose="02010609060101010101" pitchFamily="2" charset="-122"/>
              <a:ea typeface="黑体" panose="02010609060101010101" pitchFamily="2" charset="-122"/>
              <a:cs typeface="+mn-cs"/>
              <a:sym typeface="+mn-ea"/>
            </a:endParaRPr>
          </a:p>
          <a:p>
            <a:pPr marL="609600" marR="0" indent="-60960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pPr>
            <a:r>
              <a:rPr lang="en-US" altLang="zh-CN" sz="2400" dirty="0">
                <a:latin typeface="黑体" panose="02010609060101010101" pitchFamily="2" charset="-122"/>
                <a:ea typeface="黑体" panose="02010609060101010101" pitchFamily="2" charset="-122"/>
                <a:cs typeface="+mn-cs"/>
                <a:sym typeface="+mn-ea"/>
              </a:rPr>
              <a:t>typedef struct {</a:t>
            </a:r>
            <a:endParaRPr kumimoji="0" lang="en-US" altLang="zh-CN" sz="2400" b="0" i="0" u="none" strike="noStrike" kern="0" cap="none" spc="0" normalizeH="0" baseline="0" noProof="1" dirty="0">
              <a:solidFill>
                <a:schemeClr val="tx1"/>
              </a:solidFill>
              <a:latin typeface="黑体" panose="02010609060101010101" pitchFamily="2" charset="-122"/>
              <a:ea typeface="黑体" panose="02010609060101010101" pitchFamily="2" charset="-122"/>
              <a:cs typeface="+mn-cs"/>
            </a:endParaRPr>
          </a:p>
          <a:p>
            <a:pPr marL="609600" marR="0" indent="-60960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pPr>
            <a:r>
              <a:rPr lang="en-US" altLang="zh-CN" sz="2400" dirty="0">
                <a:latin typeface="黑体" panose="02010609060101010101" pitchFamily="2" charset="-122"/>
                <a:ea typeface="黑体" panose="02010609060101010101" pitchFamily="2" charset="-122"/>
                <a:cs typeface="+mn-cs"/>
                <a:sym typeface="+mn-ea"/>
              </a:rPr>
              <a:t>	unsigned int weight;</a:t>
            </a:r>
            <a:endParaRPr kumimoji="0" lang="en-US" altLang="zh-CN" sz="2400" b="0" i="0" u="none" strike="noStrike" kern="0" cap="none" spc="0" normalizeH="0" baseline="0" noProof="1" dirty="0">
              <a:solidFill>
                <a:schemeClr val="tx1"/>
              </a:solidFill>
              <a:latin typeface="黑体" panose="02010609060101010101" pitchFamily="2" charset="-122"/>
              <a:ea typeface="黑体" panose="02010609060101010101" pitchFamily="2" charset="-122"/>
              <a:cs typeface="+mn-cs"/>
            </a:endParaRPr>
          </a:p>
          <a:p>
            <a:pPr marL="609600" marR="0" indent="-60960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pPr>
            <a:r>
              <a:rPr lang="en-US" altLang="zh-CN" sz="2400" dirty="0">
                <a:latin typeface="黑体" panose="02010609060101010101" pitchFamily="2" charset="-122"/>
                <a:ea typeface="黑体" panose="02010609060101010101" pitchFamily="2" charset="-122"/>
                <a:cs typeface="+mn-cs"/>
                <a:sym typeface="+mn-ea"/>
              </a:rPr>
              <a:t>	unsigned int parent, lchild, rchild;</a:t>
            </a:r>
            <a:endParaRPr kumimoji="0" lang="en-US" altLang="zh-CN" sz="2400" b="0" i="0" u="none" strike="noStrike" kern="0" cap="none" spc="0" normalizeH="0" baseline="0" noProof="1" dirty="0">
              <a:solidFill>
                <a:schemeClr val="tx1"/>
              </a:solidFill>
              <a:latin typeface="黑体" panose="02010609060101010101" pitchFamily="2" charset="-122"/>
              <a:ea typeface="黑体" panose="02010609060101010101" pitchFamily="2" charset="-122"/>
              <a:cs typeface="+mn-cs"/>
            </a:endParaRPr>
          </a:p>
          <a:p>
            <a:pPr marL="609600" marR="0" indent="-60960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pPr>
            <a:r>
              <a:rPr lang="en-US" altLang="zh-CN" sz="2400" dirty="0">
                <a:latin typeface="黑体" panose="02010609060101010101" pitchFamily="2" charset="-122"/>
                <a:ea typeface="黑体" panose="02010609060101010101" pitchFamily="2" charset="-122"/>
                <a:cs typeface="+mn-cs"/>
                <a:sym typeface="+mn-ea"/>
              </a:rPr>
              <a:t>}HTNode, *HuffmanTree;</a:t>
            </a:r>
            <a:endParaRPr kumimoji="0" lang="en-US" altLang="zh-CN" sz="2400" b="0" i="0" u="none" strike="noStrike" kern="0" cap="none" spc="0" normalizeH="0" baseline="0" noProof="1" dirty="0">
              <a:solidFill>
                <a:schemeClr val="tx1"/>
              </a:solidFill>
              <a:latin typeface="黑体" panose="02010609060101010101" pitchFamily="2" charset="-122"/>
              <a:ea typeface="黑体" panose="02010609060101010101" pitchFamily="2" charset="-122"/>
              <a:cs typeface="+mn-cs"/>
            </a:endParaRPr>
          </a:p>
          <a:p>
            <a:pPr marL="609600" marR="0" indent="-60960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pPr>
            <a:r>
              <a:rPr lang="en-US" altLang="zh-CN" sz="2400" dirty="0">
                <a:latin typeface="黑体" panose="02010609060101010101" pitchFamily="2" charset="-122"/>
                <a:ea typeface="黑体" panose="02010609060101010101" pitchFamily="2" charset="-122"/>
                <a:cs typeface="+mn-cs"/>
                <a:sym typeface="+mn-ea"/>
              </a:rPr>
              <a:t>typedef char * * HuffmanCode;</a:t>
            </a:r>
            <a:endParaRPr lang="en-US" altLang="zh-CN" sz="2400" dirty="0">
              <a:latin typeface="黑体" panose="02010609060101010101" pitchFamily="2" charset="-122"/>
              <a:ea typeface="黑体" panose="02010609060101010101" pitchFamily="2" charset="-122"/>
              <a:cs typeface="+mn-cs"/>
              <a:sym typeface="+mn-ea"/>
            </a:endParaRPr>
          </a:p>
          <a:p>
            <a:pPr marL="609600" marR="0" indent="-60960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pPr>
            <a:endParaRPr kumimoji="0" lang="en-US" altLang="zh-CN" sz="2400" b="0" i="0" u="none" strike="noStrike" kern="0" cap="none" spc="0" normalizeH="0" baseline="0" noProof="1" dirty="0">
              <a:solidFill>
                <a:schemeClr val="tx1"/>
              </a:solidFill>
              <a:latin typeface="黑体" panose="02010609060101010101" pitchFamily="2" charset="-122"/>
              <a:ea typeface="黑体" panose="02010609060101010101" pitchFamily="2" charset="-122"/>
              <a:cs typeface="+mn-cs"/>
              <a:sym typeface="+mn-ea"/>
            </a:endParaRPr>
          </a:p>
          <a:p>
            <a:pPr marL="609600" marR="0" indent="-60960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pPr>
            <a:r>
              <a:rPr lang="en-US" altLang="zh-CN" sz="2400" dirty="0">
                <a:latin typeface="黑体" panose="02010609060101010101" pitchFamily="2" charset="-122"/>
                <a:ea typeface="黑体" panose="02010609060101010101" pitchFamily="2" charset="-122"/>
                <a:cs typeface="+mn-cs"/>
                <a:sym typeface="+mn-ea"/>
              </a:rPr>
              <a:t>//HTNode</a:t>
            </a:r>
            <a:r>
              <a:rPr lang="zh-CN" altLang="en-US" sz="2400" dirty="0">
                <a:latin typeface="黑体" panose="02010609060101010101" pitchFamily="2" charset="-122"/>
                <a:ea typeface="黑体" panose="02010609060101010101" pitchFamily="2" charset="-122"/>
                <a:cs typeface="+mn-cs"/>
                <a:sym typeface="+mn-ea"/>
              </a:rPr>
              <a:t>表示赫夫曼树结点</a:t>
            </a:r>
            <a:r>
              <a:rPr lang="zh-CN" altLang="en-US" sz="2400" dirty="0">
                <a:latin typeface="黑体" panose="02010609060101010101" pitchFamily="2" charset="-122"/>
                <a:ea typeface="黑体" panose="02010609060101010101" pitchFamily="2" charset="-122"/>
                <a:cs typeface="+mn-cs"/>
                <a:sym typeface="+mn-ea"/>
              </a:rPr>
              <a:t>类型</a:t>
            </a:r>
            <a:endParaRPr lang="zh-CN" altLang="en-US" sz="2400" dirty="0">
              <a:latin typeface="黑体" panose="02010609060101010101" pitchFamily="2" charset="-122"/>
              <a:ea typeface="黑体" panose="02010609060101010101" pitchFamily="2" charset="-122"/>
              <a:cs typeface="+mn-cs"/>
              <a:sym typeface="+mn-ea"/>
            </a:endParaRPr>
          </a:p>
          <a:p>
            <a:pPr marL="609600" marR="0" indent="-60960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pPr>
            <a:r>
              <a:rPr lang="en-US" altLang="zh-CN" sz="2400" dirty="0">
                <a:latin typeface="黑体" panose="02010609060101010101" pitchFamily="2" charset="-122"/>
                <a:ea typeface="黑体" panose="02010609060101010101" pitchFamily="2" charset="-122"/>
                <a:cs typeface="+mn-cs"/>
                <a:sym typeface="+mn-ea"/>
              </a:rPr>
              <a:t>//</a:t>
            </a:r>
            <a:r>
              <a:rPr lang="en-US" altLang="zh-CN" sz="2400" dirty="0">
                <a:latin typeface="黑体" panose="02010609060101010101" pitchFamily="2" charset="-122"/>
                <a:ea typeface="黑体" panose="02010609060101010101" pitchFamily="2" charset="-122"/>
                <a:sym typeface="+mn-ea"/>
              </a:rPr>
              <a:t>HuffmanTree</a:t>
            </a:r>
            <a:r>
              <a:rPr lang="zh-CN" altLang="en-US" sz="2400" dirty="0">
                <a:latin typeface="黑体" panose="02010609060101010101" pitchFamily="2" charset="-122"/>
                <a:ea typeface="黑体" panose="02010609060101010101" pitchFamily="2" charset="-122"/>
                <a:sym typeface="+mn-ea"/>
              </a:rPr>
              <a:t>是一个二维数组，存储赫夫曼树的所有结点信息和双亲孩子关系信息，它的长度是</a:t>
            </a:r>
            <a:r>
              <a:rPr lang="en-US" altLang="zh-CN" sz="2400" dirty="0">
                <a:latin typeface="黑体" panose="02010609060101010101" pitchFamily="2" charset="-122"/>
                <a:ea typeface="黑体" panose="02010609060101010101" pitchFamily="2" charset="-122"/>
                <a:sym typeface="+mn-ea"/>
              </a:rPr>
              <a:t>2n-1,</a:t>
            </a:r>
            <a:r>
              <a:rPr lang="zh-CN" altLang="en-US" sz="2400" dirty="0">
                <a:latin typeface="黑体" panose="02010609060101010101" pitchFamily="2" charset="-122"/>
                <a:ea typeface="黑体" panose="02010609060101010101" pitchFamily="2" charset="-122"/>
                <a:sym typeface="+mn-ea"/>
              </a:rPr>
              <a:t>叶子数为</a:t>
            </a:r>
            <a:r>
              <a:rPr lang="en-US" altLang="zh-CN" sz="2400" dirty="0">
                <a:latin typeface="黑体" panose="02010609060101010101" pitchFamily="2" charset="-122"/>
                <a:ea typeface="黑体" panose="02010609060101010101" pitchFamily="2" charset="-122"/>
                <a:sym typeface="+mn-ea"/>
              </a:rPr>
              <a:t>n</a:t>
            </a:r>
            <a:endParaRPr lang="en-US" altLang="zh-CN" sz="2400" dirty="0">
              <a:latin typeface="黑体" panose="02010609060101010101" pitchFamily="2" charset="-122"/>
              <a:ea typeface="黑体" panose="02010609060101010101" pitchFamily="2" charset="-122"/>
              <a:sym typeface="+mn-ea"/>
            </a:endParaRPr>
          </a:p>
          <a:p>
            <a:pPr marL="609600" marR="0" indent="-60960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pPr>
            <a:r>
              <a:rPr lang="en-US" altLang="zh-CN" sz="2400" dirty="0">
                <a:latin typeface="黑体" panose="02010609060101010101" pitchFamily="2" charset="-122"/>
                <a:ea typeface="黑体" panose="02010609060101010101" pitchFamily="2" charset="-122"/>
                <a:sym typeface="+mn-ea"/>
              </a:rPr>
              <a:t>//HuffmanCode</a:t>
            </a:r>
            <a:r>
              <a:rPr lang="zh-CN" altLang="en-US" sz="2400" dirty="0">
                <a:latin typeface="黑体" panose="02010609060101010101" pitchFamily="2" charset="-122"/>
                <a:ea typeface="黑体" panose="02010609060101010101" pitchFamily="2" charset="-122"/>
                <a:sym typeface="+mn-ea"/>
              </a:rPr>
              <a:t>是一个字符串数组，每个数组元素是一个字符串，对应一个字符的赫夫曼编码，它的长度是</a:t>
            </a:r>
            <a:r>
              <a:rPr lang="en-US" altLang="zh-CN" sz="2400" dirty="0">
                <a:latin typeface="黑体" panose="02010609060101010101" pitchFamily="2" charset="-122"/>
                <a:ea typeface="黑体" panose="02010609060101010101" pitchFamily="2" charset="-122"/>
                <a:sym typeface="+mn-ea"/>
              </a:rPr>
              <a:t>n</a:t>
            </a:r>
            <a:r>
              <a:rPr lang="zh-CN" altLang="en-US" sz="2400" dirty="0">
                <a:latin typeface="黑体" panose="02010609060101010101" pitchFamily="2" charset="-122"/>
                <a:ea typeface="黑体" panose="02010609060101010101" pitchFamily="2" charset="-122"/>
                <a:sym typeface="+mn-ea"/>
              </a:rPr>
              <a:t>，对应</a:t>
            </a:r>
            <a:r>
              <a:rPr lang="en-US" altLang="zh-CN" sz="2400" dirty="0">
                <a:latin typeface="黑体" panose="02010609060101010101" pitchFamily="2" charset="-122"/>
                <a:ea typeface="黑体" panose="02010609060101010101" pitchFamily="2" charset="-122"/>
                <a:sym typeface="+mn-ea"/>
              </a:rPr>
              <a:t>n</a:t>
            </a:r>
            <a:r>
              <a:rPr lang="zh-CN" altLang="en-US" sz="2400" dirty="0">
                <a:latin typeface="黑体" panose="02010609060101010101" pitchFamily="2" charset="-122"/>
                <a:ea typeface="黑体" panose="02010609060101010101" pitchFamily="2" charset="-122"/>
                <a:sym typeface="+mn-ea"/>
              </a:rPr>
              <a:t>个</a:t>
            </a:r>
            <a:r>
              <a:rPr lang="zh-CN" altLang="en-US" sz="2400" dirty="0">
                <a:latin typeface="黑体" panose="02010609060101010101" pitchFamily="2" charset="-122"/>
                <a:ea typeface="黑体" panose="02010609060101010101" pitchFamily="2" charset="-122"/>
                <a:sym typeface="+mn-ea"/>
              </a:rPr>
              <a:t>叶子</a:t>
            </a:r>
            <a:endParaRPr lang="zh-CN" altLang="en-US" sz="2400" dirty="0">
              <a:latin typeface="黑体" panose="02010609060101010101" pitchFamily="2" charset="-122"/>
              <a:ea typeface="黑体" panose="02010609060101010101" pitchFamily="2" charset="-122"/>
              <a:sym typeface="+mn-ea"/>
            </a:endParaRPr>
          </a:p>
          <a:p>
            <a:pPr marL="609600" marR="0" indent="-60960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pPr>
            <a:endParaRPr kumimoji="0" lang="en-US" altLang="zh-CN" sz="2400" b="0" i="0" u="none" strike="noStrike" kern="0" cap="none" spc="0" normalizeH="0" baseline="0" noProof="1" dirty="0">
              <a:solidFill>
                <a:schemeClr val="tx1"/>
              </a:solidFill>
              <a:latin typeface="黑体" panose="02010609060101010101" pitchFamily="2" charset="-122"/>
              <a:ea typeface="黑体" panose="02010609060101010101" pitchFamily="2" charset="-122"/>
              <a:cs typeface="+mn-cs"/>
            </a:endParaRPr>
          </a:p>
          <a:p>
            <a:pPr marL="609600" marR="0" indent="-60960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pPr>
            <a:endParaRPr kumimoji="0" lang="en-US" altLang="zh-CN" sz="2400" b="0" i="0" u="none" strike="noStrike" kern="0" cap="none" spc="0" normalizeH="0" baseline="0" noProof="1" dirty="0">
              <a:solidFill>
                <a:schemeClr val="tx1"/>
              </a:solidFill>
              <a:latin typeface="黑体" panose="02010609060101010101" pitchFamily="2" charset="-122"/>
              <a:ea typeface="黑体" panose="02010609060101010101" pitchFamily="2" charset="-122"/>
              <a:cs typeface="+mn-cs"/>
            </a:endParaRPr>
          </a:p>
          <a:p>
            <a:pPr marL="609600" marR="0" lvl="1" indent="0" algn="l" defTabSz="1219200" rtl="0" eaLnBrk="1" fontAlgn="base" latinLnBrk="0" hangingPunct="1">
              <a:lnSpc>
                <a:spcPct val="100000"/>
              </a:lnSpc>
              <a:spcBef>
                <a:spcPct val="20000"/>
              </a:spcBef>
              <a:buClrTx/>
              <a:buSzTx/>
              <a:buNone/>
            </a:pPr>
            <a:endParaRPr lang="zh-CN" altLang="en-US" sz="2400" dirty="0">
              <a:latin typeface="黑体" panose="02010609060101010101" pitchFamily="2" charset="-122"/>
              <a:ea typeface="黑体" panose="02010609060101010101" pitchFamily="2" charset="-122"/>
              <a:cs typeface="+mn-ea"/>
              <a:sym typeface="+mn-ea"/>
            </a:endParaRPr>
          </a:p>
        </p:txBody>
      </p:sp>
      <p:sp>
        <p:nvSpPr>
          <p:cNvPr id="4" name="标题 3"/>
          <p:cNvSpPr>
            <a:spLocks noGrp="1"/>
          </p:cNvSpPr>
          <p:nvPr>
            <p:ph type="title"/>
          </p:nvPr>
        </p:nvSpPr>
        <p:spPr>
          <a:xfrm>
            <a:off x="752475" y="222568"/>
            <a:ext cx="10972800" cy="796908"/>
          </a:xfrm>
        </p:spPr>
        <p:txBody>
          <a:bodyPr/>
          <a:p>
            <a:r>
              <a:rPr lang="en-US" altLang="zh-CN">
                <a:latin typeface="楷体" panose="02010609060101010101" charset="-122"/>
                <a:ea typeface="楷体" panose="02010609060101010101" charset="-122"/>
                <a:cs typeface="楷体" panose="02010609060101010101" charset="-122"/>
                <a:sym typeface="+mn-ea"/>
              </a:rPr>
              <a:t>6.6 </a:t>
            </a:r>
            <a:r>
              <a:rPr lang="zh-CN" altLang="en-US" dirty="0">
                <a:latin typeface="楷体" panose="02010609060101010101" charset="-122"/>
                <a:ea typeface="楷体" panose="02010609060101010101" charset="-122"/>
                <a:cs typeface="楷体" panose="02010609060101010101" charset="-122"/>
                <a:sym typeface="+mn-ea"/>
              </a:rPr>
              <a:t>赫夫曼树及其应用</a:t>
            </a:r>
            <a:endParaRPr lang="en-US" altLang="zh-CN">
              <a:latin typeface="楷体" panose="02010609060101010101" charset="-122"/>
              <a:ea typeface="楷体" panose="02010609060101010101" charset="-122"/>
              <a:cs typeface="楷体" panose="02010609060101010101" charset="-122"/>
            </a:endParaRPr>
          </a:p>
        </p:txBody>
      </p:sp>
      <p:sp>
        <p:nvSpPr>
          <p:cNvPr id="2" name="灯片编号占位符 1"/>
          <p:cNvSpPr>
            <a:spLocks noGrp="1"/>
          </p:cNvSpPr>
          <p:nvPr>
            <p:ph type="sldNum" sz="quarter" idx="4"/>
          </p:nvPr>
        </p:nvSpPr>
        <p:spPr/>
        <p:txBody>
          <a:bodyPr/>
          <a:p>
            <a:fld id="{F18B4237-A20D-4DE2-ADD8-75BCC50A7656}" type="slidenum">
              <a:rPr lang="zh-CN" altLang="en-US"/>
            </a:fld>
            <a:endParaRPr lang="zh-CN" altLang="en-US"/>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pPr marL="457200" marR="0" lvl="1" indent="-457200" algn="l" defTabSz="1219200" rtl="0" eaLnBrk="1" fontAlgn="base" latinLnBrk="0" hangingPunct="1">
              <a:lnSpc>
                <a:spcPct val="100000"/>
              </a:lnSpc>
              <a:spcBef>
                <a:spcPct val="20000"/>
              </a:spcBef>
              <a:buClrTx/>
              <a:buSzTx/>
              <a:buFont typeface="Wingdings" panose="05000000000000000000" charset="0"/>
              <a:buChar char="l"/>
            </a:pPr>
            <a:r>
              <a:rPr lang="zh-CN" altLang="en-US" sz="2800" dirty="0">
                <a:latin typeface="黑体" panose="02010609060101010101" pitchFamily="2" charset="-122"/>
                <a:ea typeface="黑体" panose="02010609060101010101" pitchFamily="2" charset="-122"/>
                <a:cs typeface="+mn-cs"/>
                <a:sym typeface="+mn-ea"/>
              </a:rPr>
              <a:t>基于上述结构的赫夫曼树构建示例，课本例子</a:t>
            </a:r>
            <a:r>
              <a:rPr lang="en-US" altLang="zh-CN" sz="2800" dirty="0">
                <a:latin typeface="黑体" panose="02010609060101010101" pitchFamily="2" charset="-122"/>
                <a:ea typeface="黑体" panose="02010609060101010101" pitchFamily="2" charset="-122"/>
                <a:cs typeface="+mn-cs"/>
                <a:sym typeface="+mn-ea"/>
              </a:rPr>
              <a:t>6.2</a:t>
            </a:r>
            <a:r>
              <a:rPr lang="zh-CN" altLang="en-US" sz="2800" dirty="0">
                <a:latin typeface="黑体" panose="02010609060101010101" pitchFamily="2" charset="-122"/>
                <a:ea typeface="黑体" panose="02010609060101010101" pitchFamily="2" charset="-122"/>
                <a:cs typeface="+mn-cs"/>
                <a:sym typeface="+mn-ea"/>
              </a:rPr>
              <a:t>，</a:t>
            </a:r>
            <a:r>
              <a:rPr lang="en-US" altLang="zh-CN" sz="2800" dirty="0">
                <a:latin typeface="黑体" panose="02010609060101010101" pitchFamily="2" charset="-122"/>
                <a:ea typeface="黑体" panose="02010609060101010101" pitchFamily="2" charset="-122"/>
                <a:cs typeface="+mn-cs"/>
                <a:sym typeface="+mn-ea"/>
              </a:rPr>
              <a:t>P149</a:t>
            </a:r>
            <a:r>
              <a:rPr lang="zh-CN" altLang="en-US" sz="2800" dirty="0">
                <a:latin typeface="黑体" panose="02010609060101010101" pitchFamily="2" charset="-122"/>
                <a:ea typeface="黑体" panose="02010609060101010101" pitchFamily="2" charset="-122"/>
                <a:cs typeface="+mn-cs"/>
                <a:sym typeface="+mn-ea"/>
              </a:rPr>
              <a:t>的表格</a:t>
            </a:r>
            <a:endParaRPr lang="en-US" altLang="zh-CN" sz="2800" dirty="0">
              <a:latin typeface="黑体" panose="02010609060101010101" pitchFamily="2" charset="-122"/>
              <a:ea typeface="黑体" panose="02010609060101010101" pitchFamily="2" charset="-122"/>
              <a:cs typeface="+mn-cs"/>
              <a:sym typeface="+mn-ea"/>
            </a:endParaRPr>
          </a:p>
          <a:p>
            <a:pPr marL="457200" marR="0" lvl="1" indent="-457200" algn="l" defTabSz="1219200" rtl="0" eaLnBrk="1" fontAlgn="base" latinLnBrk="0" hangingPunct="1">
              <a:lnSpc>
                <a:spcPct val="100000"/>
              </a:lnSpc>
              <a:spcBef>
                <a:spcPct val="20000"/>
              </a:spcBef>
              <a:buClrTx/>
              <a:buSzTx/>
              <a:buFont typeface="Wingdings" panose="05000000000000000000" charset="0"/>
              <a:buChar char="l"/>
            </a:pPr>
            <a:r>
              <a:rPr lang="zh-CN" altLang="en-US" sz="2800" dirty="0">
                <a:latin typeface="黑体" panose="02010609060101010101" pitchFamily="2" charset="-122"/>
                <a:ea typeface="黑体" panose="02010609060101010101" pitchFamily="2" charset="-122"/>
                <a:cs typeface="+mn-cs"/>
                <a:sym typeface="+mn-ea"/>
              </a:rPr>
              <a:t>表格</a:t>
            </a:r>
            <a:r>
              <a:rPr lang="en-US" altLang="zh-CN" sz="2800" dirty="0">
                <a:latin typeface="黑体" panose="02010609060101010101" pitchFamily="2" charset="-122"/>
                <a:ea typeface="黑体" panose="02010609060101010101" pitchFamily="2" charset="-122"/>
                <a:cs typeface="+mn-cs"/>
                <a:sym typeface="+mn-ea"/>
              </a:rPr>
              <a:t>a</a:t>
            </a:r>
            <a:r>
              <a:rPr lang="zh-CN" altLang="en-US" sz="2800" dirty="0">
                <a:latin typeface="黑体" panose="02010609060101010101" pitchFamily="2" charset="-122"/>
                <a:ea typeface="黑体" panose="02010609060101010101" pitchFamily="2" charset="-122"/>
                <a:cs typeface="+mn-cs"/>
                <a:sym typeface="+mn-ea"/>
              </a:rPr>
              <a:t>是初始化</a:t>
            </a:r>
            <a:r>
              <a:rPr lang="zh-CN" altLang="en-US" sz="2800" dirty="0">
                <a:latin typeface="黑体" panose="02010609060101010101" pitchFamily="2" charset="-122"/>
                <a:ea typeface="黑体" panose="02010609060101010101" pitchFamily="2" charset="-122"/>
                <a:cs typeface="+mn-cs"/>
                <a:sym typeface="+mn-ea"/>
              </a:rPr>
              <a:t>表格</a:t>
            </a:r>
            <a:endParaRPr lang="zh-CN" altLang="en-US" sz="2800" dirty="0">
              <a:latin typeface="黑体" panose="02010609060101010101" pitchFamily="2" charset="-122"/>
              <a:ea typeface="黑体" panose="02010609060101010101" pitchFamily="2" charset="-122"/>
              <a:cs typeface="+mn-cs"/>
              <a:sym typeface="+mn-ea"/>
            </a:endParaRPr>
          </a:p>
          <a:p>
            <a:pPr marL="609600" marR="0" indent="-60960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pPr>
            <a:endParaRPr kumimoji="0" lang="en-US" altLang="zh-CN" sz="2400" b="0" i="0" u="none" strike="noStrike" kern="0" cap="none" spc="0" normalizeH="0" baseline="0" noProof="1" dirty="0">
              <a:solidFill>
                <a:schemeClr val="tx1"/>
              </a:solidFill>
              <a:latin typeface="黑体" panose="02010609060101010101" pitchFamily="2" charset="-122"/>
              <a:ea typeface="黑体" panose="02010609060101010101" pitchFamily="2" charset="-122"/>
              <a:cs typeface="+mn-cs"/>
            </a:endParaRPr>
          </a:p>
          <a:p>
            <a:pPr marL="609600" marR="0" indent="-60960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pPr>
            <a:endParaRPr kumimoji="0" lang="en-US" altLang="zh-CN" sz="2400" b="0" i="0" u="none" strike="noStrike" kern="0" cap="none" spc="0" normalizeH="0" baseline="0" noProof="1" dirty="0">
              <a:solidFill>
                <a:schemeClr val="tx1"/>
              </a:solidFill>
              <a:latin typeface="黑体" panose="02010609060101010101" pitchFamily="2" charset="-122"/>
              <a:ea typeface="黑体" panose="02010609060101010101" pitchFamily="2" charset="-122"/>
              <a:cs typeface="+mn-cs"/>
            </a:endParaRPr>
          </a:p>
          <a:p>
            <a:pPr marL="609600" marR="0" lvl="1" indent="0" algn="l" defTabSz="1219200" rtl="0" eaLnBrk="1" fontAlgn="base" latinLnBrk="0" hangingPunct="1">
              <a:lnSpc>
                <a:spcPct val="100000"/>
              </a:lnSpc>
              <a:spcBef>
                <a:spcPct val="20000"/>
              </a:spcBef>
              <a:buClrTx/>
              <a:buSzTx/>
              <a:buNone/>
            </a:pPr>
            <a:endParaRPr lang="zh-CN" altLang="en-US" sz="2400" dirty="0">
              <a:latin typeface="黑体" panose="02010609060101010101" pitchFamily="2" charset="-122"/>
              <a:ea typeface="黑体" panose="02010609060101010101" pitchFamily="2" charset="-122"/>
              <a:cs typeface="+mn-ea"/>
              <a:sym typeface="+mn-ea"/>
            </a:endParaRPr>
          </a:p>
        </p:txBody>
      </p:sp>
      <p:sp>
        <p:nvSpPr>
          <p:cNvPr id="4" name="标题 3"/>
          <p:cNvSpPr>
            <a:spLocks noGrp="1"/>
          </p:cNvSpPr>
          <p:nvPr>
            <p:ph type="title"/>
          </p:nvPr>
        </p:nvSpPr>
        <p:spPr>
          <a:xfrm>
            <a:off x="752475" y="222568"/>
            <a:ext cx="10972800" cy="796908"/>
          </a:xfrm>
        </p:spPr>
        <p:txBody>
          <a:bodyPr/>
          <a:p>
            <a:r>
              <a:rPr lang="en-US" altLang="zh-CN">
                <a:latin typeface="楷体" panose="02010609060101010101" charset="-122"/>
                <a:ea typeface="楷体" panose="02010609060101010101" charset="-122"/>
                <a:cs typeface="楷体" panose="02010609060101010101" charset="-122"/>
                <a:sym typeface="+mn-ea"/>
              </a:rPr>
              <a:t>6.6 </a:t>
            </a:r>
            <a:r>
              <a:rPr lang="zh-CN" altLang="en-US" dirty="0">
                <a:latin typeface="楷体" panose="02010609060101010101" charset="-122"/>
                <a:ea typeface="楷体" panose="02010609060101010101" charset="-122"/>
                <a:cs typeface="楷体" panose="02010609060101010101" charset="-122"/>
                <a:sym typeface="+mn-ea"/>
              </a:rPr>
              <a:t>赫夫曼树及其应用</a:t>
            </a:r>
            <a:endParaRPr lang="en-US" altLang="zh-CN">
              <a:latin typeface="楷体" panose="02010609060101010101" charset="-122"/>
              <a:ea typeface="楷体" panose="02010609060101010101" charset="-122"/>
              <a:cs typeface="楷体" panose="02010609060101010101" charset="-122"/>
            </a:endParaRPr>
          </a:p>
        </p:txBody>
      </p:sp>
      <p:sp>
        <p:nvSpPr>
          <p:cNvPr id="2" name="灯片编号占位符 1"/>
          <p:cNvSpPr>
            <a:spLocks noGrp="1"/>
          </p:cNvSpPr>
          <p:nvPr>
            <p:ph type="sldNum" sz="quarter" idx="4"/>
          </p:nvPr>
        </p:nvSpPr>
        <p:spPr/>
        <p:txBody>
          <a:bodyPr/>
          <a:p>
            <a:fld id="{F18B4237-A20D-4DE2-ADD8-75BCC50A7656}" type="slidenum">
              <a:rPr lang="zh-CN" altLang="en-US"/>
            </a:fld>
            <a:endParaRPr lang="zh-CN" altLang="en-US"/>
          </a:p>
        </p:txBody>
      </p:sp>
      <p:pic>
        <p:nvPicPr>
          <p:cNvPr id="5" name="图片 4"/>
          <p:cNvPicPr>
            <a:picLocks noChangeAspect="1"/>
          </p:cNvPicPr>
          <p:nvPr/>
        </p:nvPicPr>
        <p:blipFill>
          <a:blip r:embed="rId1"/>
          <a:stretch>
            <a:fillRect/>
          </a:stretch>
        </p:blipFill>
        <p:spPr>
          <a:xfrm>
            <a:off x="5519420" y="404495"/>
            <a:ext cx="6548120" cy="434340"/>
          </a:xfrm>
          <a:prstGeom prst="rect">
            <a:avLst/>
          </a:prstGeom>
        </p:spPr>
      </p:pic>
      <p:pic>
        <p:nvPicPr>
          <p:cNvPr id="6" name="图片 5"/>
          <p:cNvPicPr>
            <a:picLocks noChangeAspect="1"/>
          </p:cNvPicPr>
          <p:nvPr/>
        </p:nvPicPr>
        <p:blipFill>
          <a:blip r:embed="rId2"/>
          <a:stretch>
            <a:fillRect/>
          </a:stretch>
        </p:blipFill>
        <p:spPr>
          <a:xfrm>
            <a:off x="5664200" y="1484630"/>
            <a:ext cx="3689985" cy="5267960"/>
          </a:xfrm>
          <a:prstGeom prst="rect">
            <a:avLst/>
          </a:prstGeom>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pPr marL="457200" marR="0" lvl="1" indent="-457200" algn="l" defTabSz="1219200" rtl="0" eaLnBrk="1" fontAlgn="base" latinLnBrk="0" hangingPunct="1">
              <a:lnSpc>
                <a:spcPct val="100000"/>
              </a:lnSpc>
              <a:spcBef>
                <a:spcPct val="20000"/>
              </a:spcBef>
              <a:buClrTx/>
              <a:buSzTx/>
              <a:buFont typeface="Wingdings" panose="05000000000000000000" charset="0"/>
              <a:buChar char="l"/>
            </a:pPr>
            <a:r>
              <a:rPr lang="zh-CN" altLang="en-US" sz="2800" dirty="0">
                <a:latin typeface="黑体" panose="02010609060101010101" pitchFamily="2" charset="-122"/>
                <a:ea typeface="黑体" panose="02010609060101010101" pitchFamily="2" charset="-122"/>
                <a:cs typeface="+mn-cs"/>
                <a:sym typeface="+mn-ea"/>
              </a:rPr>
              <a:t>赫夫曼树构建的推导</a:t>
            </a:r>
            <a:r>
              <a:rPr lang="zh-CN" altLang="en-US" sz="2800" dirty="0">
                <a:latin typeface="黑体" panose="02010609060101010101" pitchFamily="2" charset="-122"/>
                <a:ea typeface="黑体" panose="02010609060101010101" pitchFamily="2" charset="-122"/>
                <a:cs typeface="+mn-cs"/>
                <a:sym typeface="+mn-ea"/>
              </a:rPr>
              <a:t>过程</a:t>
            </a:r>
            <a:endParaRPr lang="zh-CN" altLang="en-US" sz="2800" dirty="0">
              <a:latin typeface="黑体" panose="02010609060101010101" pitchFamily="2" charset="-122"/>
              <a:ea typeface="黑体" panose="02010609060101010101" pitchFamily="2" charset="-122"/>
              <a:cs typeface="+mn-cs"/>
              <a:sym typeface="+mn-ea"/>
            </a:endParaRPr>
          </a:p>
          <a:p>
            <a:pPr marL="0" marR="0" lvl="1" indent="0" algn="l" defTabSz="1219200" rtl="0" eaLnBrk="1" fontAlgn="base" latinLnBrk="0" hangingPunct="1">
              <a:lnSpc>
                <a:spcPct val="100000"/>
              </a:lnSpc>
              <a:spcBef>
                <a:spcPct val="20000"/>
              </a:spcBef>
              <a:buClrTx/>
              <a:buSzTx/>
              <a:buFont typeface="Wingdings" panose="05000000000000000000" charset="0"/>
              <a:buNone/>
            </a:pPr>
            <a:r>
              <a:rPr lang="zh-CN" altLang="en-US" sz="2800" dirty="0">
                <a:latin typeface="黑体" panose="02010609060101010101" pitchFamily="2" charset="-122"/>
                <a:ea typeface="黑体" panose="02010609060101010101" pitchFamily="2" charset="-122"/>
                <a:cs typeface="+mn-cs"/>
                <a:sym typeface="+mn-ea"/>
              </a:rPr>
              <a:t>叶子权重集合：</a:t>
            </a:r>
            <a:endParaRPr lang="en-US" altLang="zh-CN" sz="2800" dirty="0">
              <a:latin typeface="黑体" panose="02010609060101010101" pitchFamily="2" charset="-122"/>
              <a:ea typeface="黑体" panose="02010609060101010101" pitchFamily="2" charset="-122"/>
              <a:cs typeface="+mn-cs"/>
              <a:sym typeface="+mn-ea"/>
            </a:endParaRPr>
          </a:p>
          <a:p>
            <a:pPr marL="0" marR="0" lvl="1" indent="0" algn="l" defTabSz="1219200" rtl="0" eaLnBrk="1" fontAlgn="base" latinLnBrk="0" hangingPunct="1">
              <a:lnSpc>
                <a:spcPct val="100000"/>
              </a:lnSpc>
              <a:spcBef>
                <a:spcPct val="20000"/>
              </a:spcBef>
              <a:buClrTx/>
              <a:buSzTx/>
              <a:buFont typeface="Wingdings" panose="05000000000000000000" charset="0"/>
              <a:buNone/>
            </a:pPr>
            <a:r>
              <a:rPr lang="en-US" altLang="zh-CN" sz="2800" dirty="0">
                <a:latin typeface="黑体" panose="02010609060101010101" pitchFamily="2" charset="-122"/>
                <a:ea typeface="黑体" panose="02010609060101010101" pitchFamily="2" charset="-122"/>
                <a:cs typeface="+mn-cs"/>
                <a:sym typeface="+mn-ea"/>
              </a:rPr>
              <a:t>5 29 7 8 14 23 3 11</a:t>
            </a:r>
            <a:endParaRPr lang="zh-CN" altLang="en-US" sz="2800" dirty="0">
              <a:latin typeface="黑体" panose="02010609060101010101" pitchFamily="2" charset="-122"/>
              <a:ea typeface="黑体" panose="02010609060101010101" pitchFamily="2" charset="-122"/>
              <a:cs typeface="+mn-cs"/>
              <a:sym typeface="+mn-ea"/>
            </a:endParaRPr>
          </a:p>
          <a:p>
            <a:pPr marL="0" marR="0" lvl="1" indent="0" algn="l" defTabSz="1219200" rtl="0" eaLnBrk="1" fontAlgn="base" latinLnBrk="0" hangingPunct="1">
              <a:lnSpc>
                <a:spcPct val="100000"/>
              </a:lnSpc>
              <a:spcBef>
                <a:spcPct val="20000"/>
              </a:spcBef>
              <a:buClrTx/>
              <a:buSzTx/>
              <a:buFont typeface="Wingdings" panose="05000000000000000000" charset="0"/>
              <a:buNone/>
            </a:pPr>
            <a:endParaRPr lang="zh-CN" altLang="en-US" sz="2800" dirty="0">
              <a:latin typeface="黑体" panose="02010609060101010101" pitchFamily="2" charset="-122"/>
              <a:ea typeface="黑体" panose="02010609060101010101" pitchFamily="2" charset="-122"/>
              <a:cs typeface="+mn-cs"/>
              <a:sym typeface="+mn-ea"/>
            </a:endParaRPr>
          </a:p>
          <a:p>
            <a:pPr marL="609600" marR="0" indent="-60960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pPr>
            <a:endParaRPr kumimoji="0" lang="en-US" altLang="zh-CN" sz="2400" b="0" i="0" u="none" strike="noStrike" kern="0" cap="none" spc="0" normalizeH="0" baseline="0" noProof="1" dirty="0">
              <a:solidFill>
                <a:schemeClr val="tx1"/>
              </a:solidFill>
              <a:latin typeface="黑体" panose="02010609060101010101" pitchFamily="2" charset="-122"/>
              <a:ea typeface="黑体" panose="02010609060101010101" pitchFamily="2" charset="-122"/>
              <a:cs typeface="+mn-cs"/>
            </a:endParaRPr>
          </a:p>
          <a:p>
            <a:pPr marL="609600" marR="0" indent="-60960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pPr>
            <a:endParaRPr kumimoji="0" lang="en-US" altLang="zh-CN" sz="2400" b="0" i="0" u="none" strike="noStrike" kern="0" cap="none" spc="0" normalizeH="0" baseline="0" noProof="1" dirty="0">
              <a:solidFill>
                <a:schemeClr val="tx1"/>
              </a:solidFill>
              <a:latin typeface="黑体" panose="02010609060101010101" pitchFamily="2" charset="-122"/>
              <a:ea typeface="黑体" panose="02010609060101010101" pitchFamily="2" charset="-122"/>
              <a:cs typeface="+mn-cs"/>
            </a:endParaRPr>
          </a:p>
          <a:p>
            <a:pPr marL="609600" marR="0" lvl="1" indent="0" algn="l" defTabSz="1219200" rtl="0" eaLnBrk="1" fontAlgn="base" latinLnBrk="0" hangingPunct="1">
              <a:lnSpc>
                <a:spcPct val="100000"/>
              </a:lnSpc>
              <a:spcBef>
                <a:spcPct val="20000"/>
              </a:spcBef>
              <a:buClrTx/>
              <a:buSzTx/>
              <a:buNone/>
            </a:pPr>
            <a:endParaRPr lang="zh-CN" altLang="en-US" sz="2400" dirty="0">
              <a:latin typeface="黑体" panose="02010609060101010101" pitchFamily="2" charset="-122"/>
              <a:ea typeface="黑体" panose="02010609060101010101" pitchFamily="2" charset="-122"/>
              <a:cs typeface="+mn-ea"/>
              <a:sym typeface="+mn-ea"/>
            </a:endParaRPr>
          </a:p>
        </p:txBody>
      </p:sp>
      <p:sp>
        <p:nvSpPr>
          <p:cNvPr id="4" name="标题 3"/>
          <p:cNvSpPr>
            <a:spLocks noGrp="1"/>
          </p:cNvSpPr>
          <p:nvPr>
            <p:ph type="title"/>
          </p:nvPr>
        </p:nvSpPr>
        <p:spPr>
          <a:xfrm>
            <a:off x="752475" y="222568"/>
            <a:ext cx="10972800" cy="796908"/>
          </a:xfrm>
        </p:spPr>
        <p:txBody>
          <a:bodyPr/>
          <a:p>
            <a:r>
              <a:rPr lang="en-US" altLang="zh-CN">
                <a:latin typeface="楷体" panose="02010609060101010101" charset="-122"/>
                <a:ea typeface="楷体" panose="02010609060101010101" charset="-122"/>
                <a:cs typeface="楷体" panose="02010609060101010101" charset="-122"/>
                <a:sym typeface="+mn-ea"/>
              </a:rPr>
              <a:t>6.6 </a:t>
            </a:r>
            <a:r>
              <a:rPr lang="zh-CN" altLang="en-US" dirty="0">
                <a:latin typeface="楷体" panose="02010609060101010101" charset="-122"/>
                <a:ea typeface="楷体" panose="02010609060101010101" charset="-122"/>
                <a:cs typeface="楷体" panose="02010609060101010101" charset="-122"/>
                <a:sym typeface="+mn-ea"/>
              </a:rPr>
              <a:t>赫夫曼树及其应用</a:t>
            </a:r>
            <a:endParaRPr lang="en-US" altLang="zh-CN">
              <a:latin typeface="楷体" panose="02010609060101010101" charset="-122"/>
              <a:ea typeface="楷体" panose="02010609060101010101" charset="-122"/>
              <a:cs typeface="楷体" panose="02010609060101010101" charset="-122"/>
            </a:endParaRPr>
          </a:p>
        </p:txBody>
      </p:sp>
      <p:sp>
        <p:nvSpPr>
          <p:cNvPr id="2" name="灯片编号占位符 1"/>
          <p:cNvSpPr>
            <a:spLocks noGrp="1"/>
          </p:cNvSpPr>
          <p:nvPr>
            <p:ph type="sldNum" sz="quarter" idx="4"/>
          </p:nvPr>
        </p:nvSpPr>
        <p:spPr/>
        <p:txBody>
          <a:bodyPr/>
          <a:p>
            <a:fld id="{F18B4237-A20D-4DE2-ADD8-75BCC50A7656}" type="slidenum">
              <a:rPr lang="zh-CN" altLang="en-US"/>
            </a:fld>
            <a:endParaRPr lang="zh-CN" altLang="en-US"/>
          </a:p>
        </p:txBody>
      </p:sp>
      <p:pic>
        <p:nvPicPr>
          <p:cNvPr id="7" name="图片 6"/>
          <p:cNvPicPr>
            <a:picLocks noChangeAspect="1"/>
          </p:cNvPicPr>
          <p:nvPr/>
        </p:nvPicPr>
        <p:blipFill>
          <a:blip r:embed="rId1"/>
          <a:stretch>
            <a:fillRect/>
          </a:stretch>
        </p:blipFill>
        <p:spPr>
          <a:xfrm>
            <a:off x="5663565" y="310515"/>
            <a:ext cx="5055235" cy="6418580"/>
          </a:xfrm>
          <a:prstGeom prst="rect">
            <a:avLst/>
          </a:prstGeom>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pPr marL="457200" marR="0" lvl="1" indent="-457200" algn="l" defTabSz="1219200" rtl="0" eaLnBrk="1" fontAlgn="base" latinLnBrk="0" hangingPunct="1">
              <a:lnSpc>
                <a:spcPct val="100000"/>
              </a:lnSpc>
              <a:spcBef>
                <a:spcPct val="20000"/>
              </a:spcBef>
              <a:buClrTx/>
              <a:buSzTx/>
              <a:buFont typeface="Wingdings" panose="05000000000000000000" charset="0"/>
              <a:buChar char="l"/>
            </a:pPr>
            <a:r>
              <a:rPr lang="zh-CN" altLang="en-US" sz="2800" dirty="0">
                <a:latin typeface="黑体" panose="02010609060101010101" pitchFamily="2" charset="-122"/>
                <a:ea typeface="黑体" panose="02010609060101010101" pitchFamily="2" charset="-122"/>
                <a:cs typeface="+mn-cs"/>
                <a:sym typeface="+mn-ea"/>
              </a:rPr>
              <a:t>基于上述结构的赫夫曼树构建示例，课本例子</a:t>
            </a:r>
            <a:r>
              <a:rPr lang="en-US" altLang="zh-CN" sz="2800" dirty="0">
                <a:latin typeface="黑体" panose="02010609060101010101" pitchFamily="2" charset="-122"/>
                <a:ea typeface="黑体" panose="02010609060101010101" pitchFamily="2" charset="-122"/>
                <a:cs typeface="+mn-cs"/>
                <a:sym typeface="+mn-ea"/>
              </a:rPr>
              <a:t>6.2</a:t>
            </a:r>
            <a:endParaRPr lang="en-US" altLang="zh-CN" sz="2800" dirty="0">
              <a:latin typeface="黑体" panose="02010609060101010101" pitchFamily="2" charset="-122"/>
              <a:ea typeface="黑体" panose="02010609060101010101" pitchFamily="2" charset="-122"/>
              <a:cs typeface="+mn-cs"/>
              <a:sym typeface="+mn-ea"/>
            </a:endParaRPr>
          </a:p>
          <a:p>
            <a:pPr marL="457200" marR="0" lvl="1" indent="-457200" algn="l" defTabSz="1219200" rtl="0" eaLnBrk="1" fontAlgn="base" latinLnBrk="0" hangingPunct="1">
              <a:lnSpc>
                <a:spcPct val="100000"/>
              </a:lnSpc>
              <a:spcBef>
                <a:spcPct val="20000"/>
              </a:spcBef>
              <a:buClrTx/>
              <a:buSzTx/>
              <a:buFont typeface="Wingdings" panose="05000000000000000000" charset="0"/>
              <a:buChar char="l"/>
            </a:pPr>
            <a:r>
              <a:rPr lang="zh-CN" altLang="en-US" sz="2800" dirty="0">
                <a:latin typeface="黑体" panose="02010609060101010101" pitchFamily="2" charset="-122"/>
                <a:ea typeface="黑体" panose="02010609060101010101" pitchFamily="2" charset="-122"/>
                <a:cs typeface="+mn-cs"/>
                <a:sym typeface="+mn-ea"/>
              </a:rPr>
              <a:t>表格</a:t>
            </a:r>
            <a:r>
              <a:rPr lang="en-US" altLang="zh-CN" sz="2800" dirty="0">
                <a:latin typeface="黑体" panose="02010609060101010101" pitchFamily="2" charset="-122"/>
                <a:ea typeface="黑体" panose="02010609060101010101" pitchFamily="2" charset="-122"/>
                <a:cs typeface="+mn-cs"/>
                <a:sym typeface="+mn-ea"/>
              </a:rPr>
              <a:t>b</a:t>
            </a:r>
            <a:r>
              <a:rPr lang="zh-CN" altLang="en-US" sz="2800" dirty="0">
                <a:latin typeface="黑体" panose="02010609060101010101" pitchFamily="2" charset="-122"/>
                <a:ea typeface="黑体" panose="02010609060101010101" pitchFamily="2" charset="-122"/>
                <a:cs typeface="+mn-cs"/>
                <a:sym typeface="+mn-ea"/>
              </a:rPr>
              <a:t>是赫夫曼树构建后的</a:t>
            </a:r>
            <a:r>
              <a:rPr lang="zh-CN" altLang="en-US" sz="2800" dirty="0">
                <a:latin typeface="黑体" panose="02010609060101010101" pitchFamily="2" charset="-122"/>
                <a:ea typeface="黑体" panose="02010609060101010101" pitchFamily="2" charset="-122"/>
                <a:cs typeface="+mn-cs"/>
                <a:sym typeface="+mn-ea"/>
              </a:rPr>
              <a:t>表格</a:t>
            </a:r>
            <a:endParaRPr lang="zh-CN" altLang="en-US" sz="2800" dirty="0">
              <a:latin typeface="黑体" panose="02010609060101010101" pitchFamily="2" charset="-122"/>
              <a:ea typeface="黑体" panose="02010609060101010101" pitchFamily="2" charset="-122"/>
              <a:cs typeface="+mn-cs"/>
              <a:sym typeface="+mn-ea"/>
            </a:endParaRPr>
          </a:p>
          <a:p>
            <a:pPr marL="609600" marR="0" indent="-60960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pPr>
            <a:endParaRPr kumimoji="0" lang="en-US" altLang="zh-CN" sz="2400" b="0" i="0" u="none" strike="noStrike" kern="0" cap="none" spc="0" normalizeH="0" baseline="0" noProof="1" dirty="0">
              <a:solidFill>
                <a:schemeClr val="tx1"/>
              </a:solidFill>
              <a:latin typeface="黑体" panose="02010609060101010101" pitchFamily="2" charset="-122"/>
              <a:ea typeface="黑体" panose="02010609060101010101" pitchFamily="2" charset="-122"/>
              <a:cs typeface="+mn-cs"/>
            </a:endParaRPr>
          </a:p>
          <a:p>
            <a:pPr marL="609600" marR="0" indent="-60960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pPr>
            <a:endParaRPr kumimoji="0" lang="en-US" altLang="zh-CN" sz="2400" b="0" i="0" u="none" strike="noStrike" kern="0" cap="none" spc="0" normalizeH="0" baseline="0" noProof="1" dirty="0">
              <a:solidFill>
                <a:schemeClr val="tx1"/>
              </a:solidFill>
              <a:latin typeface="黑体" panose="02010609060101010101" pitchFamily="2" charset="-122"/>
              <a:ea typeface="黑体" panose="02010609060101010101" pitchFamily="2" charset="-122"/>
              <a:cs typeface="+mn-cs"/>
            </a:endParaRPr>
          </a:p>
          <a:p>
            <a:pPr marL="609600" marR="0" lvl="1" indent="0" algn="l" defTabSz="1219200" rtl="0" eaLnBrk="1" fontAlgn="base" latinLnBrk="0" hangingPunct="1">
              <a:lnSpc>
                <a:spcPct val="100000"/>
              </a:lnSpc>
              <a:spcBef>
                <a:spcPct val="20000"/>
              </a:spcBef>
              <a:buClrTx/>
              <a:buSzTx/>
              <a:buNone/>
            </a:pPr>
            <a:endParaRPr lang="zh-CN" altLang="en-US" sz="2400" dirty="0">
              <a:latin typeface="黑体" panose="02010609060101010101" pitchFamily="2" charset="-122"/>
              <a:ea typeface="黑体" panose="02010609060101010101" pitchFamily="2" charset="-122"/>
              <a:cs typeface="+mn-ea"/>
              <a:sym typeface="+mn-ea"/>
            </a:endParaRPr>
          </a:p>
        </p:txBody>
      </p:sp>
      <p:sp>
        <p:nvSpPr>
          <p:cNvPr id="4" name="标题 3"/>
          <p:cNvSpPr>
            <a:spLocks noGrp="1"/>
          </p:cNvSpPr>
          <p:nvPr>
            <p:ph type="title"/>
          </p:nvPr>
        </p:nvSpPr>
        <p:spPr>
          <a:xfrm>
            <a:off x="752475" y="222568"/>
            <a:ext cx="10972800" cy="796908"/>
          </a:xfrm>
        </p:spPr>
        <p:txBody>
          <a:bodyPr/>
          <a:p>
            <a:r>
              <a:rPr lang="en-US" altLang="zh-CN">
                <a:latin typeface="楷体" panose="02010609060101010101" charset="-122"/>
                <a:ea typeface="楷体" panose="02010609060101010101" charset="-122"/>
                <a:cs typeface="楷体" panose="02010609060101010101" charset="-122"/>
                <a:sym typeface="+mn-ea"/>
              </a:rPr>
              <a:t>6.6 </a:t>
            </a:r>
            <a:r>
              <a:rPr lang="zh-CN" altLang="en-US" dirty="0">
                <a:latin typeface="楷体" panose="02010609060101010101" charset="-122"/>
                <a:ea typeface="楷体" panose="02010609060101010101" charset="-122"/>
                <a:cs typeface="楷体" panose="02010609060101010101" charset="-122"/>
                <a:sym typeface="+mn-ea"/>
              </a:rPr>
              <a:t>赫夫曼树及其应用</a:t>
            </a:r>
            <a:endParaRPr lang="en-US" altLang="zh-CN">
              <a:latin typeface="楷体" panose="02010609060101010101" charset="-122"/>
              <a:ea typeface="楷体" panose="02010609060101010101" charset="-122"/>
              <a:cs typeface="楷体" panose="02010609060101010101" charset="-122"/>
            </a:endParaRPr>
          </a:p>
        </p:txBody>
      </p:sp>
      <p:sp>
        <p:nvSpPr>
          <p:cNvPr id="2" name="灯片编号占位符 1"/>
          <p:cNvSpPr>
            <a:spLocks noGrp="1"/>
          </p:cNvSpPr>
          <p:nvPr>
            <p:ph type="sldNum" sz="quarter" idx="4"/>
          </p:nvPr>
        </p:nvSpPr>
        <p:spPr/>
        <p:txBody>
          <a:bodyPr/>
          <a:p>
            <a:fld id="{F18B4237-A20D-4DE2-ADD8-75BCC50A7656}" type="slidenum">
              <a:rPr lang="zh-CN" altLang="en-US"/>
            </a:fld>
            <a:endParaRPr lang="zh-CN" altLang="en-US"/>
          </a:p>
        </p:txBody>
      </p:sp>
      <p:graphicFrame>
        <p:nvGraphicFramePr>
          <p:cNvPr id="7" name="对象 6"/>
          <p:cNvGraphicFramePr/>
          <p:nvPr/>
        </p:nvGraphicFramePr>
        <p:xfrm>
          <a:off x="6743700" y="1700530"/>
          <a:ext cx="4007485" cy="5019040"/>
        </p:xfrm>
        <a:graphic>
          <a:graphicData uri="http://schemas.openxmlformats.org/presentationml/2006/ole">
            <mc:AlternateContent xmlns:mc="http://schemas.openxmlformats.org/markup-compatibility/2006">
              <mc:Choice xmlns:v="urn:schemas-microsoft-com:vml" Requires="v">
                <p:oleObj spid="_x0000_s8" name="" r:id="rId1" imgW="3286125" imgH="4476750" progId="Paint.Picture">
                  <p:embed/>
                </p:oleObj>
              </mc:Choice>
              <mc:Fallback>
                <p:oleObj name="" r:id="rId1" imgW="3286125" imgH="4476750" progId="Paint.Picture">
                  <p:embed/>
                  <p:pic>
                    <p:nvPicPr>
                      <p:cNvPr id="0" name="图片 7"/>
                      <p:cNvPicPr/>
                      <p:nvPr/>
                    </p:nvPicPr>
                    <p:blipFill>
                      <a:blip r:embed="rId2"/>
                      <a:stretch>
                        <a:fillRect/>
                      </a:stretch>
                    </p:blipFill>
                    <p:spPr>
                      <a:xfrm>
                        <a:off x="6743700" y="1700530"/>
                        <a:ext cx="4007485" cy="5019040"/>
                      </a:xfrm>
                      <a:prstGeom prst="rect">
                        <a:avLst/>
                      </a:prstGeom>
                    </p:spPr>
                  </p:pic>
                </p:oleObj>
              </mc:Fallback>
            </mc:AlternateContent>
          </a:graphicData>
        </a:graphic>
      </p:graphicFrame>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pPr marL="457200" marR="0" lvl="1" indent="-457200" algn="l" defTabSz="1219200" rtl="0" eaLnBrk="1" fontAlgn="base" latinLnBrk="0" hangingPunct="1">
              <a:lnSpc>
                <a:spcPct val="100000"/>
              </a:lnSpc>
              <a:spcBef>
                <a:spcPct val="20000"/>
              </a:spcBef>
              <a:buClrTx/>
              <a:buSzTx/>
              <a:buFont typeface="Wingdings" panose="05000000000000000000" charset="0"/>
              <a:buChar char="l"/>
            </a:pPr>
            <a:r>
              <a:rPr lang="zh-CN" altLang="en-US" sz="2800" dirty="0">
                <a:latin typeface="黑体" panose="02010609060101010101" pitchFamily="2" charset="-122"/>
                <a:ea typeface="黑体" panose="02010609060101010101" pitchFamily="2" charset="-122"/>
                <a:cs typeface="+mn-cs"/>
                <a:sym typeface="+mn-ea"/>
              </a:rPr>
              <a:t>基于上述结构的赫夫曼树构建示例，课本例子</a:t>
            </a:r>
            <a:r>
              <a:rPr lang="en-US" altLang="zh-CN" sz="2800" dirty="0">
                <a:latin typeface="黑体" panose="02010609060101010101" pitchFamily="2" charset="-122"/>
                <a:ea typeface="黑体" panose="02010609060101010101" pitchFamily="2" charset="-122"/>
                <a:cs typeface="+mn-cs"/>
                <a:sym typeface="+mn-ea"/>
              </a:rPr>
              <a:t>6.2</a:t>
            </a:r>
            <a:endParaRPr lang="en-US" altLang="zh-CN" sz="2800" dirty="0">
              <a:latin typeface="黑体" panose="02010609060101010101" pitchFamily="2" charset="-122"/>
              <a:ea typeface="黑体" panose="02010609060101010101" pitchFamily="2" charset="-122"/>
              <a:cs typeface="+mn-cs"/>
              <a:sym typeface="+mn-ea"/>
            </a:endParaRPr>
          </a:p>
          <a:p>
            <a:pPr marL="457200" marR="0" lvl="1" indent="-457200" algn="l" defTabSz="1219200" rtl="0" eaLnBrk="1" fontAlgn="base" latinLnBrk="0" hangingPunct="1">
              <a:lnSpc>
                <a:spcPct val="100000"/>
              </a:lnSpc>
              <a:spcBef>
                <a:spcPct val="20000"/>
              </a:spcBef>
              <a:buClrTx/>
              <a:buSzTx/>
              <a:buFont typeface="Wingdings" panose="05000000000000000000" charset="0"/>
              <a:buChar char="l"/>
            </a:pPr>
            <a:r>
              <a:rPr lang="zh-CN" altLang="en-US" sz="2800" dirty="0">
                <a:latin typeface="黑体" panose="02010609060101010101" pitchFamily="2" charset="-122"/>
                <a:ea typeface="黑体" panose="02010609060101010101" pitchFamily="2" charset="-122"/>
                <a:cs typeface="+mn-cs"/>
                <a:sym typeface="+mn-ea"/>
              </a:rPr>
              <a:t>表格</a:t>
            </a:r>
            <a:r>
              <a:rPr lang="en-US" altLang="zh-CN" sz="2800" dirty="0">
                <a:latin typeface="黑体" panose="02010609060101010101" pitchFamily="2" charset="-122"/>
                <a:ea typeface="黑体" panose="02010609060101010101" pitchFamily="2" charset="-122"/>
                <a:cs typeface="+mn-cs"/>
                <a:sym typeface="+mn-ea"/>
              </a:rPr>
              <a:t>b</a:t>
            </a:r>
            <a:r>
              <a:rPr lang="zh-CN" altLang="en-US" sz="2800" dirty="0">
                <a:latin typeface="黑体" panose="02010609060101010101" pitchFamily="2" charset="-122"/>
                <a:ea typeface="黑体" panose="02010609060101010101" pitchFamily="2" charset="-122"/>
                <a:cs typeface="+mn-cs"/>
                <a:sym typeface="+mn-ea"/>
              </a:rPr>
              <a:t>是赫夫曼树构建后的</a:t>
            </a:r>
            <a:r>
              <a:rPr lang="zh-CN" altLang="en-US" sz="2800" dirty="0">
                <a:latin typeface="黑体" panose="02010609060101010101" pitchFamily="2" charset="-122"/>
                <a:ea typeface="黑体" panose="02010609060101010101" pitchFamily="2" charset="-122"/>
                <a:cs typeface="+mn-cs"/>
                <a:sym typeface="+mn-ea"/>
              </a:rPr>
              <a:t>表格</a:t>
            </a:r>
            <a:endParaRPr lang="zh-CN" altLang="en-US" sz="2800" dirty="0">
              <a:latin typeface="黑体" panose="02010609060101010101" pitchFamily="2" charset="-122"/>
              <a:ea typeface="黑体" panose="02010609060101010101" pitchFamily="2" charset="-122"/>
              <a:cs typeface="+mn-cs"/>
              <a:sym typeface="+mn-ea"/>
            </a:endParaRPr>
          </a:p>
          <a:p>
            <a:pPr marL="457200" marR="0" lvl="1" indent="-457200" algn="l" defTabSz="1219200" rtl="0" eaLnBrk="1" fontAlgn="base" latinLnBrk="0" hangingPunct="1">
              <a:lnSpc>
                <a:spcPct val="100000"/>
              </a:lnSpc>
              <a:spcBef>
                <a:spcPct val="20000"/>
              </a:spcBef>
              <a:buClrTx/>
              <a:buSzTx/>
              <a:buFont typeface="Wingdings" panose="05000000000000000000" charset="0"/>
              <a:buChar char="l"/>
            </a:pPr>
            <a:r>
              <a:rPr lang="zh-CN" altLang="en-US" sz="2800" dirty="0">
                <a:latin typeface="黑体" panose="02010609060101010101" pitchFamily="2" charset="-122"/>
                <a:ea typeface="黑体" panose="02010609060101010101" pitchFamily="2" charset="-122"/>
                <a:cs typeface="+mn-cs"/>
                <a:sym typeface="+mn-ea"/>
              </a:rPr>
              <a:t>表格</a:t>
            </a:r>
            <a:r>
              <a:rPr lang="en-US" altLang="zh-CN" sz="2800" dirty="0">
                <a:latin typeface="黑体" panose="02010609060101010101" pitchFamily="2" charset="-122"/>
                <a:ea typeface="黑体" panose="02010609060101010101" pitchFamily="2" charset="-122"/>
                <a:cs typeface="+mn-cs"/>
                <a:sym typeface="+mn-ea"/>
              </a:rPr>
              <a:t>c</a:t>
            </a:r>
            <a:r>
              <a:rPr lang="zh-CN" altLang="en-US" sz="2800" dirty="0">
                <a:latin typeface="黑体" panose="02010609060101010101" pitchFamily="2" charset="-122"/>
                <a:ea typeface="黑体" panose="02010609060101010101" pitchFamily="2" charset="-122"/>
                <a:cs typeface="+mn-cs"/>
                <a:sym typeface="+mn-ea"/>
              </a:rPr>
              <a:t>是根据表格</a:t>
            </a:r>
            <a:r>
              <a:rPr lang="en-US" altLang="zh-CN" sz="2800" dirty="0">
                <a:latin typeface="黑体" panose="02010609060101010101" pitchFamily="2" charset="-122"/>
                <a:ea typeface="黑体" panose="02010609060101010101" pitchFamily="2" charset="-122"/>
                <a:cs typeface="+mn-cs"/>
                <a:sym typeface="+mn-ea"/>
              </a:rPr>
              <a:t>b</a:t>
            </a:r>
            <a:r>
              <a:rPr lang="zh-CN" altLang="en-US" sz="2800" dirty="0">
                <a:latin typeface="黑体" panose="02010609060101010101" pitchFamily="2" charset="-122"/>
                <a:ea typeface="黑体" panose="02010609060101010101" pitchFamily="2" charset="-122"/>
                <a:cs typeface="+mn-cs"/>
                <a:sym typeface="+mn-ea"/>
              </a:rPr>
              <a:t>推导出赫夫曼</a:t>
            </a:r>
            <a:r>
              <a:rPr lang="zh-CN" altLang="en-US" sz="2800" dirty="0">
                <a:latin typeface="黑体" panose="02010609060101010101" pitchFamily="2" charset="-122"/>
                <a:ea typeface="黑体" panose="02010609060101010101" pitchFamily="2" charset="-122"/>
                <a:cs typeface="+mn-cs"/>
                <a:sym typeface="+mn-ea"/>
              </a:rPr>
              <a:t>编码</a:t>
            </a:r>
            <a:endParaRPr lang="zh-CN" altLang="en-US" sz="2800" dirty="0">
              <a:latin typeface="黑体" panose="02010609060101010101" pitchFamily="2" charset="-122"/>
              <a:ea typeface="黑体" panose="02010609060101010101" pitchFamily="2" charset="-122"/>
              <a:cs typeface="+mn-cs"/>
              <a:sym typeface="+mn-ea"/>
            </a:endParaRPr>
          </a:p>
          <a:p>
            <a:pPr marL="609600" marR="0" indent="-60960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pPr>
            <a:endParaRPr kumimoji="0" lang="en-US" altLang="zh-CN" sz="2400" b="0" i="0" u="none" strike="noStrike" kern="0" cap="none" spc="0" normalizeH="0" baseline="0" noProof="1" dirty="0">
              <a:solidFill>
                <a:schemeClr val="tx1"/>
              </a:solidFill>
              <a:latin typeface="黑体" panose="02010609060101010101" pitchFamily="2" charset="-122"/>
              <a:ea typeface="黑体" panose="02010609060101010101" pitchFamily="2" charset="-122"/>
              <a:cs typeface="+mn-cs"/>
            </a:endParaRPr>
          </a:p>
          <a:p>
            <a:pPr marL="609600" marR="0" indent="-60960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pPr>
            <a:endParaRPr kumimoji="0" lang="en-US" altLang="zh-CN" sz="2400" b="0" i="0" u="none" strike="noStrike" kern="0" cap="none" spc="0" normalizeH="0" baseline="0" noProof="1" dirty="0">
              <a:solidFill>
                <a:schemeClr val="tx1"/>
              </a:solidFill>
              <a:latin typeface="黑体" panose="02010609060101010101" pitchFamily="2" charset="-122"/>
              <a:ea typeface="黑体" panose="02010609060101010101" pitchFamily="2" charset="-122"/>
              <a:cs typeface="+mn-cs"/>
            </a:endParaRPr>
          </a:p>
          <a:p>
            <a:pPr marL="609600" marR="0" lvl="1" indent="0" algn="l" defTabSz="1219200" rtl="0" eaLnBrk="1" fontAlgn="base" latinLnBrk="0" hangingPunct="1">
              <a:lnSpc>
                <a:spcPct val="100000"/>
              </a:lnSpc>
              <a:spcBef>
                <a:spcPct val="20000"/>
              </a:spcBef>
              <a:buClrTx/>
              <a:buSzTx/>
              <a:buNone/>
            </a:pPr>
            <a:endParaRPr lang="zh-CN" altLang="en-US" sz="2400" dirty="0">
              <a:latin typeface="黑体" panose="02010609060101010101" pitchFamily="2" charset="-122"/>
              <a:ea typeface="黑体" panose="02010609060101010101" pitchFamily="2" charset="-122"/>
              <a:cs typeface="+mn-ea"/>
              <a:sym typeface="+mn-ea"/>
            </a:endParaRPr>
          </a:p>
        </p:txBody>
      </p:sp>
      <p:sp>
        <p:nvSpPr>
          <p:cNvPr id="4" name="标题 3"/>
          <p:cNvSpPr>
            <a:spLocks noGrp="1"/>
          </p:cNvSpPr>
          <p:nvPr>
            <p:ph type="title"/>
          </p:nvPr>
        </p:nvSpPr>
        <p:spPr>
          <a:xfrm>
            <a:off x="752475" y="222568"/>
            <a:ext cx="10972800" cy="796908"/>
          </a:xfrm>
        </p:spPr>
        <p:txBody>
          <a:bodyPr/>
          <a:p>
            <a:r>
              <a:rPr lang="en-US" altLang="zh-CN">
                <a:latin typeface="楷体" panose="02010609060101010101" charset="-122"/>
                <a:ea typeface="楷体" panose="02010609060101010101" charset="-122"/>
                <a:cs typeface="楷体" panose="02010609060101010101" charset="-122"/>
                <a:sym typeface="+mn-ea"/>
              </a:rPr>
              <a:t>6.6 </a:t>
            </a:r>
            <a:r>
              <a:rPr lang="zh-CN" altLang="en-US" dirty="0">
                <a:latin typeface="楷体" panose="02010609060101010101" charset="-122"/>
                <a:ea typeface="楷体" panose="02010609060101010101" charset="-122"/>
                <a:cs typeface="楷体" panose="02010609060101010101" charset="-122"/>
                <a:sym typeface="+mn-ea"/>
              </a:rPr>
              <a:t>赫夫曼树及其应用</a:t>
            </a:r>
            <a:endParaRPr lang="en-US" altLang="zh-CN">
              <a:latin typeface="楷体" panose="02010609060101010101" charset="-122"/>
              <a:ea typeface="楷体" panose="02010609060101010101" charset="-122"/>
              <a:cs typeface="楷体" panose="02010609060101010101" charset="-122"/>
            </a:endParaRPr>
          </a:p>
        </p:txBody>
      </p:sp>
      <p:sp>
        <p:nvSpPr>
          <p:cNvPr id="2" name="灯片编号占位符 1"/>
          <p:cNvSpPr>
            <a:spLocks noGrp="1"/>
          </p:cNvSpPr>
          <p:nvPr>
            <p:ph type="sldNum" sz="quarter" idx="4"/>
          </p:nvPr>
        </p:nvSpPr>
        <p:spPr/>
        <p:txBody>
          <a:bodyPr/>
          <a:p>
            <a:fld id="{F18B4237-A20D-4DE2-ADD8-75BCC50A7656}" type="slidenum">
              <a:rPr lang="zh-CN" altLang="en-US"/>
            </a:fld>
            <a:endParaRPr lang="zh-CN" altLang="en-US"/>
          </a:p>
        </p:txBody>
      </p:sp>
      <p:graphicFrame>
        <p:nvGraphicFramePr>
          <p:cNvPr id="7" name="对象 6"/>
          <p:cNvGraphicFramePr/>
          <p:nvPr/>
        </p:nvGraphicFramePr>
        <p:xfrm>
          <a:off x="7320280" y="1628775"/>
          <a:ext cx="4095750" cy="5108575"/>
        </p:xfrm>
        <a:graphic>
          <a:graphicData uri="http://schemas.openxmlformats.org/presentationml/2006/ole">
            <mc:AlternateContent xmlns:mc="http://schemas.openxmlformats.org/markup-compatibility/2006">
              <mc:Choice xmlns:v="urn:schemas-microsoft-com:vml" Requires="v">
                <p:oleObj spid="_x0000_s8" name="" r:id="rId1" imgW="3286125" imgH="4476750" progId="Paint.Picture">
                  <p:embed/>
                </p:oleObj>
              </mc:Choice>
              <mc:Fallback>
                <p:oleObj name="" r:id="rId1" imgW="3286125" imgH="4476750" progId="Paint.Picture">
                  <p:embed/>
                  <p:pic>
                    <p:nvPicPr>
                      <p:cNvPr id="0" name="图片 7"/>
                      <p:cNvPicPr/>
                      <p:nvPr/>
                    </p:nvPicPr>
                    <p:blipFill>
                      <a:blip r:embed="rId2"/>
                      <a:stretch>
                        <a:fillRect/>
                      </a:stretch>
                    </p:blipFill>
                    <p:spPr>
                      <a:xfrm>
                        <a:off x="7320280" y="1628775"/>
                        <a:ext cx="4095750" cy="5108575"/>
                      </a:xfrm>
                      <a:prstGeom prst="rect">
                        <a:avLst/>
                      </a:prstGeom>
                    </p:spPr>
                  </p:pic>
                </p:oleObj>
              </mc:Fallback>
            </mc:AlternateContent>
          </a:graphicData>
        </a:graphic>
      </p:graphicFrame>
      <p:pic>
        <p:nvPicPr>
          <p:cNvPr id="5" name="图片 4"/>
          <p:cNvPicPr>
            <a:picLocks noChangeAspect="1"/>
          </p:cNvPicPr>
          <p:nvPr/>
        </p:nvPicPr>
        <p:blipFill>
          <a:blip r:embed="rId3"/>
          <a:stretch>
            <a:fillRect/>
          </a:stretch>
        </p:blipFill>
        <p:spPr>
          <a:xfrm>
            <a:off x="1847215" y="2708910"/>
            <a:ext cx="2675255" cy="3526790"/>
          </a:xfrm>
          <a:prstGeom prst="rect">
            <a:avLst/>
          </a:prstGeom>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pPr marL="457200" marR="0" lvl="1" indent="-457200" algn="l" defTabSz="1219200" rtl="0" eaLnBrk="1" fontAlgn="base" latinLnBrk="0" hangingPunct="1">
              <a:lnSpc>
                <a:spcPct val="100000"/>
              </a:lnSpc>
              <a:spcBef>
                <a:spcPct val="20000"/>
              </a:spcBef>
              <a:buClrTx/>
              <a:buSzTx/>
              <a:buFont typeface="Wingdings" panose="05000000000000000000" charset="0"/>
              <a:buChar char="l"/>
            </a:pPr>
            <a:r>
              <a:rPr lang="zh-CN" altLang="en-US" sz="2800" dirty="0">
                <a:latin typeface="黑体" panose="02010609060101010101" pitchFamily="2" charset="-122"/>
                <a:cs typeface="+mn-cs"/>
                <a:sym typeface="+mn-ea"/>
              </a:rPr>
              <a:t>赫夫曼树算法</a:t>
            </a:r>
            <a:r>
              <a:rPr lang="en-US" altLang="zh-CN" sz="2800" dirty="0">
                <a:latin typeface="黑体" panose="02010609060101010101" pitchFamily="2" charset="-122"/>
                <a:cs typeface="+mn-cs"/>
                <a:sym typeface="+mn-ea"/>
              </a:rPr>
              <a:t>6.12</a:t>
            </a:r>
            <a:r>
              <a:rPr lang="zh-CN" altLang="en-US" sz="2800" dirty="0">
                <a:latin typeface="黑体" panose="02010609060101010101" pitchFamily="2" charset="-122"/>
                <a:cs typeface="+mn-cs"/>
                <a:sym typeface="+mn-ea"/>
              </a:rPr>
              <a:t>，课本</a:t>
            </a:r>
            <a:r>
              <a:rPr lang="en-US" altLang="zh-CN" sz="2800" dirty="0">
                <a:latin typeface="黑体" panose="02010609060101010101" pitchFamily="2" charset="-122"/>
                <a:cs typeface="+mn-cs"/>
                <a:sym typeface="+mn-ea"/>
              </a:rPr>
              <a:t>P147</a:t>
            </a:r>
            <a:endParaRPr lang="zh-CN" altLang="en-US" sz="2800" dirty="0">
              <a:latin typeface="黑体" panose="02010609060101010101" pitchFamily="2" charset="-122"/>
              <a:cs typeface="+mn-cs"/>
              <a:sym typeface="+mn-ea"/>
            </a:endParaRPr>
          </a:p>
          <a:p>
            <a:pPr marL="609600" marR="0" indent="-609600" algn="l" defTabSz="914400" rtl="0" eaLnBrk="1" latinLnBrk="0" hangingPunct="1">
              <a:lnSpc>
                <a:spcPct val="100000"/>
              </a:lnSpc>
              <a:spcBef>
                <a:spcPts val="0"/>
              </a:spcBef>
              <a:spcAft>
                <a:spcPct val="0"/>
              </a:spcAft>
              <a:buClr>
                <a:schemeClr val="accent1"/>
              </a:buClr>
              <a:buSzTx/>
              <a:buFont typeface="Wingdings" panose="05000000000000000000" pitchFamily="2" charset="2"/>
              <a:buNone/>
            </a:pPr>
            <a:r>
              <a:rPr lang="en-US" altLang="zh-CN" sz="2400" dirty="0">
                <a:latin typeface="黑体" panose="02010609060101010101" pitchFamily="2" charset="-122"/>
                <a:ea typeface="黑体" panose="02010609060101010101" pitchFamily="2" charset="-122"/>
                <a:cs typeface="黑体" panose="02010609060101010101" pitchFamily="2" charset="-122"/>
                <a:sym typeface="+mn-ea"/>
              </a:rPr>
              <a:t>void HuffmanCoding(HuffmanTree &amp;HT, HuffmanCode &amp;HC, int *w, int n) </a:t>
            </a:r>
            <a:endParaRPr kumimoji="0" lang="en-US" altLang="zh-CN" sz="2400" i="0" u="none" strike="noStrike" kern="0" cap="none" spc="0" normalizeH="0" baseline="0" noProof="1" dirty="0">
              <a:solidFill>
                <a:schemeClr val="tx1"/>
              </a:solidFill>
              <a:latin typeface="黑体" panose="02010609060101010101" pitchFamily="2" charset="-122"/>
              <a:ea typeface="黑体" panose="02010609060101010101" pitchFamily="2" charset="-122"/>
              <a:cs typeface="黑体" panose="02010609060101010101" pitchFamily="2" charset="-122"/>
            </a:endParaRPr>
          </a:p>
          <a:p>
            <a:pPr marL="609600" marR="0" indent="-609600" algn="l" defTabSz="914400" rtl="0" eaLnBrk="1" latinLnBrk="0" hangingPunct="1">
              <a:lnSpc>
                <a:spcPct val="100000"/>
              </a:lnSpc>
              <a:spcBef>
                <a:spcPts val="0"/>
              </a:spcBef>
              <a:spcAft>
                <a:spcPct val="0"/>
              </a:spcAft>
              <a:buClr>
                <a:schemeClr val="accent1"/>
              </a:buClr>
              <a:buSzTx/>
              <a:buFont typeface="Wingdings" panose="05000000000000000000" pitchFamily="2" charset="2"/>
              <a:buNone/>
            </a:pPr>
            <a:r>
              <a:rPr lang="en-US" altLang="zh-CN" sz="2400" dirty="0">
                <a:latin typeface="黑体" panose="02010609060101010101" pitchFamily="2" charset="-122"/>
                <a:ea typeface="黑体" panose="02010609060101010101" pitchFamily="2" charset="-122"/>
                <a:cs typeface="黑体" panose="02010609060101010101" pitchFamily="2" charset="-122"/>
                <a:sym typeface="+mn-ea"/>
              </a:rPr>
              <a:t>{  if (n&lt;=1) return;</a:t>
            </a:r>
            <a:endParaRPr kumimoji="0" lang="en-US" altLang="zh-CN" sz="2400" i="0" u="none" strike="noStrike" kern="0" cap="none" spc="0" normalizeH="0" baseline="0" noProof="1" dirty="0">
              <a:solidFill>
                <a:schemeClr val="tx1"/>
              </a:solidFill>
              <a:latin typeface="黑体" panose="02010609060101010101" pitchFamily="2" charset="-122"/>
              <a:ea typeface="黑体" panose="02010609060101010101" pitchFamily="2" charset="-122"/>
              <a:cs typeface="黑体" panose="02010609060101010101" pitchFamily="2" charset="-122"/>
            </a:endParaRPr>
          </a:p>
          <a:p>
            <a:pPr marL="609600" marR="0" indent="-609600" algn="l" defTabSz="914400" rtl="0" eaLnBrk="1" latinLnBrk="0" hangingPunct="1">
              <a:lnSpc>
                <a:spcPct val="100000"/>
              </a:lnSpc>
              <a:spcBef>
                <a:spcPts val="0"/>
              </a:spcBef>
              <a:spcAft>
                <a:spcPct val="0"/>
              </a:spcAft>
              <a:buClr>
                <a:schemeClr val="accent1"/>
              </a:buClr>
              <a:buSzTx/>
              <a:buFont typeface="Wingdings" panose="05000000000000000000" pitchFamily="2" charset="2"/>
              <a:buNone/>
            </a:pPr>
            <a:r>
              <a:rPr lang="en-US" altLang="zh-CN" sz="2400" dirty="0">
                <a:latin typeface="黑体" panose="02010609060101010101" pitchFamily="2" charset="-122"/>
                <a:ea typeface="黑体" panose="02010609060101010101" pitchFamily="2" charset="-122"/>
                <a:cs typeface="黑体" panose="02010609060101010101" pitchFamily="2" charset="-122"/>
                <a:sym typeface="+mn-ea"/>
              </a:rPr>
              <a:t>  m = 2 * n - 1;</a:t>
            </a:r>
            <a:endParaRPr kumimoji="0" lang="en-US" altLang="zh-CN" sz="2400" i="0" u="none" strike="noStrike" kern="0" cap="none" spc="0" normalizeH="0" baseline="0" noProof="1" dirty="0">
              <a:solidFill>
                <a:schemeClr val="tx1"/>
              </a:solidFill>
              <a:latin typeface="黑体" panose="02010609060101010101" pitchFamily="2" charset="-122"/>
              <a:ea typeface="黑体" panose="02010609060101010101" pitchFamily="2" charset="-122"/>
              <a:cs typeface="黑体" panose="02010609060101010101" pitchFamily="2" charset="-122"/>
            </a:endParaRPr>
          </a:p>
          <a:p>
            <a:pPr marL="609600" marR="0" indent="-609600" algn="l" defTabSz="914400" rtl="0" eaLnBrk="1" latinLnBrk="0" hangingPunct="1">
              <a:lnSpc>
                <a:spcPct val="100000"/>
              </a:lnSpc>
              <a:spcBef>
                <a:spcPts val="0"/>
              </a:spcBef>
              <a:spcAft>
                <a:spcPct val="0"/>
              </a:spcAft>
              <a:buClr>
                <a:schemeClr val="accent1"/>
              </a:buClr>
              <a:buSzTx/>
              <a:buFont typeface="Wingdings" panose="05000000000000000000" pitchFamily="2" charset="2"/>
              <a:buNone/>
            </a:pPr>
            <a:r>
              <a:rPr lang="en-US" altLang="zh-CN" sz="2400" dirty="0">
                <a:latin typeface="黑体" panose="02010609060101010101" pitchFamily="2" charset="-122"/>
                <a:ea typeface="黑体" panose="02010609060101010101" pitchFamily="2" charset="-122"/>
                <a:cs typeface="黑体" panose="02010609060101010101" pitchFamily="2" charset="-122"/>
                <a:sym typeface="+mn-ea"/>
              </a:rPr>
              <a:t>  HT = (HuffmanTree)malloc((m+1) * sizeof(HTNode));  // </a:t>
            </a:r>
            <a:r>
              <a:rPr lang="zh-CN" altLang="en-US" sz="2400" dirty="0">
                <a:latin typeface="黑体" panose="02010609060101010101" pitchFamily="2" charset="-122"/>
                <a:ea typeface="黑体" panose="02010609060101010101" pitchFamily="2" charset="-122"/>
                <a:cs typeface="黑体" panose="02010609060101010101" pitchFamily="2" charset="-122"/>
                <a:sym typeface="+mn-ea"/>
              </a:rPr>
              <a:t>下标</a:t>
            </a:r>
            <a:r>
              <a:rPr lang="en-US" altLang="zh-CN" sz="2400" dirty="0">
                <a:latin typeface="黑体" panose="02010609060101010101" pitchFamily="2" charset="-122"/>
                <a:ea typeface="黑体" panose="02010609060101010101" pitchFamily="2" charset="-122"/>
                <a:cs typeface="黑体" panose="02010609060101010101" pitchFamily="2" charset="-122"/>
                <a:sym typeface="+mn-ea"/>
              </a:rPr>
              <a:t>0</a:t>
            </a:r>
            <a:r>
              <a:rPr lang="zh-CN" altLang="en-US" sz="2400" dirty="0">
                <a:latin typeface="黑体" panose="02010609060101010101" pitchFamily="2" charset="-122"/>
                <a:ea typeface="黑体" panose="02010609060101010101" pitchFamily="2" charset="-122"/>
                <a:cs typeface="黑体" panose="02010609060101010101" pitchFamily="2" charset="-122"/>
                <a:sym typeface="+mn-ea"/>
              </a:rPr>
              <a:t>元素</a:t>
            </a:r>
            <a:r>
              <a:rPr lang="zh-CN" altLang="en-US" sz="2400" dirty="0">
                <a:latin typeface="黑体" panose="02010609060101010101" pitchFamily="2" charset="-122"/>
                <a:ea typeface="黑体" panose="02010609060101010101" pitchFamily="2" charset="-122"/>
                <a:cs typeface="黑体" panose="02010609060101010101" pitchFamily="2" charset="-122"/>
                <a:sym typeface="+mn-ea"/>
              </a:rPr>
              <a:t>不用</a:t>
            </a:r>
            <a:endParaRPr kumimoji="0" lang="zh-CN" altLang="en-US" sz="2400" i="0" u="none" strike="noStrike" kern="0" cap="none" spc="0" normalizeH="0" baseline="0" noProof="1" dirty="0">
              <a:solidFill>
                <a:schemeClr val="tx1"/>
              </a:solidFill>
              <a:latin typeface="黑体" panose="02010609060101010101" pitchFamily="2" charset="-122"/>
              <a:ea typeface="黑体" panose="02010609060101010101" pitchFamily="2" charset="-122"/>
              <a:cs typeface="黑体" panose="02010609060101010101" pitchFamily="2" charset="-122"/>
            </a:endParaRPr>
          </a:p>
          <a:p>
            <a:pPr marL="609600" marR="0" indent="-609600" algn="l" defTabSz="914400" rtl="0" eaLnBrk="1" latinLnBrk="0" hangingPunct="1">
              <a:lnSpc>
                <a:spcPct val="100000"/>
              </a:lnSpc>
              <a:spcBef>
                <a:spcPts val="0"/>
              </a:spcBef>
              <a:spcAft>
                <a:spcPct val="0"/>
              </a:spcAft>
              <a:buClr>
                <a:schemeClr val="accent1"/>
              </a:buClr>
              <a:buSzTx/>
              <a:buFont typeface="Wingdings" panose="05000000000000000000" pitchFamily="2" charset="2"/>
              <a:buNone/>
            </a:pPr>
            <a:r>
              <a:rPr lang="zh-CN" altLang="en-US" sz="2400" dirty="0">
                <a:latin typeface="黑体" panose="02010609060101010101" pitchFamily="2" charset="-122"/>
                <a:ea typeface="黑体" panose="02010609060101010101" pitchFamily="2" charset="-122"/>
                <a:cs typeface="黑体" panose="02010609060101010101" pitchFamily="2" charset="-122"/>
                <a:sym typeface="+mn-ea"/>
              </a:rPr>
              <a:t>  </a:t>
            </a:r>
            <a:r>
              <a:rPr lang="en-US" altLang="zh-CN" sz="2400" dirty="0">
                <a:latin typeface="黑体" panose="02010609060101010101" pitchFamily="2" charset="-122"/>
                <a:ea typeface="黑体" panose="02010609060101010101" pitchFamily="2" charset="-122"/>
                <a:cs typeface="黑体" panose="02010609060101010101" pitchFamily="2" charset="-122"/>
                <a:sym typeface="+mn-ea"/>
              </a:rPr>
              <a:t>for (i=1; i&lt;=n; i++) { //</a:t>
            </a:r>
            <a:r>
              <a:rPr lang="zh-CN" altLang="en-US" sz="2400" dirty="0">
                <a:latin typeface="黑体" panose="02010609060101010101" pitchFamily="2" charset="-122"/>
                <a:ea typeface="黑体" panose="02010609060101010101" pitchFamily="2" charset="-122"/>
                <a:cs typeface="黑体" panose="02010609060101010101" pitchFamily="2" charset="-122"/>
                <a:sym typeface="+mn-ea"/>
              </a:rPr>
              <a:t>初始化 </a:t>
            </a:r>
            <a:endParaRPr kumimoji="0" lang="zh-CN" altLang="en-US" sz="2400" i="0" u="none" strike="noStrike" kern="0" cap="none" spc="0" normalizeH="0" baseline="0" noProof="1" dirty="0">
              <a:solidFill>
                <a:schemeClr val="tx1"/>
              </a:solidFill>
              <a:latin typeface="黑体" panose="02010609060101010101" pitchFamily="2" charset="-122"/>
              <a:ea typeface="黑体" panose="02010609060101010101" pitchFamily="2" charset="-122"/>
              <a:cs typeface="黑体" panose="02010609060101010101" pitchFamily="2" charset="-122"/>
            </a:endParaRPr>
          </a:p>
          <a:p>
            <a:pPr marL="609600" marR="0" indent="-609600" algn="l" defTabSz="914400" rtl="0" eaLnBrk="1" latinLnBrk="0" hangingPunct="1">
              <a:lnSpc>
                <a:spcPct val="100000"/>
              </a:lnSpc>
              <a:spcBef>
                <a:spcPts val="0"/>
              </a:spcBef>
              <a:spcAft>
                <a:spcPct val="0"/>
              </a:spcAft>
              <a:buClr>
                <a:schemeClr val="accent1"/>
              </a:buClr>
              <a:buSzTx/>
              <a:buFont typeface="Wingdings" panose="05000000000000000000" pitchFamily="2" charset="2"/>
              <a:buNone/>
            </a:pPr>
            <a:r>
              <a:rPr lang="zh-CN" altLang="en-US" sz="2400" dirty="0">
                <a:latin typeface="黑体" panose="02010609060101010101" pitchFamily="2" charset="-122"/>
                <a:ea typeface="黑体" panose="02010609060101010101" pitchFamily="2" charset="-122"/>
                <a:cs typeface="黑体" panose="02010609060101010101" pitchFamily="2" charset="-122"/>
                <a:sym typeface="+mn-ea"/>
              </a:rPr>
              <a:t>    </a:t>
            </a:r>
            <a:r>
              <a:rPr lang="en-US" altLang="zh-CN" sz="2400" dirty="0">
                <a:latin typeface="黑体" panose="02010609060101010101" pitchFamily="2" charset="-122"/>
                <a:ea typeface="黑体" panose="02010609060101010101" pitchFamily="2" charset="-122"/>
                <a:cs typeface="黑体" panose="02010609060101010101" pitchFamily="2" charset="-122"/>
                <a:sym typeface="+mn-ea"/>
              </a:rPr>
              <a:t>HT[i].weight=w[i-1];    HT[i].parent=0;    </a:t>
            </a:r>
            <a:endParaRPr kumimoji="0" lang="en-US" altLang="zh-CN" sz="2400" i="0" u="none" strike="noStrike" kern="0" cap="none" spc="0" normalizeH="0" baseline="0" noProof="1" dirty="0">
              <a:solidFill>
                <a:schemeClr val="tx1"/>
              </a:solidFill>
              <a:latin typeface="黑体" panose="02010609060101010101" pitchFamily="2" charset="-122"/>
              <a:ea typeface="黑体" panose="02010609060101010101" pitchFamily="2" charset="-122"/>
              <a:cs typeface="黑体" panose="02010609060101010101" pitchFamily="2" charset="-122"/>
            </a:endParaRPr>
          </a:p>
          <a:p>
            <a:pPr marL="609600" marR="0" indent="-609600" algn="l" defTabSz="914400" rtl="0" eaLnBrk="1" latinLnBrk="0" hangingPunct="1">
              <a:lnSpc>
                <a:spcPct val="100000"/>
              </a:lnSpc>
              <a:spcBef>
                <a:spcPts val="0"/>
              </a:spcBef>
              <a:spcAft>
                <a:spcPct val="0"/>
              </a:spcAft>
              <a:buClr>
                <a:schemeClr val="accent1"/>
              </a:buClr>
              <a:buSzTx/>
              <a:buFont typeface="Wingdings" panose="05000000000000000000" pitchFamily="2" charset="2"/>
              <a:buNone/>
            </a:pPr>
            <a:r>
              <a:rPr lang="en-US" altLang="zh-CN" sz="2400" dirty="0">
                <a:latin typeface="黑体" panose="02010609060101010101" pitchFamily="2" charset="-122"/>
                <a:ea typeface="黑体" panose="02010609060101010101" pitchFamily="2" charset="-122"/>
                <a:cs typeface="黑体" panose="02010609060101010101" pitchFamily="2" charset="-122"/>
                <a:sym typeface="+mn-ea"/>
              </a:rPr>
              <a:t>    HT[i].lchild=0;    	HT[i].rchild=0;</a:t>
            </a:r>
            <a:endParaRPr kumimoji="0" lang="en-US" altLang="zh-CN" sz="2400" i="0" u="none" strike="noStrike" kern="0" cap="none" spc="0" normalizeH="0" baseline="0" noProof="1" dirty="0">
              <a:solidFill>
                <a:schemeClr val="tx1"/>
              </a:solidFill>
              <a:latin typeface="黑体" panose="02010609060101010101" pitchFamily="2" charset="-122"/>
              <a:ea typeface="黑体" panose="02010609060101010101" pitchFamily="2" charset="-122"/>
              <a:cs typeface="黑体" panose="02010609060101010101" pitchFamily="2" charset="-122"/>
            </a:endParaRPr>
          </a:p>
          <a:p>
            <a:pPr marL="609600" marR="0" indent="-609600" algn="l" defTabSz="914400" rtl="0" eaLnBrk="1" latinLnBrk="0" hangingPunct="1">
              <a:lnSpc>
                <a:spcPct val="100000"/>
              </a:lnSpc>
              <a:spcBef>
                <a:spcPts val="0"/>
              </a:spcBef>
              <a:spcAft>
                <a:spcPct val="0"/>
              </a:spcAft>
              <a:buClr>
                <a:schemeClr val="accent1"/>
              </a:buClr>
              <a:buSzTx/>
              <a:buFont typeface="Wingdings" panose="05000000000000000000" pitchFamily="2" charset="2"/>
              <a:buNone/>
            </a:pPr>
            <a:r>
              <a:rPr lang="en-US" altLang="zh-CN" sz="2400" dirty="0">
                <a:latin typeface="黑体" panose="02010609060101010101" pitchFamily="2" charset="-122"/>
                <a:ea typeface="黑体" panose="02010609060101010101" pitchFamily="2" charset="-122"/>
                <a:cs typeface="黑体" panose="02010609060101010101" pitchFamily="2" charset="-122"/>
                <a:sym typeface="+mn-ea"/>
              </a:rPr>
              <a:t>  } //end for</a:t>
            </a:r>
            <a:endParaRPr kumimoji="0" lang="en-US" altLang="zh-CN" sz="2400" i="0" u="none" strike="noStrike" kern="0" cap="none" spc="0" normalizeH="0" baseline="0" noProof="1" dirty="0">
              <a:solidFill>
                <a:schemeClr val="tx1"/>
              </a:solidFill>
              <a:latin typeface="黑体" panose="02010609060101010101" pitchFamily="2" charset="-122"/>
              <a:ea typeface="黑体" panose="02010609060101010101" pitchFamily="2" charset="-122"/>
              <a:cs typeface="黑体" panose="02010609060101010101" pitchFamily="2" charset="-122"/>
            </a:endParaRPr>
          </a:p>
          <a:p>
            <a:pPr marL="609600" marR="0" indent="-609600" algn="l" defTabSz="914400" rtl="0" eaLnBrk="1" latinLnBrk="0" hangingPunct="1">
              <a:lnSpc>
                <a:spcPct val="100000"/>
              </a:lnSpc>
              <a:spcBef>
                <a:spcPts val="0"/>
              </a:spcBef>
              <a:spcAft>
                <a:spcPct val="0"/>
              </a:spcAft>
              <a:buClr>
                <a:schemeClr val="accent1"/>
              </a:buClr>
              <a:buSzTx/>
              <a:buFont typeface="Wingdings" panose="05000000000000000000" pitchFamily="2" charset="2"/>
              <a:buNone/>
            </a:pPr>
            <a:r>
              <a:rPr lang="en-US" altLang="zh-CN" sz="2400" dirty="0">
                <a:latin typeface="黑体" panose="02010609060101010101" pitchFamily="2" charset="-122"/>
                <a:ea typeface="黑体" panose="02010609060101010101" pitchFamily="2" charset="-122"/>
                <a:cs typeface="黑体" panose="02010609060101010101" pitchFamily="2" charset="-122"/>
                <a:sym typeface="+mn-ea"/>
              </a:rPr>
              <a:t>  for (i=n+1; i&lt;=m; i++) { //</a:t>
            </a:r>
            <a:r>
              <a:rPr lang="zh-CN" altLang="en-US" sz="2400" dirty="0">
                <a:latin typeface="黑体" panose="02010609060101010101" pitchFamily="2" charset="-122"/>
                <a:ea typeface="黑体" panose="02010609060101010101" pitchFamily="2" charset="-122"/>
                <a:cs typeface="黑体" panose="02010609060101010101" pitchFamily="2" charset="-122"/>
                <a:sym typeface="+mn-ea"/>
              </a:rPr>
              <a:t>初始化</a:t>
            </a:r>
            <a:endParaRPr kumimoji="0" lang="zh-CN" altLang="en-US" sz="2400" i="0" u="none" strike="noStrike" kern="0" cap="none" spc="0" normalizeH="0" baseline="0" noProof="1" dirty="0">
              <a:solidFill>
                <a:schemeClr val="tx1"/>
              </a:solidFill>
              <a:latin typeface="黑体" panose="02010609060101010101" pitchFamily="2" charset="-122"/>
              <a:ea typeface="黑体" panose="02010609060101010101" pitchFamily="2" charset="-122"/>
              <a:cs typeface="黑体" panose="02010609060101010101" pitchFamily="2" charset="-122"/>
            </a:endParaRPr>
          </a:p>
          <a:p>
            <a:pPr marL="609600" marR="0" indent="-609600" algn="l" defTabSz="914400" rtl="0" eaLnBrk="1" latinLnBrk="0" hangingPunct="1">
              <a:lnSpc>
                <a:spcPct val="100000"/>
              </a:lnSpc>
              <a:spcBef>
                <a:spcPts val="0"/>
              </a:spcBef>
              <a:spcAft>
                <a:spcPct val="0"/>
              </a:spcAft>
              <a:buClr>
                <a:schemeClr val="accent1"/>
              </a:buClr>
              <a:buSzTx/>
              <a:buFont typeface="Wingdings" panose="05000000000000000000" pitchFamily="2" charset="2"/>
              <a:buNone/>
            </a:pPr>
            <a:r>
              <a:rPr lang="zh-CN" altLang="en-US" sz="2400" dirty="0">
                <a:latin typeface="黑体" panose="02010609060101010101" pitchFamily="2" charset="-122"/>
                <a:ea typeface="黑体" panose="02010609060101010101" pitchFamily="2" charset="-122"/>
                <a:cs typeface="黑体" panose="02010609060101010101" pitchFamily="2" charset="-122"/>
                <a:sym typeface="+mn-ea"/>
              </a:rPr>
              <a:t>    </a:t>
            </a:r>
            <a:r>
              <a:rPr lang="en-US" altLang="zh-CN" sz="2400" dirty="0">
                <a:latin typeface="黑体" panose="02010609060101010101" pitchFamily="2" charset="-122"/>
                <a:ea typeface="黑体" panose="02010609060101010101" pitchFamily="2" charset="-122"/>
                <a:cs typeface="黑体" panose="02010609060101010101" pitchFamily="2" charset="-122"/>
                <a:sym typeface="+mn-ea"/>
              </a:rPr>
              <a:t>HT[i].weight=0;    HT[i].parent=0;</a:t>
            </a:r>
            <a:endParaRPr kumimoji="0" lang="en-US" altLang="zh-CN" sz="2400" i="0" u="none" strike="noStrike" kern="0" cap="none" spc="0" normalizeH="0" baseline="0" noProof="1" dirty="0">
              <a:solidFill>
                <a:schemeClr val="tx1"/>
              </a:solidFill>
              <a:latin typeface="黑体" panose="02010609060101010101" pitchFamily="2" charset="-122"/>
              <a:ea typeface="黑体" panose="02010609060101010101" pitchFamily="2" charset="-122"/>
              <a:cs typeface="黑体" panose="02010609060101010101" pitchFamily="2" charset="-122"/>
            </a:endParaRPr>
          </a:p>
          <a:p>
            <a:pPr marL="609600" marR="0" indent="-609600" algn="l" defTabSz="914400" rtl="0" eaLnBrk="1" latinLnBrk="0" hangingPunct="1">
              <a:lnSpc>
                <a:spcPct val="100000"/>
              </a:lnSpc>
              <a:spcBef>
                <a:spcPts val="0"/>
              </a:spcBef>
              <a:spcAft>
                <a:spcPct val="0"/>
              </a:spcAft>
              <a:buClr>
                <a:schemeClr val="accent1"/>
              </a:buClr>
              <a:buSzTx/>
              <a:buFont typeface="Wingdings" panose="05000000000000000000" pitchFamily="2" charset="2"/>
              <a:buNone/>
            </a:pPr>
            <a:r>
              <a:rPr lang="en-US" altLang="zh-CN" sz="2400" dirty="0">
                <a:latin typeface="黑体" panose="02010609060101010101" pitchFamily="2" charset="-122"/>
                <a:ea typeface="黑体" panose="02010609060101010101" pitchFamily="2" charset="-122"/>
                <a:cs typeface="黑体" panose="02010609060101010101" pitchFamily="2" charset="-122"/>
                <a:sym typeface="+mn-ea"/>
              </a:rPr>
              <a:t>    HT[i].lchild=0;      HT[i].rchild=0;</a:t>
            </a:r>
            <a:endParaRPr kumimoji="0" lang="en-US" altLang="zh-CN" sz="2400" i="0" u="none" strike="noStrike" kern="0" cap="none" spc="0" normalizeH="0" baseline="0" noProof="1" dirty="0">
              <a:solidFill>
                <a:schemeClr val="tx1"/>
              </a:solidFill>
              <a:latin typeface="黑体" panose="02010609060101010101" pitchFamily="2" charset="-122"/>
              <a:ea typeface="黑体" panose="02010609060101010101" pitchFamily="2" charset="-122"/>
              <a:cs typeface="黑体" panose="02010609060101010101" pitchFamily="2" charset="-122"/>
            </a:endParaRPr>
          </a:p>
          <a:p>
            <a:pPr marL="609600" marR="0" indent="-609600" algn="l" defTabSz="914400" rtl="0" eaLnBrk="1" latinLnBrk="0" hangingPunct="1">
              <a:lnSpc>
                <a:spcPct val="100000"/>
              </a:lnSpc>
              <a:spcBef>
                <a:spcPts val="0"/>
              </a:spcBef>
              <a:spcAft>
                <a:spcPct val="0"/>
              </a:spcAft>
              <a:buClr>
                <a:schemeClr val="accent1"/>
              </a:buClr>
              <a:buSzTx/>
              <a:buFont typeface="Wingdings" panose="05000000000000000000" pitchFamily="2" charset="2"/>
              <a:buNone/>
            </a:pPr>
            <a:r>
              <a:rPr lang="en-US" altLang="zh-CN" sz="2400" dirty="0">
                <a:latin typeface="黑体" panose="02010609060101010101" pitchFamily="2" charset="-122"/>
                <a:ea typeface="黑体" panose="02010609060101010101" pitchFamily="2" charset="-122"/>
                <a:cs typeface="黑体" panose="02010609060101010101" pitchFamily="2" charset="-122"/>
                <a:sym typeface="+mn-ea"/>
              </a:rPr>
              <a:t>  } //end for</a:t>
            </a:r>
            <a:endParaRPr kumimoji="0" lang="en-US" altLang="zh-CN" sz="2400" i="0" u="none" strike="noStrike" kern="0" cap="none" spc="0" normalizeH="0" baseline="0" noProof="1" dirty="0">
              <a:solidFill>
                <a:schemeClr val="tx1"/>
              </a:solidFill>
              <a:latin typeface="黑体" panose="02010609060101010101" pitchFamily="2" charset="-122"/>
              <a:ea typeface="黑体" panose="02010609060101010101" pitchFamily="2" charset="-122"/>
              <a:cs typeface="黑体" panose="02010609060101010101" pitchFamily="2" charset="-122"/>
            </a:endParaRPr>
          </a:p>
          <a:p>
            <a:pPr marL="609600" marR="0" indent="-609600" algn="l" defTabSz="914400" rtl="0" eaLnBrk="1" latinLnBrk="0" hangingPunct="1">
              <a:lnSpc>
                <a:spcPct val="100000"/>
              </a:lnSpc>
              <a:spcBef>
                <a:spcPts val="0"/>
              </a:spcBef>
              <a:spcAft>
                <a:spcPct val="0"/>
              </a:spcAft>
              <a:buClr>
                <a:schemeClr val="accent1"/>
              </a:buClr>
              <a:buSzTx/>
              <a:buFont typeface="Wingdings" panose="05000000000000000000" pitchFamily="2" charset="2"/>
              <a:buNone/>
            </a:pPr>
            <a:endParaRPr kumimoji="0" lang="en-US" altLang="zh-CN" sz="2400" i="0" u="none" strike="noStrike" kern="0" cap="none" spc="0" normalizeH="0" baseline="0" noProof="1" dirty="0">
              <a:solidFill>
                <a:schemeClr val="tx1"/>
              </a:solidFill>
              <a:latin typeface="黑体" panose="02010609060101010101" pitchFamily="2" charset="-122"/>
              <a:ea typeface="黑体" panose="02010609060101010101" pitchFamily="2" charset="-122"/>
              <a:cs typeface="黑体" panose="02010609060101010101" pitchFamily="2" charset="-122"/>
            </a:endParaRPr>
          </a:p>
          <a:p>
            <a:pPr marL="609600" marR="0" lvl="1" indent="0" algn="l" defTabSz="1219200" rtl="0" eaLnBrk="1" fontAlgn="base" latinLnBrk="0" hangingPunct="1">
              <a:lnSpc>
                <a:spcPct val="100000"/>
              </a:lnSpc>
              <a:spcBef>
                <a:spcPct val="20000"/>
              </a:spcBef>
              <a:buClrTx/>
              <a:buSzTx/>
              <a:buNone/>
            </a:pPr>
            <a:endParaRPr kumimoji="0" lang="en-US" altLang="zh-CN" sz="2400" i="0" u="none" strike="noStrike" kern="0" cap="none" spc="0" normalizeH="0" baseline="0" noProof="1" dirty="0">
              <a:solidFill>
                <a:schemeClr val="tx1"/>
              </a:solidFill>
              <a:latin typeface="黑体" panose="02010609060101010101" pitchFamily="2" charset="-122"/>
              <a:ea typeface="黑体" panose="02010609060101010101" pitchFamily="2" charset="-122"/>
              <a:cs typeface="黑体" panose="02010609060101010101" pitchFamily="2" charset="-122"/>
              <a:sym typeface="+mn-ea"/>
            </a:endParaRPr>
          </a:p>
        </p:txBody>
      </p:sp>
      <p:sp>
        <p:nvSpPr>
          <p:cNvPr id="4" name="标题 3"/>
          <p:cNvSpPr>
            <a:spLocks noGrp="1"/>
          </p:cNvSpPr>
          <p:nvPr>
            <p:ph type="title"/>
          </p:nvPr>
        </p:nvSpPr>
        <p:spPr>
          <a:xfrm>
            <a:off x="752475" y="222568"/>
            <a:ext cx="10972800" cy="796908"/>
          </a:xfrm>
        </p:spPr>
        <p:txBody>
          <a:bodyPr/>
          <a:p>
            <a:r>
              <a:rPr lang="en-US" altLang="zh-CN">
                <a:latin typeface="楷体" panose="02010609060101010101" charset="-122"/>
                <a:ea typeface="楷体" panose="02010609060101010101" charset="-122"/>
                <a:cs typeface="楷体" panose="02010609060101010101" charset="-122"/>
                <a:sym typeface="+mn-ea"/>
              </a:rPr>
              <a:t>6.6 </a:t>
            </a:r>
            <a:r>
              <a:rPr lang="zh-CN" altLang="en-US" dirty="0">
                <a:latin typeface="楷体" panose="02010609060101010101" charset="-122"/>
                <a:ea typeface="楷体" panose="02010609060101010101" charset="-122"/>
                <a:cs typeface="楷体" panose="02010609060101010101" charset="-122"/>
                <a:sym typeface="+mn-ea"/>
              </a:rPr>
              <a:t>赫夫曼树及其应用</a:t>
            </a:r>
            <a:endParaRPr lang="en-US" altLang="zh-CN">
              <a:latin typeface="楷体" panose="02010609060101010101" charset="-122"/>
              <a:ea typeface="楷体" panose="02010609060101010101" charset="-122"/>
              <a:cs typeface="楷体" panose="02010609060101010101" charset="-122"/>
            </a:endParaRPr>
          </a:p>
        </p:txBody>
      </p:sp>
      <p:sp>
        <p:nvSpPr>
          <p:cNvPr id="2" name="灯片编号占位符 1"/>
          <p:cNvSpPr>
            <a:spLocks noGrp="1"/>
          </p:cNvSpPr>
          <p:nvPr>
            <p:ph type="sldNum" sz="quarter" idx="4"/>
          </p:nvPr>
        </p:nvSpPr>
        <p:spPr/>
        <p:txBody>
          <a:bodyPr/>
          <a:p>
            <a:fld id="{F18B4237-A20D-4DE2-ADD8-75BCC50A7656}" type="slidenum">
              <a:rPr lang="zh-CN" altLang="en-US"/>
            </a:fld>
            <a:endParaRPr lang="zh-CN" altLang="en-US"/>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pPr marL="457200" marR="0" lvl="1" indent="-457200" algn="l" defTabSz="1219200" rtl="0" eaLnBrk="1" fontAlgn="base" latinLnBrk="0" hangingPunct="1">
              <a:lnSpc>
                <a:spcPct val="100000"/>
              </a:lnSpc>
              <a:spcBef>
                <a:spcPct val="20000"/>
              </a:spcBef>
              <a:buClrTx/>
              <a:buSzTx/>
              <a:buFont typeface="Wingdings" panose="05000000000000000000" charset="0"/>
              <a:buChar char="l"/>
            </a:pPr>
            <a:r>
              <a:rPr lang="zh-CN" altLang="en-US" sz="2800" dirty="0">
                <a:latin typeface="黑体" panose="02010609060101010101" pitchFamily="2" charset="-122"/>
                <a:cs typeface="+mn-cs"/>
                <a:sym typeface="+mn-ea"/>
              </a:rPr>
              <a:t>赫夫曼树算法</a:t>
            </a:r>
            <a:r>
              <a:rPr lang="en-US" altLang="zh-CN" sz="2800" dirty="0">
                <a:latin typeface="黑体" panose="02010609060101010101" pitchFamily="2" charset="-122"/>
                <a:cs typeface="+mn-cs"/>
                <a:sym typeface="+mn-ea"/>
              </a:rPr>
              <a:t>6.12</a:t>
            </a:r>
            <a:endParaRPr lang="zh-CN" altLang="en-US" sz="2800" dirty="0">
              <a:latin typeface="黑体" panose="02010609060101010101" pitchFamily="2" charset="-122"/>
              <a:cs typeface="+mn-cs"/>
              <a:sym typeface="+mn-ea"/>
            </a:endParaRPr>
          </a:p>
          <a:p>
            <a:pPr marL="609600" marR="0" indent="-60960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pPr>
            <a:r>
              <a:rPr lang="en-US" altLang="zh-CN" sz="2400" dirty="0">
                <a:latin typeface="黑体" panose="02010609060101010101" pitchFamily="2" charset="-122"/>
                <a:ea typeface="黑体" panose="02010609060101010101" pitchFamily="2" charset="-122"/>
                <a:sym typeface="+mn-ea"/>
              </a:rPr>
              <a:t>.....</a:t>
            </a:r>
            <a:r>
              <a:rPr lang="zh-CN" altLang="en-US" sz="2400" dirty="0">
                <a:latin typeface="黑体" panose="02010609060101010101" pitchFamily="2" charset="-122"/>
                <a:ea typeface="黑体" panose="02010609060101010101" pitchFamily="2" charset="-122"/>
                <a:sym typeface="+mn-ea"/>
              </a:rPr>
              <a:t>接前边初始化的代码</a:t>
            </a:r>
            <a:endParaRPr lang="en-US" altLang="zh-CN" sz="2400" dirty="0">
              <a:latin typeface="黑体" panose="02010609060101010101" pitchFamily="2" charset="-122"/>
              <a:ea typeface="黑体" panose="02010609060101010101" pitchFamily="2" charset="-122"/>
              <a:sym typeface="+mn-ea"/>
            </a:endParaRPr>
          </a:p>
          <a:p>
            <a:pPr marL="609600" marR="0" indent="-609600" algn="l" defTabSz="914400" rtl="0" eaLnBrk="1" latinLnBrk="0" hangingPunct="1">
              <a:lnSpc>
                <a:spcPct val="100000"/>
              </a:lnSpc>
              <a:spcBef>
                <a:spcPts val="0"/>
              </a:spcBef>
              <a:spcAft>
                <a:spcPct val="0"/>
              </a:spcAft>
              <a:buClr>
                <a:schemeClr val="accent1"/>
              </a:buClr>
              <a:buSzTx/>
              <a:buFont typeface="Wingdings" panose="05000000000000000000" pitchFamily="2" charset="2"/>
              <a:buNone/>
            </a:pPr>
            <a:r>
              <a:rPr lang="en-US" altLang="zh-CN" sz="2400" dirty="0">
                <a:latin typeface="黑体" panose="02010609060101010101" pitchFamily="2" charset="-122"/>
                <a:ea typeface="黑体" panose="02010609060101010101" pitchFamily="2" charset="-122"/>
                <a:cs typeface="黑体" panose="02010609060101010101" pitchFamily="2" charset="-122"/>
                <a:sym typeface="+mn-ea"/>
              </a:rPr>
              <a:t>for (i=n+1; i&lt;=m; i++) {  // </a:t>
            </a:r>
            <a:r>
              <a:rPr lang="zh-CN" altLang="en-US" sz="2400" dirty="0">
                <a:latin typeface="黑体" panose="02010609060101010101" pitchFamily="2" charset="-122"/>
                <a:ea typeface="黑体" panose="02010609060101010101" pitchFamily="2" charset="-122"/>
                <a:cs typeface="黑体" panose="02010609060101010101" pitchFamily="2" charset="-122"/>
                <a:sym typeface="+mn-ea"/>
              </a:rPr>
              <a:t>建哈夫曼树</a:t>
            </a:r>
            <a:endParaRPr kumimoji="0" lang="zh-CN" altLang="en-US" sz="2400" i="0" u="none" strike="noStrike" kern="0" cap="none" spc="0" normalizeH="0" baseline="0" noProof="1" dirty="0">
              <a:solidFill>
                <a:schemeClr val="tx1"/>
              </a:solidFill>
              <a:latin typeface="黑体" panose="02010609060101010101" pitchFamily="2" charset="-122"/>
              <a:ea typeface="黑体" panose="02010609060101010101" pitchFamily="2" charset="-122"/>
              <a:cs typeface="黑体" panose="02010609060101010101" pitchFamily="2" charset="-122"/>
            </a:endParaRPr>
          </a:p>
          <a:p>
            <a:pPr marL="609600" marR="0" indent="-609600" algn="l" defTabSz="914400" rtl="0" eaLnBrk="1" latinLnBrk="0" hangingPunct="1">
              <a:lnSpc>
                <a:spcPct val="100000"/>
              </a:lnSpc>
              <a:spcBef>
                <a:spcPts val="0"/>
              </a:spcBef>
              <a:spcAft>
                <a:spcPct val="0"/>
              </a:spcAft>
              <a:buClr>
                <a:schemeClr val="accent1"/>
              </a:buClr>
              <a:buSzTx/>
              <a:buFont typeface="Wingdings" panose="05000000000000000000" pitchFamily="2" charset="2"/>
              <a:buNone/>
            </a:pPr>
            <a:r>
              <a:rPr lang="zh-CN" altLang="en-US" sz="2400" dirty="0">
                <a:latin typeface="黑体" panose="02010609060101010101" pitchFamily="2" charset="-122"/>
                <a:ea typeface="黑体" panose="02010609060101010101" pitchFamily="2" charset="-122"/>
                <a:cs typeface="黑体" panose="02010609060101010101" pitchFamily="2" charset="-122"/>
                <a:sym typeface="+mn-ea"/>
              </a:rPr>
              <a:t>    </a:t>
            </a:r>
            <a:r>
              <a:rPr lang="en-US" altLang="zh-CN" sz="2400" dirty="0">
                <a:latin typeface="黑体" panose="02010609060101010101" pitchFamily="2" charset="-122"/>
                <a:ea typeface="黑体" panose="02010609060101010101" pitchFamily="2" charset="-122"/>
                <a:cs typeface="黑体" panose="02010609060101010101" pitchFamily="2" charset="-122"/>
                <a:sym typeface="+mn-ea"/>
              </a:rPr>
              <a:t>// </a:t>
            </a:r>
            <a:r>
              <a:rPr lang="zh-CN" altLang="en-US" sz="2400" dirty="0">
                <a:latin typeface="黑体" panose="02010609060101010101" pitchFamily="2" charset="-122"/>
                <a:ea typeface="黑体" panose="02010609060101010101" pitchFamily="2" charset="-122"/>
                <a:cs typeface="黑体" panose="02010609060101010101" pitchFamily="2" charset="-122"/>
                <a:sym typeface="+mn-ea"/>
              </a:rPr>
              <a:t>在</a:t>
            </a:r>
            <a:r>
              <a:rPr lang="en-US" altLang="zh-CN" sz="2400" dirty="0">
                <a:latin typeface="黑体" panose="02010609060101010101" pitchFamily="2" charset="-122"/>
                <a:ea typeface="黑体" panose="02010609060101010101" pitchFamily="2" charset="-122"/>
                <a:cs typeface="黑体" panose="02010609060101010101" pitchFamily="2" charset="-122"/>
                <a:sym typeface="+mn-ea"/>
              </a:rPr>
              <a:t>HT[1..i-1]</a:t>
            </a:r>
            <a:r>
              <a:rPr lang="zh-CN" altLang="en-US" sz="2400" dirty="0">
                <a:latin typeface="黑体" panose="02010609060101010101" pitchFamily="2" charset="-122"/>
                <a:ea typeface="黑体" panose="02010609060101010101" pitchFamily="2" charset="-122"/>
                <a:cs typeface="黑体" panose="02010609060101010101" pitchFamily="2" charset="-122"/>
                <a:sym typeface="+mn-ea"/>
              </a:rPr>
              <a:t>中选择</a:t>
            </a:r>
            <a:r>
              <a:rPr lang="en-US" altLang="zh-CN" sz="2400" dirty="0">
                <a:latin typeface="黑体" panose="02010609060101010101" pitchFamily="2" charset="-122"/>
                <a:ea typeface="黑体" panose="02010609060101010101" pitchFamily="2" charset="-122"/>
                <a:cs typeface="黑体" panose="02010609060101010101" pitchFamily="2" charset="-122"/>
                <a:sym typeface="+mn-ea"/>
              </a:rPr>
              <a:t>parent</a:t>
            </a:r>
            <a:r>
              <a:rPr lang="zh-CN" altLang="en-US" sz="2400" dirty="0">
                <a:latin typeface="黑体" panose="02010609060101010101" pitchFamily="2" charset="-122"/>
                <a:ea typeface="黑体" panose="02010609060101010101" pitchFamily="2" charset="-122"/>
                <a:cs typeface="黑体" panose="02010609060101010101" pitchFamily="2" charset="-122"/>
                <a:sym typeface="+mn-ea"/>
              </a:rPr>
              <a:t>为</a:t>
            </a:r>
            <a:r>
              <a:rPr lang="en-US" altLang="zh-CN" sz="2400" dirty="0">
                <a:latin typeface="黑体" panose="02010609060101010101" pitchFamily="2" charset="-122"/>
                <a:ea typeface="黑体" panose="02010609060101010101" pitchFamily="2" charset="-122"/>
                <a:cs typeface="黑体" panose="02010609060101010101" pitchFamily="2" charset="-122"/>
                <a:sym typeface="+mn-ea"/>
              </a:rPr>
              <a:t>0</a:t>
            </a:r>
            <a:r>
              <a:rPr lang="zh-CN" altLang="en-US" sz="2400" dirty="0">
                <a:latin typeface="黑体" panose="02010609060101010101" pitchFamily="2" charset="-122"/>
                <a:ea typeface="黑体" panose="02010609060101010101" pitchFamily="2" charset="-122"/>
                <a:cs typeface="黑体" panose="02010609060101010101" pitchFamily="2" charset="-122"/>
                <a:sym typeface="+mn-ea"/>
              </a:rPr>
              <a:t>且</a:t>
            </a:r>
            <a:r>
              <a:rPr lang="en-US" altLang="zh-CN" sz="2400" dirty="0">
                <a:latin typeface="黑体" panose="02010609060101010101" pitchFamily="2" charset="-122"/>
                <a:ea typeface="黑体" panose="02010609060101010101" pitchFamily="2" charset="-122"/>
                <a:cs typeface="黑体" panose="02010609060101010101" pitchFamily="2" charset="-122"/>
                <a:sym typeface="+mn-ea"/>
              </a:rPr>
              <a:t>weight</a:t>
            </a:r>
            <a:r>
              <a:rPr lang="zh-CN" altLang="en-US" sz="2400" dirty="0">
                <a:latin typeface="黑体" panose="02010609060101010101" pitchFamily="2" charset="-122"/>
                <a:ea typeface="黑体" panose="02010609060101010101" pitchFamily="2" charset="-122"/>
                <a:cs typeface="黑体" panose="02010609060101010101" pitchFamily="2" charset="-122"/>
                <a:sym typeface="+mn-ea"/>
              </a:rPr>
              <a:t>最小的两个结点，</a:t>
            </a:r>
            <a:endParaRPr kumimoji="0" lang="zh-CN" altLang="en-US" sz="2400" i="0" u="none" strike="noStrike" kern="0" cap="none" spc="0" normalizeH="0" baseline="0" noProof="1" dirty="0">
              <a:solidFill>
                <a:schemeClr val="tx1"/>
              </a:solidFill>
              <a:latin typeface="黑体" panose="02010609060101010101" pitchFamily="2" charset="-122"/>
              <a:ea typeface="黑体" panose="02010609060101010101" pitchFamily="2" charset="-122"/>
              <a:cs typeface="黑体" panose="02010609060101010101" pitchFamily="2" charset="-122"/>
            </a:endParaRPr>
          </a:p>
          <a:p>
            <a:pPr marL="609600" marR="0" indent="-609600" algn="l" defTabSz="914400" rtl="0" eaLnBrk="1" latinLnBrk="0" hangingPunct="1">
              <a:lnSpc>
                <a:spcPct val="100000"/>
              </a:lnSpc>
              <a:spcBef>
                <a:spcPts val="0"/>
              </a:spcBef>
              <a:spcAft>
                <a:spcPct val="0"/>
              </a:spcAft>
              <a:buClr>
                <a:schemeClr val="accent1"/>
              </a:buClr>
              <a:buSzTx/>
              <a:buFont typeface="Wingdings" panose="05000000000000000000" pitchFamily="2" charset="2"/>
              <a:buNone/>
            </a:pPr>
            <a:r>
              <a:rPr lang="zh-CN" altLang="en-US" sz="2400" dirty="0">
                <a:latin typeface="黑体" panose="02010609060101010101" pitchFamily="2" charset="-122"/>
                <a:ea typeface="黑体" panose="02010609060101010101" pitchFamily="2" charset="-122"/>
                <a:cs typeface="黑体" panose="02010609060101010101" pitchFamily="2" charset="-122"/>
                <a:sym typeface="+mn-ea"/>
              </a:rPr>
              <a:t>    </a:t>
            </a:r>
            <a:r>
              <a:rPr lang="en-US" altLang="zh-CN" sz="2400" dirty="0">
                <a:latin typeface="黑体" panose="02010609060101010101" pitchFamily="2" charset="-122"/>
                <a:ea typeface="黑体" panose="02010609060101010101" pitchFamily="2" charset="-122"/>
                <a:cs typeface="黑体" panose="02010609060101010101" pitchFamily="2" charset="-122"/>
                <a:sym typeface="+mn-ea"/>
              </a:rPr>
              <a:t>// </a:t>
            </a:r>
            <a:r>
              <a:rPr lang="zh-CN" altLang="en-US" sz="2400" dirty="0">
                <a:latin typeface="黑体" panose="02010609060101010101" pitchFamily="2" charset="-122"/>
                <a:ea typeface="黑体" panose="02010609060101010101" pitchFamily="2" charset="-122"/>
                <a:cs typeface="黑体" panose="02010609060101010101" pitchFamily="2" charset="-122"/>
                <a:sym typeface="+mn-ea"/>
              </a:rPr>
              <a:t>其序号分别为</a:t>
            </a:r>
            <a:r>
              <a:rPr lang="en-US" altLang="zh-CN" sz="2400" dirty="0">
                <a:latin typeface="黑体" panose="02010609060101010101" pitchFamily="2" charset="-122"/>
                <a:ea typeface="黑体" panose="02010609060101010101" pitchFamily="2" charset="-122"/>
                <a:cs typeface="黑体" panose="02010609060101010101" pitchFamily="2" charset="-122"/>
                <a:sym typeface="+mn-ea"/>
              </a:rPr>
              <a:t>s1</a:t>
            </a:r>
            <a:r>
              <a:rPr lang="zh-CN" altLang="en-US" sz="2400" dirty="0">
                <a:latin typeface="黑体" panose="02010609060101010101" pitchFamily="2" charset="-122"/>
                <a:ea typeface="黑体" panose="02010609060101010101" pitchFamily="2" charset="-122"/>
                <a:cs typeface="黑体" panose="02010609060101010101" pitchFamily="2" charset="-122"/>
                <a:sym typeface="+mn-ea"/>
              </a:rPr>
              <a:t>和</a:t>
            </a:r>
            <a:r>
              <a:rPr lang="en-US" altLang="zh-CN" sz="2400" dirty="0">
                <a:latin typeface="黑体" panose="02010609060101010101" pitchFamily="2" charset="-122"/>
                <a:ea typeface="黑体" panose="02010609060101010101" pitchFamily="2" charset="-122"/>
                <a:cs typeface="黑体" panose="02010609060101010101" pitchFamily="2" charset="-122"/>
                <a:sym typeface="+mn-ea"/>
              </a:rPr>
              <a:t>s2</a:t>
            </a:r>
            <a:r>
              <a:rPr lang="zh-CN" altLang="en-US" sz="2400" dirty="0">
                <a:latin typeface="黑体" panose="02010609060101010101" pitchFamily="2" charset="-122"/>
                <a:ea typeface="黑体" panose="02010609060101010101" pitchFamily="2" charset="-122"/>
                <a:cs typeface="黑体" panose="02010609060101010101" pitchFamily="2" charset="-122"/>
                <a:sym typeface="+mn-ea"/>
              </a:rPr>
              <a:t>。</a:t>
            </a:r>
            <a:endParaRPr kumimoji="0" lang="zh-CN" altLang="en-US" sz="2400" i="0" u="none" strike="noStrike" kern="0" cap="none" spc="0" normalizeH="0" baseline="0" noProof="1" dirty="0">
              <a:solidFill>
                <a:schemeClr val="tx1"/>
              </a:solidFill>
              <a:latin typeface="黑体" panose="02010609060101010101" pitchFamily="2" charset="-122"/>
              <a:ea typeface="黑体" panose="02010609060101010101" pitchFamily="2" charset="-122"/>
              <a:cs typeface="黑体" panose="02010609060101010101" pitchFamily="2" charset="-122"/>
            </a:endParaRPr>
          </a:p>
          <a:p>
            <a:pPr marL="609600" marR="0" indent="-609600" algn="l" defTabSz="914400" rtl="0" eaLnBrk="1" latinLnBrk="0" hangingPunct="1">
              <a:lnSpc>
                <a:spcPct val="100000"/>
              </a:lnSpc>
              <a:spcBef>
                <a:spcPts val="0"/>
              </a:spcBef>
              <a:spcAft>
                <a:spcPct val="0"/>
              </a:spcAft>
              <a:buClr>
                <a:schemeClr val="accent1"/>
              </a:buClr>
              <a:buSzTx/>
              <a:buFont typeface="Wingdings" panose="05000000000000000000" pitchFamily="2" charset="2"/>
              <a:buNone/>
            </a:pPr>
            <a:r>
              <a:rPr lang="zh-CN" altLang="en-US" sz="2400" dirty="0">
                <a:latin typeface="黑体" panose="02010609060101010101" pitchFamily="2" charset="-122"/>
                <a:ea typeface="黑体" panose="02010609060101010101" pitchFamily="2" charset="-122"/>
                <a:cs typeface="黑体" panose="02010609060101010101" pitchFamily="2" charset="-122"/>
                <a:sym typeface="+mn-ea"/>
              </a:rPr>
              <a:t>    </a:t>
            </a:r>
            <a:r>
              <a:rPr lang="en-US" altLang="zh-CN" sz="2400" dirty="0">
                <a:latin typeface="黑体" panose="02010609060101010101" pitchFamily="2" charset="-122"/>
                <a:ea typeface="黑体" panose="02010609060101010101" pitchFamily="2" charset="-122"/>
                <a:cs typeface="黑体" panose="02010609060101010101" pitchFamily="2" charset="-122"/>
                <a:sym typeface="+mn-ea"/>
              </a:rPr>
              <a:t>Select(HT, i-1, s1, s2);</a:t>
            </a:r>
            <a:endParaRPr kumimoji="0" lang="en-US" altLang="zh-CN" sz="2400" i="0" u="none" strike="noStrike" kern="0" cap="none" spc="0" normalizeH="0" baseline="0" noProof="1" dirty="0">
              <a:solidFill>
                <a:schemeClr val="tx1"/>
              </a:solidFill>
              <a:latin typeface="黑体" panose="02010609060101010101" pitchFamily="2" charset="-122"/>
              <a:ea typeface="黑体" panose="02010609060101010101" pitchFamily="2" charset="-122"/>
              <a:cs typeface="黑体" panose="02010609060101010101" pitchFamily="2" charset="-122"/>
            </a:endParaRPr>
          </a:p>
          <a:p>
            <a:pPr marL="609600" marR="0" indent="-609600" algn="l" defTabSz="914400" rtl="0" eaLnBrk="1" latinLnBrk="0" hangingPunct="1">
              <a:lnSpc>
                <a:spcPct val="100000"/>
              </a:lnSpc>
              <a:spcBef>
                <a:spcPts val="0"/>
              </a:spcBef>
              <a:spcAft>
                <a:spcPct val="0"/>
              </a:spcAft>
              <a:buClr>
                <a:schemeClr val="accent1"/>
              </a:buClr>
              <a:buSzTx/>
              <a:buFont typeface="Wingdings" panose="05000000000000000000" pitchFamily="2" charset="2"/>
              <a:buNone/>
            </a:pPr>
            <a:r>
              <a:rPr lang="en-US" altLang="zh-CN" sz="2400" dirty="0">
                <a:latin typeface="黑体" panose="02010609060101010101" pitchFamily="2" charset="-122"/>
                <a:ea typeface="黑体" panose="02010609060101010101" pitchFamily="2" charset="-122"/>
                <a:cs typeface="黑体" panose="02010609060101010101" pitchFamily="2" charset="-122"/>
                <a:sym typeface="+mn-ea"/>
              </a:rPr>
              <a:t>    HT[s1].parent = i;  HT[s2].parent = i;</a:t>
            </a:r>
            <a:endParaRPr kumimoji="0" lang="en-US" altLang="zh-CN" sz="2400" i="0" u="none" strike="noStrike" kern="0" cap="none" spc="0" normalizeH="0" baseline="0" noProof="1" dirty="0">
              <a:solidFill>
                <a:schemeClr val="tx1"/>
              </a:solidFill>
              <a:latin typeface="黑体" panose="02010609060101010101" pitchFamily="2" charset="-122"/>
              <a:ea typeface="黑体" panose="02010609060101010101" pitchFamily="2" charset="-122"/>
              <a:cs typeface="黑体" panose="02010609060101010101" pitchFamily="2" charset="-122"/>
            </a:endParaRPr>
          </a:p>
          <a:p>
            <a:pPr marL="609600" marR="0" indent="-609600" algn="l" defTabSz="914400" rtl="0" eaLnBrk="1" latinLnBrk="0" hangingPunct="1">
              <a:lnSpc>
                <a:spcPct val="100000"/>
              </a:lnSpc>
              <a:spcBef>
                <a:spcPts val="0"/>
              </a:spcBef>
              <a:spcAft>
                <a:spcPct val="0"/>
              </a:spcAft>
              <a:buClr>
                <a:schemeClr val="accent1"/>
              </a:buClr>
              <a:buSzTx/>
              <a:buFont typeface="Wingdings" panose="05000000000000000000" pitchFamily="2" charset="2"/>
              <a:buNone/>
            </a:pPr>
            <a:r>
              <a:rPr lang="en-US" altLang="zh-CN" sz="2400" dirty="0">
                <a:latin typeface="黑体" panose="02010609060101010101" pitchFamily="2" charset="-122"/>
                <a:ea typeface="黑体" panose="02010609060101010101" pitchFamily="2" charset="-122"/>
                <a:cs typeface="黑体" panose="02010609060101010101" pitchFamily="2" charset="-122"/>
                <a:sym typeface="+mn-ea"/>
              </a:rPr>
              <a:t>    HT[i].lchild = s1;  HT[i].rchild = s2;</a:t>
            </a:r>
            <a:endParaRPr kumimoji="0" lang="en-US" altLang="zh-CN" sz="2400" i="0" u="none" strike="noStrike" kern="0" cap="none" spc="0" normalizeH="0" baseline="0" noProof="1" dirty="0">
              <a:solidFill>
                <a:schemeClr val="tx1"/>
              </a:solidFill>
              <a:latin typeface="黑体" panose="02010609060101010101" pitchFamily="2" charset="-122"/>
              <a:ea typeface="黑体" panose="02010609060101010101" pitchFamily="2" charset="-122"/>
              <a:cs typeface="黑体" panose="02010609060101010101" pitchFamily="2" charset="-122"/>
            </a:endParaRPr>
          </a:p>
          <a:p>
            <a:pPr marL="609600" marR="0" indent="-609600" algn="l" defTabSz="914400" rtl="0" eaLnBrk="1" latinLnBrk="0" hangingPunct="1">
              <a:lnSpc>
                <a:spcPct val="100000"/>
              </a:lnSpc>
              <a:spcBef>
                <a:spcPts val="0"/>
              </a:spcBef>
              <a:spcAft>
                <a:spcPct val="0"/>
              </a:spcAft>
              <a:buClr>
                <a:schemeClr val="accent1"/>
              </a:buClr>
              <a:buSzTx/>
              <a:buFont typeface="Wingdings" panose="05000000000000000000" pitchFamily="2" charset="2"/>
              <a:buNone/>
            </a:pPr>
            <a:r>
              <a:rPr lang="en-US" altLang="zh-CN" sz="2400" dirty="0">
                <a:latin typeface="黑体" panose="02010609060101010101" pitchFamily="2" charset="-122"/>
                <a:ea typeface="黑体" panose="02010609060101010101" pitchFamily="2" charset="-122"/>
                <a:cs typeface="黑体" panose="02010609060101010101" pitchFamily="2" charset="-122"/>
                <a:sym typeface="+mn-ea"/>
              </a:rPr>
              <a:t>    HT[i].weight = HT[s1].weight + HT[s2].weight;</a:t>
            </a:r>
            <a:endParaRPr kumimoji="0" lang="en-US" altLang="zh-CN" sz="2400" i="0" u="none" strike="noStrike" kern="0" cap="none" spc="0" normalizeH="0" baseline="0" noProof="1" dirty="0">
              <a:solidFill>
                <a:schemeClr val="tx1"/>
              </a:solidFill>
              <a:latin typeface="黑体" panose="02010609060101010101" pitchFamily="2" charset="-122"/>
              <a:ea typeface="黑体" panose="02010609060101010101" pitchFamily="2" charset="-122"/>
              <a:cs typeface="黑体" panose="02010609060101010101" pitchFamily="2" charset="-122"/>
            </a:endParaRPr>
          </a:p>
          <a:p>
            <a:pPr marL="609600" marR="0" indent="-609600" algn="l" defTabSz="914400" rtl="0" eaLnBrk="1" latinLnBrk="0" hangingPunct="1">
              <a:lnSpc>
                <a:spcPct val="100000"/>
              </a:lnSpc>
              <a:spcBef>
                <a:spcPts val="0"/>
              </a:spcBef>
              <a:spcAft>
                <a:spcPct val="0"/>
              </a:spcAft>
              <a:buClr>
                <a:schemeClr val="accent1"/>
              </a:buClr>
              <a:buSzTx/>
              <a:buFont typeface="Wingdings" panose="05000000000000000000" pitchFamily="2" charset="2"/>
              <a:buNone/>
            </a:pPr>
            <a:r>
              <a:rPr lang="en-US" altLang="zh-CN" sz="2400" dirty="0">
                <a:latin typeface="黑体" panose="02010609060101010101" pitchFamily="2" charset="-122"/>
                <a:ea typeface="黑体" panose="02010609060101010101" pitchFamily="2" charset="-122"/>
                <a:cs typeface="黑体" panose="02010609060101010101" pitchFamily="2" charset="-122"/>
                <a:sym typeface="+mn-ea"/>
              </a:rPr>
              <a:t>} //end for</a:t>
            </a:r>
            <a:endParaRPr kumimoji="0" lang="en-US" altLang="zh-CN" sz="2400" i="0" u="none" strike="noStrike" kern="0" cap="none" spc="0" normalizeH="0" baseline="0" noProof="1" dirty="0">
              <a:solidFill>
                <a:schemeClr val="tx1"/>
              </a:solidFill>
              <a:latin typeface="黑体" panose="02010609060101010101" pitchFamily="2" charset="-122"/>
              <a:ea typeface="黑体" panose="02010609060101010101" pitchFamily="2" charset="-122"/>
              <a:cs typeface="黑体" panose="02010609060101010101" pitchFamily="2" charset="-122"/>
              <a:sym typeface="+mn-ea"/>
            </a:endParaRPr>
          </a:p>
        </p:txBody>
      </p:sp>
      <p:sp>
        <p:nvSpPr>
          <p:cNvPr id="4" name="标题 3"/>
          <p:cNvSpPr>
            <a:spLocks noGrp="1"/>
          </p:cNvSpPr>
          <p:nvPr>
            <p:ph type="title"/>
          </p:nvPr>
        </p:nvSpPr>
        <p:spPr>
          <a:xfrm>
            <a:off x="752475" y="222568"/>
            <a:ext cx="10972800" cy="796908"/>
          </a:xfrm>
        </p:spPr>
        <p:txBody>
          <a:bodyPr/>
          <a:p>
            <a:r>
              <a:rPr lang="en-US" altLang="zh-CN">
                <a:latin typeface="楷体" panose="02010609060101010101" charset="-122"/>
                <a:ea typeface="楷体" panose="02010609060101010101" charset="-122"/>
                <a:cs typeface="楷体" panose="02010609060101010101" charset="-122"/>
                <a:sym typeface="+mn-ea"/>
              </a:rPr>
              <a:t>6.6 </a:t>
            </a:r>
            <a:r>
              <a:rPr lang="zh-CN" altLang="en-US" dirty="0">
                <a:latin typeface="楷体" panose="02010609060101010101" charset="-122"/>
                <a:ea typeface="楷体" panose="02010609060101010101" charset="-122"/>
                <a:cs typeface="楷体" panose="02010609060101010101" charset="-122"/>
                <a:sym typeface="+mn-ea"/>
              </a:rPr>
              <a:t>赫夫曼树及其应用</a:t>
            </a:r>
            <a:endParaRPr lang="en-US" altLang="zh-CN">
              <a:latin typeface="楷体" panose="02010609060101010101" charset="-122"/>
              <a:ea typeface="楷体" panose="02010609060101010101" charset="-122"/>
              <a:cs typeface="楷体" panose="02010609060101010101" charset="-122"/>
            </a:endParaRPr>
          </a:p>
        </p:txBody>
      </p:sp>
      <p:sp>
        <p:nvSpPr>
          <p:cNvPr id="2" name="灯片编号占位符 1"/>
          <p:cNvSpPr>
            <a:spLocks noGrp="1"/>
          </p:cNvSpPr>
          <p:nvPr>
            <p:ph type="sldNum" sz="quarter" idx="4"/>
          </p:nvPr>
        </p:nvSpPr>
        <p:spPr/>
        <p:txBody>
          <a:bodyPr/>
          <a:p>
            <a:fld id="{F18B4237-A20D-4DE2-ADD8-75BCC50A7656}" type="slidenum">
              <a:rPr lang="zh-CN" altLang="en-US"/>
            </a:fld>
            <a:endParaRPr lang="zh-CN" altLang="en-US"/>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pPr marL="457200" marR="0" lvl="1" indent="-457200" algn="l" defTabSz="1219200" rtl="0" eaLnBrk="1" fontAlgn="base" latinLnBrk="0" hangingPunct="1">
              <a:lnSpc>
                <a:spcPct val="100000"/>
              </a:lnSpc>
              <a:spcBef>
                <a:spcPct val="20000"/>
              </a:spcBef>
              <a:buClrTx/>
              <a:buSzTx/>
              <a:buFont typeface="Wingdings" panose="05000000000000000000" charset="0"/>
              <a:buChar char="l"/>
            </a:pPr>
            <a:r>
              <a:rPr lang="zh-CN" altLang="en-US" sz="2800" dirty="0">
                <a:latin typeface="黑体" panose="02010609060101010101" pitchFamily="2" charset="-122"/>
                <a:cs typeface="+mn-cs"/>
                <a:sym typeface="+mn-ea"/>
              </a:rPr>
              <a:t>赫夫曼树算法</a:t>
            </a:r>
            <a:r>
              <a:rPr lang="en-US" altLang="zh-CN" sz="2800" dirty="0">
                <a:latin typeface="黑体" panose="02010609060101010101" pitchFamily="2" charset="-122"/>
                <a:cs typeface="+mn-cs"/>
                <a:sym typeface="+mn-ea"/>
              </a:rPr>
              <a:t>6.12</a:t>
            </a:r>
            <a:endParaRPr lang="zh-CN" altLang="en-US" sz="2800" dirty="0">
              <a:latin typeface="黑体" panose="02010609060101010101" pitchFamily="2" charset="-122"/>
              <a:cs typeface="+mn-cs"/>
              <a:sym typeface="+mn-ea"/>
            </a:endParaRPr>
          </a:p>
          <a:p>
            <a:pPr marL="609600" marR="0" indent="-60960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pPr>
            <a:r>
              <a:rPr lang="en-US" altLang="zh-CN" sz="2400" b="1" dirty="0">
                <a:latin typeface="黑体" panose="02010609060101010101" pitchFamily="2" charset="-122"/>
                <a:ea typeface="黑体" panose="02010609060101010101" pitchFamily="2" charset="-122"/>
                <a:sym typeface="+mn-ea"/>
              </a:rPr>
              <a:t>.....</a:t>
            </a:r>
            <a:r>
              <a:rPr lang="zh-CN" altLang="en-US" sz="2400" b="1" dirty="0">
                <a:latin typeface="黑体" panose="02010609060101010101" pitchFamily="2" charset="-122"/>
                <a:ea typeface="黑体" panose="02010609060101010101" pitchFamily="2" charset="-122"/>
                <a:sym typeface="+mn-ea"/>
              </a:rPr>
              <a:t>接</a:t>
            </a:r>
            <a:r>
              <a:rPr lang="zh-CN" altLang="en-US" sz="2400" b="1" dirty="0">
                <a:latin typeface="黑体" panose="02010609060101010101" pitchFamily="2" charset="-122"/>
                <a:ea typeface="黑体" panose="02010609060101010101" pitchFamily="2" charset="-122"/>
                <a:sym typeface="+mn-ea"/>
              </a:rPr>
              <a:t>前边赫夫曼构建</a:t>
            </a:r>
            <a:r>
              <a:rPr lang="zh-CN" altLang="en-US" sz="2400" b="1" dirty="0">
                <a:latin typeface="黑体" panose="02010609060101010101" pitchFamily="2" charset="-122"/>
                <a:ea typeface="黑体" panose="02010609060101010101" pitchFamily="2" charset="-122"/>
                <a:sym typeface="+mn-ea"/>
              </a:rPr>
              <a:t>的代码</a:t>
            </a:r>
            <a:endParaRPr lang="en-US" altLang="zh-CN" sz="2400" b="1" dirty="0">
              <a:latin typeface="黑体" panose="02010609060101010101" pitchFamily="2" charset="-122"/>
              <a:ea typeface="黑体" panose="02010609060101010101" pitchFamily="2" charset="-122"/>
              <a:sym typeface="+mn-ea"/>
            </a:endParaRPr>
          </a:p>
          <a:p>
            <a:pPr marL="609600" marR="0" indent="-609600" algn="l" defTabSz="914400" rtl="0" eaLnBrk="1" latinLnBrk="0" hangingPunct="1">
              <a:lnSpc>
                <a:spcPct val="100000"/>
              </a:lnSpc>
              <a:spcBef>
                <a:spcPts val="0"/>
              </a:spcBef>
              <a:spcAft>
                <a:spcPct val="0"/>
              </a:spcAft>
              <a:buClr>
                <a:schemeClr val="accent1"/>
              </a:buClr>
              <a:buSzTx/>
              <a:buFont typeface="Wingdings" panose="05000000000000000000" pitchFamily="2" charset="2"/>
              <a:buNone/>
            </a:pPr>
            <a:r>
              <a:rPr lang="en-US" altLang="en-US" sz="2000" dirty="0">
                <a:latin typeface="黑体" panose="02010609060101010101" pitchFamily="2" charset="-122"/>
                <a:ea typeface="黑体" panose="02010609060101010101" pitchFamily="2" charset="-122"/>
                <a:cs typeface="黑体" panose="02010609060101010101" pitchFamily="2" charset="-122"/>
                <a:sym typeface="+mn-ea"/>
              </a:rPr>
              <a:t>//--- 从叶子到根逆向求每个字符的哈夫曼编码 ---</a:t>
            </a:r>
            <a:endParaRPr kumimoji="0" lang="en-US" altLang="en-US" sz="2000" i="0" u="none" strike="noStrike" kern="0" cap="none" spc="0" normalizeH="0" baseline="0" noProof="1" dirty="0">
              <a:solidFill>
                <a:schemeClr val="tx1"/>
              </a:solidFill>
              <a:latin typeface="黑体" panose="02010609060101010101" pitchFamily="2" charset="-122"/>
              <a:ea typeface="黑体" panose="02010609060101010101" pitchFamily="2" charset="-122"/>
              <a:cs typeface="黑体" panose="02010609060101010101" pitchFamily="2" charset="-122"/>
            </a:endParaRPr>
          </a:p>
          <a:p>
            <a:pPr marL="609600" marR="0" indent="-609600" algn="l" defTabSz="914400" rtl="0" eaLnBrk="1" latinLnBrk="0" hangingPunct="1">
              <a:lnSpc>
                <a:spcPct val="100000"/>
              </a:lnSpc>
              <a:spcBef>
                <a:spcPts val="0"/>
              </a:spcBef>
              <a:spcAft>
                <a:spcPct val="0"/>
              </a:spcAft>
              <a:buClr>
                <a:schemeClr val="accent1"/>
              </a:buClr>
              <a:buSzTx/>
              <a:buFont typeface="Wingdings" panose="05000000000000000000" pitchFamily="2" charset="2"/>
              <a:buNone/>
            </a:pPr>
            <a:r>
              <a:rPr lang="en-US" altLang="en-US" sz="2000" dirty="0">
                <a:latin typeface="黑体" panose="02010609060101010101" pitchFamily="2" charset="-122"/>
                <a:ea typeface="黑体" panose="02010609060101010101" pitchFamily="2" charset="-122"/>
                <a:cs typeface="黑体" panose="02010609060101010101" pitchFamily="2" charset="-122"/>
                <a:sym typeface="+mn-ea"/>
              </a:rPr>
              <a:t>  cd = (char *)malloc(n*sizeof(char));    // 分配求编码的工作空间</a:t>
            </a:r>
            <a:endParaRPr kumimoji="0" lang="en-US" altLang="en-US" sz="2000" i="0" u="none" strike="noStrike" kern="0" cap="none" spc="0" normalizeH="0" baseline="0" noProof="1" dirty="0">
              <a:solidFill>
                <a:schemeClr val="tx1"/>
              </a:solidFill>
              <a:latin typeface="黑体" panose="02010609060101010101" pitchFamily="2" charset="-122"/>
              <a:ea typeface="黑体" panose="02010609060101010101" pitchFamily="2" charset="-122"/>
              <a:cs typeface="黑体" panose="02010609060101010101" pitchFamily="2" charset="-122"/>
            </a:endParaRPr>
          </a:p>
          <a:p>
            <a:pPr marL="609600" marR="0" indent="-609600" algn="l" defTabSz="914400" rtl="0" eaLnBrk="1" latinLnBrk="0" hangingPunct="1">
              <a:lnSpc>
                <a:spcPct val="100000"/>
              </a:lnSpc>
              <a:spcBef>
                <a:spcPts val="0"/>
              </a:spcBef>
              <a:spcAft>
                <a:spcPct val="0"/>
              </a:spcAft>
              <a:buClr>
                <a:schemeClr val="accent1"/>
              </a:buClr>
              <a:buSzTx/>
              <a:buFont typeface="Wingdings" panose="05000000000000000000" pitchFamily="2" charset="2"/>
              <a:buNone/>
            </a:pPr>
            <a:r>
              <a:rPr lang="en-US" altLang="en-US" sz="2000" dirty="0">
                <a:latin typeface="黑体" panose="02010609060101010101" pitchFamily="2" charset="-122"/>
                <a:ea typeface="黑体" panose="02010609060101010101" pitchFamily="2" charset="-122"/>
                <a:cs typeface="黑体" panose="02010609060101010101" pitchFamily="2" charset="-122"/>
                <a:sym typeface="+mn-ea"/>
              </a:rPr>
              <a:t>  cd[n-1] = '\0';                         // 编码结束符。</a:t>
            </a:r>
            <a:endParaRPr kumimoji="0" lang="en-US" altLang="en-US" sz="2000" i="0" u="none" strike="noStrike" kern="0" cap="none" spc="0" normalizeH="0" baseline="0" noProof="1" dirty="0">
              <a:solidFill>
                <a:schemeClr val="tx1"/>
              </a:solidFill>
              <a:latin typeface="黑体" panose="02010609060101010101" pitchFamily="2" charset="-122"/>
              <a:ea typeface="黑体" panose="02010609060101010101" pitchFamily="2" charset="-122"/>
              <a:cs typeface="黑体" panose="02010609060101010101" pitchFamily="2" charset="-122"/>
            </a:endParaRPr>
          </a:p>
          <a:p>
            <a:pPr marL="609600" marR="0" indent="-609600" algn="l" defTabSz="914400" rtl="0" eaLnBrk="1" latinLnBrk="0" hangingPunct="1">
              <a:lnSpc>
                <a:spcPct val="100000"/>
              </a:lnSpc>
              <a:spcBef>
                <a:spcPts val="0"/>
              </a:spcBef>
              <a:spcAft>
                <a:spcPct val="0"/>
              </a:spcAft>
              <a:buClr>
                <a:schemeClr val="accent1"/>
              </a:buClr>
              <a:buSzTx/>
              <a:buFont typeface="Wingdings" panose="05000000000000000000" pitchFamily="2" charset="2"/>
              <a:buNone/>
            </a:pPr>
            <a:r>
              <a:rPr lang="en-US" altLang="en-US" sz="2000" dirty="0">
                <a:latin typeface="黑体" panose="02010609060101010101" pitchFamily="2" charset="-122"/>
                <a:ea typeface="黑体" panose="02010609060101010101" pitchFamily="2" charset="-122"/>
                <a:cs typeface="黑体" panose="02010609060101010101" pitchFamily="2" charset="-122"/>
                <a:sym typeface="+mn-ea"/>
              </a:rPr>
              <a:t>  for (i=1; i&lt;=n; ++i) {                  // 逐个字符求哈夫曼编码</a:t>
            </a:r>
            <a:endParaRPr kumimoji="0" lang="en-US" altLang="en-US" sz="2000" i="0" u="none" strike="noStrike" kern="0" cap="none" spc="0" normalizeH="0" baseline="0" noProof="1" dirty="0">
              <a:solidFill>
                <a:schemeClr val="tx1"/>
              </a:solidFill>
              <a:latin typeface="黑体" panose="02010609060101010101" pitchFamily="2" charset="-122"/>
              <a:ea typeface="黑体" panose="02010609060101010101" pitchFamily="2" charset="-122"/>
              <a:cs typeface="黑体" panose="02010609060101010101" pitchFamily="2" charset="-122"/>
            </a:endParaRPr>
          </a:p>
          <a:p>
            <a:pPr marL="609600" marR="0" indent="-609600" algn="l" defTabSz="914400" rtl="0" eaLnBrk="1" latinLnBrk="0" hangingPunct="1">
              <a:lnSpc>
                <a:spcPct val="100000"/>
              </a:lnSpc>
              <a:spcBef>
                <a:spcPts val="0"/>
              </a:spcBef>
              <a:spcAft>
                <a:spcPct val="0"/>
              </a:spcAft>
              <a:buClr>
                <a:schemeClr val="accent1"/>
              </a:buClr>
              <a:buSzTx/>
              <a:buFont typeface="Wingdings" panose="05000000000000000000" pitchFamily="2" charset="2"/>
              <a:buNone/>
            </a:pPr>
            <a:r>
              <a:rPr lang="en-US" altLang="en-US" sz="2000" dirty="0">
                <a:latin typeface="黑体" panose="02010609060101010101" pitchFamily="2" charset="-122"/>
                <a:ea typeface="黑体" panose="02010609060101010101" pitchFamily="2" charset="-122"/>
                <a:cs typeface="黑体" panose="02010609060101010101" pitchFamily="2" charset="-122"/>
                <a:sym typeface="+mn-ea"/>
              </a:rPr>
              <a:t>    start = n-1;                          // 编码结束符位置</a:t>
            </a:r>
            <a:endParaRPr kumimoji="0" lang="en-US" altLang="en-US" sz="2000" i="0" u="none" strike="noStrike" kern="0" cap="none" spc="0" normalizeH="0" baseline="0" noProof="1" dirty="0">
              <a:solidFill>
                <a:schemeClr val="tx1"/>
              </a:solidFill>
              <a:latin typeface="黑体" panose="02010609060101010101" pitchFamily="2" charset="-122"/>
              <a:ea typeface="黑体" panose="02010609060101010101" pitchFamily="2" charset="-122"/>
              <a:cs typeface="黑体" panose="02010609060101010101" pitchFamily="2" charset="-122"/>
            </a:endParaRPr>
          </a:p>
          <a:p>
            <a:pPr marL="609600" marR="0" indent="-609600" algn="l" defTabSz="914400" rtl="0" eaLnBrk="1" latinLnBrk="0" hangingPunct="1">
              <a:lnSpc>
                <a:spcPct val="100000"/>
              </a:lnSpc>
              <a:spcBef>
                <a:spcPts val="0"/>
              </a:spcBef>
              <a:spcAft>
                <a:spcPct val="0"/>
              </a:spcAft>
              <a:buClr>
                <a:schemeClr val="accent1"/>
              </a:buClr>
              <a:buSzTx/>
              <a:buFont typeface="Wingdings" panose="05000000000000000000" pitchFamily="2" charset="2"/>
              <a:buNone/>
            </a:pPr>
            <a:r>
              <a:rPr lang="en-US" altLang="en-US" sz="2000" dirty="0">
                <a:latin typeface="黑体" panose="02010609060101010101" pitchFamily="2" charset="-122"/>
                <a:ea typeface="黑体" panose="02010609060101010101" pitchFamily="2" charset="-122"/>
                <a:cs typeface="黑体" panose="02010609060101010101" pitchFamily="2" charset="-122"/>
                <a:sym typeface="+mn-ea"/>
              </a:rPr>
              <a:t>    for (c=i, f=HT[i].parent; f!=0; c=f, f=HT[f].parent) </a:t>
            </a:r>
            <a:endParaRPr kumimoji="0" lang="en-US" altLang="en-US" sz="2000" i="0" u="none" strike="noStrike" kern="0" cap="none" spc="0" normalizeH="0" baseline="0" noProof="1" dirty="0">
              <a:solidFill>
                <a:schemeClr val="tx1"/>
              </a:solidFill>
              <a:latin typeface="黑体" panose="02010609060101010101" pitchFamily="2" charset="-122"/>
              <a:ea typeface="黑体" panose="02010609060101010101" pitchFamily="2" charset="-122"/>
              <a:cs typeface="黑体" panose="02010609060101010101" pitchFamily="2" charset="-122"/>
            </a:endParaRPr>
          </a:p>
          <a:p>
            <a:pPr marL="609600" marR="0" indent="-609600" algn="l" defTabSz="914400" rtl="0" eaLnBrk="1" latinLnBrk="0" hangingPunct="1">
              <a:lnSpc>
                <a:spcPct val="100000"/>
              </a:lnSpc>
              <a:spcBef>
                <a:spcPts val="0"/>
              </a:spcBef>
              <a:spcAft>
                <a:spcPct val="0"/>
              </a:spcAft>
              <a:buClr>
                <a:schemeClr val="accent1"/>
              </a:buClr>
              <a:buSzTx/>
              <a:buFont typeface="Wingdings" panose="05000000000000000000" pitchFamily="2" charset="2"/>
              <a:buNone/>
            </a:pPr>
            <a:r>
              <a:rPr lang="en-US" altLang="en-US" sz="2000" dirty="0">
                <a:latin typeface="黑体" panose="02010609060101010101" pitchFamily="2" charset="-122"/>
                <a:ea typeface="黑体" panose="02010609060101010101" pitchFamily="2" charset="-122"/>
                <a:cs typeface="黑体" panose="02010609060101010101" pitchFamily="2" charset="-122"/>
                <a:sym typeface="+mn-ea"/>
              </a:rPr>
              <a:t>      // 从叶子到根逆向求编码</a:t>
            </a:r>
            <a:endParaRPr kumimoji="0" lang="en-US" altLang="en-US" sz="2000" i="0" u="none" strike="noStrike" kern="0" cap="none" spc="0" normalizeH="0" baseline="0" noProof="1" dirty="0">
              <a:solidFill>
                <a:schemeClr val="tx1"/>
              </a:solidFill>
              <a:latin typeface="黑体" panose="02010609060101010101" pitchFamily="2" charset="-122"/>
              <a:ea typeface="黑体" panose="02010609060101010101" pitchFamily="2" charset="-122"/>
              <a:cs typeface="黑体" panose="02010609060101010101" pitchFamily="2" charset="-122"/>
            </a:endParaRPr>
          </a:p>
          <a:p>
            <a:pPr marL="609600" marR="0" indent="-609600" algn="l" defTabSz="914400" rtl="0" eaLnBrk="1" latinLnBrk="0" hangingPunct="1">
              <a:lnSpc>
                <a:spcPct val="100000"/>
              </a:lnSpc>
              <a:spcBef>
                <a:spcPts val="0"/>
              </a:spcBef>
              <a:spcAft>
                <a:spcPct val="0"/>
              </a:spcAft>
              <a:buClr>
                <a:schemeClr val="accent1"/>
              </a:buClr>
              <a:buSzTx/>
              <a:buFont typeface="Wingdings" panose="05000000000000000000" pitchFamily="2" charset="2"/>
              <a:buNone/>
            </a:pPr>
            <a:r>
              <a:rPr lang="en-US" altLang="en-US" sz="2000" dirty="0">
                <a:latin typeface="黑体" panose="02010609060101010101" pitchFamily="2" charset="-122"/>
                <a:ea typeface="黑体" panose="02010609060101010101" pitchFamily="2" charset="-122"/>
                <a:cs typeface="黑体" panose="02010609060101010101" pitchFamily="2" charset="-122"/>
                <a:sym typeface="+mn-ea"/>
              </a:rPr>
              <a:t>      if (HT[f].lchild==c) cd[--start] = '0';</a:t>
            </a:r>
            <a:endParaRPr kumimoji="0" lang="en-US" altLang="en-US" sz="2000" i="0" u="none" strike="noStrike" kern="0" cap="none" spc="0" normalizeH="0" baseline="0" noProof="1" dirty="0">
              <a:solidFill>
                <a:schemeClr val="tx1"/>
              </a:solidFill>
              <a:latin typeface="黑体" panose="02010609060101010101" pitchFamily="2" charset="-122"/>
              <a:ea typeface="黑体" panose="02010609060101010101" pitchFamily="2" charset="-122"/>
              <a:cs typeface="黑体" panose="02010609060101010101" pitchFamily="2" charset="-122"/>
            </a:endParaRPr>
          </a:p>
          <a:p>
            <a:pPr marL="609600" marR="0" indent="-609600" algn="l" defTabSz="914400" rtl="0" eaLnBrk="1" latinLnBrk="0" hangingPunct="1">
              <a:lnSpc>
                <a:spcPct val="100000"/>
              </a:lnSpc>
              <a:spcBef>
                <a:spcPts val="0"/>
              </a:spcBef>
              <a:spcAft>
                <a:spcPct val="0"/>
              </a:spcAft>
              <a:buClr>
                <a:schemeClr val="accent1"/>
              </a:buClr>
              <a:buSzTx/>
              <a:buFont typeface="Wingdings" panose="05000000000000000000" pitchFamily="2" charset="2"/>
              <a:buNone/>
            </a:pPr>
            <a:r>
              <a:rPr lang="en-US" altLang="en-US" sz="2000" dirty="0">
                <a:latin typeface="黑体" panose="02010609060101010101" pitchFamily="2" charset="-122"/>
                <a:ea typeface="黑体" panose="02010609060101010101" pitchFamily="2" charset="-122"/>
                <a:cs typeface="黑体" panose="02010609060101010101" pitchFamily="2" charset="-122"/>
                <a:sym typeface="+mn-ea"/>
              </a:rPr>
              <a:t>      else cd[--start] = '1';</a:t>
            </a:r>
            <a:endParaRPr kumimoji="0" lang="en-US" altLang="en-US" sz="2000" i="0" u="none" strike="noStrike" kern="0" cap="none" spc="0" normalizeH="0" baseline="0" noProof="1" dirty="0">
              <a:solidFill>
                <a:schemeClr val="tx1"/>
              </a:solidFill>
              <a:latin typeface="黑体" panose="02010609060101010101" pitchFamily="2" charset="-122"/>
              <a:ea typeface="黑体" panose="02010609060101010101" pitchFamily="2" charset="-122"/>
              <a:cs typeface="黑体" panose="02010609060101010101" pitchFamily="2" charset="-122"/>
            </a:endParaRPr>
          </a:p>
          <a:p>
            <a:pPr marL="609600" marR="0" indent="-609600" algn="l" defTabSz="914400" rtl="0" eaLnBrk="1" latinLnBrk="0" hangingPunct="1">
              <a:lnSpc>
                <a:spcPct val="100000"/>
              </a:lnSpc>
              <a:spcBef>
                <a:spcPts val="0"/>
              </a:spcBef>
              <a:spcAft>
                <a:spcPct val="0"/>
              </a:spcAft>
              <a:buClr>
                <a:schemeClr val="accent1"/>
              </a:buClr>
              <a:buSzTx/>
              <a:buFont typeface="Wingdings" panose="05000000000000000000" pitchFamily="2" charset="2"/>
              <a:buNone/>
            </a:pPr>
            <a:r>
              <a:rPr lang="en-US" altLang="en-US" sz="2000" dirty="0">
                <a:latin typeface="黑体" panose="02010609060101010101" pitchFamily="2" charset="-122"/>
                <a:ea typeface="黑体" panose="02010609060101010101" pitchFamily="2" charset="-122"/>
                <a:cs typeface="黑体" panose="02010609060101010101" pitchFamily="2" charset="-122"/>
                <a:sym typeface="+mn-ea"/>
              </a:rPr>
              <a:t>    HC[i] = (char *)malloc((n-start)*sizeof(char));  // 为第i个字符编码分配空间</a:t>
            </a:r>
            <a:endParaRPr kumimoji="0" lang="en-US" altLang="en-US" sz="2000" i="0" u="none" strike="noStrike" kern="0" cap="none" spc="0" normalizeH="0" baseline="0" noProof="1" dirty="0">
              <a:solidFill>
                <a:schemeClr val="tx1"/>
              </a:solidFill>
              <a:latin typeface="黑体" panose="02010609060101010101" pitchFamily="2" charset="-122"/>
              <a:ea typeface="黑体" panose="02010609060101010101" pitchFamily="2" charset="-122"/>
              <a:cs typeface="黑体" panose="02010609060101010101" pitchFamily="2" charset="-122"/>
            </a:endParaRPr>
          </a:p>
          <a:p>
            <a:pPr marL="609600" marR="0" indent="-609600" algn="l" defTabSz="914400" rtl="0" eaLnBrk="1" latinLnBrk="0" hangingPunct="1">
              <a:lnSpc>
                <a:spcPct val="100000"/>
              </a:lnSpc>
              <a:spcBef>
                <a:spcPts val="0"/>
              </a:spcBef>
              <a:spcAft>
                <a:spcPct val="0"/>
              </a:spcAft>
              <a:buClr>
                <a:schemeClr val="accent1"/>
              </a:buClr>
              <a:buSzTx/>
              <a:buFont typeface="Wingdings" panose="05000000000000000000" pitchFamily="2" charset="2"/>
              <a:buNone/>
            </a:pPr>
            <a:r>
              <a:rPr lang="en-US" altLang="en-US" sz="2000" dirty="0">
                <a:latin typeface="黑体" panose="02010609060101010101" pitchFamily="2" charset="-122"/>
                <a:ea typeface="黑体" panose="02010609060101010101" pitchFamily="2" charset="-122"/>
                <a:cs typeface="黑体" panose="02010609060101010101" pitchFamily="2" charset="-122"/>
                <a:sym typeface="+mn-ea"/>
              </a:rPr>
              <a:t>    strcpy(HC[i], &amp;cd[start]);    // 从cd复制编码(串)到HC</a:t>
            </a:r>
            <a:endParaRPr kumimoji="0" lang="en-US" altLang="en-US" sz="2000" i="0" u="none" strike="noStrike" kern="0" cap="none" spc="0" normalizeH="0" baseline="0" noProof="1" dirty="0">
              <a:solidFill>
                <a:schemeClr val="tx1"/>
              </a:solidFill>
              <a:latin typeface="黑体" panose="02010609060101010101" pitchFamily="2" charset="-122"/>
              <a:ea typeface="黑体" panose="02010609060101010101" pitchFamily="2" charset="-122"/>
              <a:cs typeface="黑体" panose="02010609060101010101" pitchFamily="2" charset="-122"/>
            </a:endParaRPr>
          </a:p>
          <a:p>
            <a:pPr marL="609600" marR="0" indent="-609600" algn="l" defTabSz="914400" rtl="0" eaLnBrk="1" latinLnBrk="0" hangingPunct="1">
              <a:lnSpc>
                <a:spcPct val="100000"/>
              </a:lnSpc>
              <a:spcBef>
                <a:spcPts val="0"/>
              </a:spcBef>
              <a:spcAft>
                <a:spcPct val="0"/>
              </a:spcAft>
              <a:buClr>
                <a:schemeClr val="accent1"/>
              </a:buClr>
              <a:buSzTx/>
              <a:buFont typeface="Wingdings" panose="05000000000000000000" pitchFamily="2" charset="2"/>
              <a:buNone/>
            </a:pPr>
            <a:r>
              <a:rPr lang="en-US" altLang="en-US" sz="2000" dirty="0">
                <a:latin typeface="黑体" panose="02010609060101010101" pitchFamily="2" charset="-122"/>
                <a:ea typeface="黑体" panose="02010609060101010101" pitchFamily="2" charset="-122"/>
                <a:cs typeface="黑体" panose="02010609060101010101" pitchFamily="2" charset="-122"/>
                <a:sym typeface="+mn-ea"/>
              </a:rPr>
              <a:t>  }</a:t>
            </a:r>
            <a:endParaRPr kumimoji="0" lang="en-US" altLang="en-US" sz="2000" i="0" u="none" strike="noStrike" kern="0" cap="none" spc="0" normalizeH="0" baseline="0" noProof="1" dirty="0">
              <a:solidFill>
                <a:schemeClr val="tx1"/>
              </a:solidFill>
              <a:latin typeface="黑体" panose="02010609060101010101" pitchFamily="2" charset="-122"/>
              <a:ea typeface="黑体" panose="02010609060101010101" pitchFamily="2" charset="-122"/>
              <a:cs typeface="黑体" panose="02010609060101010101" pitchFamily="2" charset="-122"/>
            </a:endParaRPr>
          </a:p>
          <a:p>
            <a:pPr marL="609600" marR="0" indent="-609600" algn="l" defTabSz="914400" rtl="0" eaLnBrk="1" latinLnBrk="0" hangingPunct="1">
              <a:lnSpc>
                <a:spcPct val="100000"/>
              </a:lnSpc>
              <a:spcBef>
                <a:spcPts val="0"/>
              </a:spcBef>
              <a:spcAft>
                <a:spcPct val="0"/>
              </a:spcAft>
              <a:buClr>
                <a:schemeClr val="accent1"/>
              </a:buClr>
              <a:buSzTx/>
              <a:buFont typeface="Wingdings" panose="05000000000000000000" pitchFamily="2" charset="2"/>
              <a:buNone/>
            </a:pPr>
            <a:r>
              <a:rPr lang="en-US" altLang="en-US" sz="2000" dirty="0">
                <a:latin typeface="黑体" panose="02010609060101010101" pitchFamily="2" charset="-122"/>
                <a:ea typeface="黑体" panose="02010609060101010101" pitchFamily="2" charset="-122"/>
                <a:cs typeface="黑体" panose="02010609060101010101" pitchFamily="2" charset="-122"/>
                <a:sym typeface="+mn-ea"/>
              </a:rPr>
              <a:t>  free(cd);   // 释放工作空间</a:t>
            </a:r>
            <a:endParaRPr kumimoji="0" lang="en-US" altLang="en-US" sz="2000" i="0" u="none" strike="noStrike" kern="0" cap="none" spc="0" normalizeH="0" baseline="0" noProof="1" dirty="0">
              <a:solidFill>
                <a:schemeClr val="tx1"/>
              </a:solidFill>
              <a:latin typeface="黑体" panose="02010609060101010101" pitchFamily="2" charset="-122"/>
              <a:ea typeface="黑体" panose="02010609060101010101" pitchFamily="2" charset="-122"/>
              <a:cs typeface="黑体" panose="02010609060101010101" pitchFamily="2" charset="-122"/>
            </a:endParaRPr>
          </a:p>
          <a:p>
            <a:pPr marL="609600" marR="0" indent="-609600" algn="l" defTabSz="914400" rtl="0" eaLnBrk="1" latinLnBrk="0" hangingPunct="1">
              <a:lnSpc>
                <a:spcPct val="100000"/>
              </a:lnSpc>
              <a:spcBef>
                <a:spcPts val="0"/>
              </a:spcBef>
              <a:spcAft>
                <a:spcPct val="0"/>
              </a:spcAft>
              <a:buClr>
                <a:schemeClr val="accent1"/>
              </a:buClr>
              <a:buSzTx/>
              <a:buFont typeface="Wingdings" panose="05000000000000000000" pitchFamily="2" charset="2"/>
              <a:buNone/>
            </a:pPr>
            <a:r>
              <a:rPr lang="en-US" altLang="en-US" sz="2000" dirty="0">
                <a:latin typeface="黑体" panose="02010609060101010101" pitchFamily="2" charset="-122"/>
                <a:ea typeface="黑体" panose="02010609060101010101" pitchFamily="2" charset="-122"/>
                <a:cs typeface="黑体" panose="02010609060101010101" pitchFamily="2" charset="-122"/>
                <a:sym typeface="+mn-ea"/>
              </a:rPr>
              <a:t>}//end function</a:t>
            </a:r>
            <a:endParaRPr kumimoji="0" lang="en-US" altLang="zh-CN" sz="2000" i="0" u="none" strike="noStrike" kern="0" cap="none" spc="0" normalizeH="0" baseline="0" noProof="1" dirty="0">
              <a:solidFill>
                <a:schemeClr val="tx1"/>
              </a:solidFill>
              <a:latin typeface="黑体" panose="02010609060101010101" pitchFamily="2" charset="-122"/>
              <a:ea typeface="黑体" panose="02010609060101010101" pitchFamily="2" charset="-122"/>
              <a:cs typeface="黑体" panose="02010609060101010101" pitchFamily="2" charset="-122"/>
            </a:endParaRPr>
          </a:p>
          <a:p>
            <a:pPr marL="609600" marR="0" indent="-609600" algn="l" defTabSz="914400" rtl="0" eaLnBrk="1" latinLnBrk="0" hangingPunct="1">
              <a:lnSpc>
                <a:spcPct val="100000"/>
              </a:lnSpc>
              <a:spcBef>
                <a:spcPts val="0"/>
              </a:spcBef>
              <a:spcAft>
                <a:spcPct val="0"/>
              </a:spcAft>
              <a:buClr>
                <a:schemeClr val="accent1"/>
              </a:buClr>
              <a:buSzTx/>
              <a:buFont typeface="Wingdings" panose="05000000000000000000" pitchFamily="2" charset="2"/>
              <a:buNone/>
            </a:pPr>
            <a:endParaRPr kumimoji="0" lang="en-US" altLang="zh-CN" sz="2000" i="0" u="none" strike="noStrike" kern="0" cap="none" spc="0" normalizeH="0" baseline="0" noProof="1" dirty="0">
              <a:solidFill>
                <a:schemeClr val="tx1"/>
              </a:solidFill>
              <a:latin typeface="黑体" panose="02010609060101010101" pitchFamily="2" charset="-122"/>
              <a:ea typeface="黑体" panose="02010609060101010101" pitchFamily="2" charset="-122"/>
              <a:cs typeface="黑体" panose="02010609060101010101" pitchFamily="2" charset="-122"/>
              <a:sym typeface="+mn-ea"/>
            </a:endParaRPr>
          </a:p>
        </p:txBody>
      </p:sp>
      <p:sp>
        <p:nvSpPr>
          <p:cNvPr id="4" name="标题 3"/>
          <p:cNvSpPr>
            <a:spLocks noGrp="1"/>
          </p:cNvSpPr>
          <p:nvPr>
            <p:ph type="title"/>
          </p:nvPr>
        </p:nvSpPr>
        <p:spPr>
          <a:xfrm>
            <a:off x="752475" y="222568"/>
            <a:ext cx="10972800" cy="796908"/>
          </a:xfrm>
        </p:spPr>
        <p:txBody>
          <a:bodyPr/>
          <a:p>
            <a:r>
              <a:rPr lang="en-US" altLang="zh-CN">
                <a:latin typeface="楷体" panose="02010609060101010101" charset="-122"/>
                <a:ea typeface="楷体" panose="02010609060101010101" charset="-122"/>
                <a:cs typeface="楷体" panose="02010609060101010101" charset="-122"/>
                <a:sym typeface="+mn-ea"/>
              </a:rPr>
              <a:t>6.6 </a:t>
            </a:r>
            <a:r>
              <a:rPr lang="zh-CN" altLang="en-US" dirty="0">
                <a:latin typeface="楷体" panose="02010609060101010101" charset="-122"/>
                <a:ea typeface="楷体" panose="02010609060101010101" charset="-122"/>
                <a:cs typeface="楷体" panose="02010609060101010101" charset="-122"/>
                <a:sym typeface="+mn-ea"/>
              </a:rPr>
              <a:t>赫夫曼树及其应用</a:t>
            </a:r>
            <a:endParaRPr lang="en-US" altLang="zh-CN">
              <a:latin typeface="楷体" panose="02010609060101010101" charset="-122"/>
              <a:ea typeface="楷体" panose="02010609060101010101" charset="-122"/>
              <a:cs typeface="楷体" panose="02010609060101010101" charset="-122"/>
            </a:endParaRPr>
          </a:p>
        </p:txBody>
      </p:sp>
      <p:sp>
        <p:nvSpPr>
          <p:cNvPr id="2" name="灯片编号占位符 1"/>
          <p:cNvSpPr>
            <a:spLocks noGrp="1"/>
          </p:cNvSpPr>
          <p:nvPr>
            <p:ph type="sldNum" sz="quarter" idx="4"/>
          </p:nvPr>
        </p:nvSpPr>
        <p:spPr/>
        <p:txBody>
          <a:bodyPr/>
          <a:p>
            <a:fld id="{F18B4237-A20D-4DE2-ADD8-75BCC50A7656}" type="slidenum">
              <a:rPr lang="zh-CN" altLang="en-US"/>
            </a:fld>
            <a:endParaRPr lang="zh-CN" altLang="en-US"/>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pPr marL="457200" marR="0" lvl="1" indent="-457200" algn="l" defTabSz="1219200" rtl="0" eaLnBrk="1" fontAlgn="base" latinLnBrk="0" hangingPunct="1">
              <a:lnSpc>
                <a:spcPct val="100000"/>
              </a:lnSpc>
              <a:spcBef>
                <a:spcPct val="20000"/>
              </a:spcBef>
              <a:buClrTx/>
              <a:buSzTx/>
              <a:buFont typeface="Wingdings" panose="05000000000000000000" charset="0"/>
              <a:buChar char="l"/>
            </a:pPr>
            <a:r>
              <a:rPr lang="zh-CN" altLang="en-US" sz="2800" dirty="0">
                <a:latin typeface="黑体" panose="02010609060101010101" pitchFamily="2" charset="-122"/>
                <a:cs typeface="+mn-cs"/>
                <a:sym typeface="+mn-ea"/>
              </a:rPr>
              <a:t>赫夫曼解码算法</a:t>
            </a:r>
            <a:endParaRPr kumimoji="0" lang="zh-CN" altLang="en-US" sz="2400" b="0" i="0" u="none" strike="noStrike" kern="0" cap="none" spc="0" normalizeH="0" baseline="0" dirty="0">
              <a:solidFill>
                <a:schemeClr val="tx1"/>
              </a:solidFill>
              <a:latin typeface="黑体" panose="02010609060101010101" pitchFamily="2" charset="-122"/>
              <a:ea typeface="黑体" panose="02010609060101010101" pitchFamily="2" charset="-122"/>
              <a:cs typeface="+mn-ea"/>
            </a:endParaRPr>
          </a:p>
          <a:p>
            <a:pPr marR="0" lvl="1" algn="l" defTabSz="1219200" rtl="0" eaLnBrk="1" fontAlgn="base" latinLnBrk="0" hangingPunct="1">
              <a:lnSpc>
                <a:spcPct val="100000"/>
              </a:lnSpc>
              <a:spcBef>
                <a:spcPct val="20000"/>
              </a:spcBef>
              <a:buClrTx/>
              <a:buSzTx/>
              <a:buChar char="•"/>
            </a:pPr>
            <a:r>
              <a:rPr lang="zh-CN" altLang="en-US" sz="2400" dirty="0">
                <a:latin typeface="黑体" panose="02010609060101010101" pitchFamily="2" charset="-122"/>
                <a:ea typeface="黑体" panose="02010609060101010101" pitchFamily="2" charset="-122"/>
                <a:cs typeface="+mn-ea"/>
                <a:sym typeface="+mn-ea"/>
              </a:rPr>
              <a:t>定义指针p指向赫夫曼树结点，指针i指向编码串，定义ch逐个</a:t>
            </a:r>
            <a:r>
              <a:rPr lang="zh-CN" altLang="en-US" sz="2400" dirty="0">
                <a:latin typeface="黑体" panose="02010609060101010101" pitchFamily="2" charset="-122"/>
                <a:ea typeface="黑体" panose="02010609060101010101" pitchFamily="2" charset="-122"/>
                <a:cs typeface="+mn-ea"/>
                <a:sym typeface="+mn-ea"/>
              </a:rPr>
              <a:t>读取编码串的字符</a:t>
            </a:r>
            <a:endParaRPr kumimoji="0" lang="zh-CN" altLang="en-US" sz="2400" b="0" i="0" u="none" strike="noStrike" kern="0" cap="none" spc="0" normalizeH="0" baseline="0" dirty="0">
              <a:solidFill>
                <a:schemeClr val="tx1"/>
              </a:solidFill>
              <a:latin typeface="黑体" panose="02010609060101010101" pitchFamily="2" charset="-122"/>
              <a:ea typeface="黑体" panose="02010609060101010101" pitchFamily="2" charset="-122"/>
              <a:cs typeface="+mn-ea"/>
            </a:endParaRPr>
          </a:p>
          <a:p>
            <a:pPr marR="0" lvl="1" algn="l" defTabSz="1219200" rtl="0" eaLnBrk="1" fontAlgn="base" latinLnBrk="0" hangingPunct="1">
              <a:lnSpc>
                <a:spcPct val="100000"/>
              </a:lnSpc>
              <a:spcBef>
                <a:spcPct val="20000"/>
              </a:spcBef>
              <a:buClrTx/>
              <a:buSzTx/>
              <a:buChar char="•"/>
            </a:pPr>
            <a:r>
              <a:rPr lang="zh-CN" altLang="en-US" sz="2400" dirty="0">
                <a:latin typeface="黑体" panose="02010609060101010101" pitchFamily="2" charset="-122"/>
                <a:ea typeface="黑体" panose="02010609060101010101" pitchFamily="2" charset="-122"/>
                <a:cs typeface="+mn-ea"/>
                <a:sym typeface="+mn-ea"/>
              </a:rPr>
              <a:t>初始化：读入编码串，设置p指向根结点，i为0，执行以下循环：</a:t>
            </a:r>
            <a:endParaRPr kumimoji="0" lang="zh-CN" altLang="en-US" sz="2400" b="0" i="0" u="none" strike="noStrike" kern="0" cap="none" spc="0" normalizeH="0" baseline="0" dirty="0">
              <a:solidFill>
                <a:schemeClr val="tx1"/>
              </a:solidFill>
              <a:latin typeface="黑体" panose="02010609060101010101" pitchFamily="2" charset="-122"/>
              <a:ea typeface="黑体" panose="02010609060101010101" pitchFamily="2" charset="-122"/>
              <a:cs typeface="+mn-ea"/>
            </a:endParaRPr>
          </a:p>
          <a:p>
            <a:pPr marL="784225" marR="0" lvl="1" indent="-457200" algn="l" defTabSz="914400" rtl="0" eaLnBrk="1" fontAlgn="base" latinLnBrk="0" hangingPunct="1">
              <a:lnSpc>
                <a:spcPct val="100000"/>
              </a:lnSpc>
              <a:spcBef>
                <a:spcPct val="20000"/>
              </a:spcBef>
              <a:spcAft>
                <a:spcPct val="0"/>
              </a:spcAft>
              <a:buClr>
                <a:schemeClr val="accent6"/>
              </a:buClr>
              <a:buSzTx/>
              <a:buFont typeface="Segoe Print" panose="02000600000000000000" charset="0"/>
              <a:buAutoNum type="circleNumDbPlain"/>
              <a:defRPr/>
            </a:pPr>
            <a:r>
              <a:rPr lang="zh-CN" altLang="en-US" sz="2400" noProof="0" smtClean="0">
                <a:ln>
                  <a:noFill/>
                </a:ln>
                <a:effectLst/>
                <a:uLnTx/>
                <a:uFillTx/>
                <a:latin typeface="黑体" panose="02010609060101010101" pitchFamily="2" charset="-122"/>
                <a:ea typeface="黑体" panose="02010609060101010101" pitchFamily="2" charset="-122"/>
                <a:cs typeface="+mn-ea"/>
                <a:sym typeface="+mn-ea"/>
              </a:rPr>
              <a:t>取编码串的第</a:t>
            </a:r>
            <a:r>
              <a:rPr lang="en-US" altLang="zh-CN" sz="2400" noProof="0" smtClean="0">
                <a:ln>
                  <a:noFill/>
                </a:ln>
                <a:effectLst/>
                <a:uLnTx/>
                <a:uFillTx/>
                <a:latin typeface="黑体" panose="02010609060101010101" pitchFamily="2" charset="-122"/>
                <a:ea typeface="黑体" panose="02010609060101010101" pitchFamily="2" charset="-122"/>
                <a:cs typeface="+mn-ea"/>
                <a:sym typeface="+mn-ea"/>
              </a:rPr>
              <a:t>i</a:t>
            </a:r>
            <a:r>
              <a:rPr lang="zh-CN" altLang="en-US" sz="2400" noProof="0" smtClean="0">
                <a:ln>
                  <a:noFill/>
                </a:ln>
                <a:effectLst/>
                <a:uLnTx/>
                <a:uFillTx/>
                <a:latin typeface="黑体" panose="02010609060101010101" pitchFamily="2" charset="-122"/>
                <a:ea typeface="黑体" panose="02010609060101010101" pitchFamily="2" charset="-122"/>
                <a:cs typeface="+mn-ea"/>
                <a:sym typeface="+mn-ea"/>
              </a:rPr>
              <a:t>个字符放入</a:t>
            </a:r>
            <a:r>
              <a:rPr lang="en-US" altLang="zh-CN" sz="2400" noProof="0" smtClean="0">
                <a:ln>
                  <a:noFill/>
                </a:ln>
                <a:effectLst/>
                <a:uLnTx/>
                <a:uFillTx/>
                <a:latin typeface="黑体" panose="02010609060101010101" pitchFamily="2" charset="-122"/>
                <a:ea typeface="黑体" panose="02010609060101010101" pitchFamily="2" charset="-122"/>
                <a:cs typeface="+mn-ea"/>
                <a:sym typeface="+mn-ea"/>
              </a:rPr>
              <a:t>ch</a:t>
            </a:r>
            <a:endParaRPr lang="en-US" altLang="zh-CN" sz="2400" noProof="0" smtClean="0">
              <a:ln>
                <a:noFill/>
              </a:ln>
              <a:effectLst/>
              <a:uLnTx/>
              <a:uFillTx/>
              <a:latin typeface="黑体" panose="02010609060101010101" pitchFamily="2" charset="-122"/>
              <a:ea typeface="黑体" panose="02010609060101010101" pitchFamily="2" charset="-122"/>
              <a:cs typeface="+mn-ea"/>
              <a:sym typeface="+mn-ea"/>
            </a:endParaRPr>
          </a:p>
          <a:p>
            <a:pPr marL="784225" marR="0" lvl="1" indent="-457200" algn="l" defTabSz="914400" rtl="0" eaLnBrk="1" fontAlgn="base" latinLnBrk="0" hangingPunct="1">
              <a:lnSpc>
                <a:spcPct val="100000"/>
              </a:lnSpc>
              <a:spcBef>
                <a:spcPct val="20000"/>
              </a:spcBef>
              <a:spcAft>
                <a:spcPct val="0"/>
              </a:spcAft>
              <a:buClr>
                <a:schemeClr val="accent6"/>
              </a:buClr>
              <a:buSzTx/>
              <a:buFont typeface="Segoe Print" panose="02000600000000000000" charset="0"/>
              <a:buAutoNum type="circleNumDbPlain"/>
              <a:defRPr/>
            </a:pPr>
            <a:r>
              <a:rPr lang="zh-CN" altLang="en-US" sz="2400" noProof="0" smtClean="0">
                <a:ln>
                  <a:noFill/>
                </a:ln>
                <a:effectLst/>
                <a:uLnTx/>
                <a:uFillTx/>
                <a:latin typeface="黑体" panose="02010609060101010101" pitchFamily="2" charset="-122"/>
                <a:ea typeface="黑体" panose="02010609060101010101" pitchFamily="2" charset="-122"/>
                <a:cs typeface="+mn-ea"/>
                <a:sym typeface="+mn-ea"/>
              </a:rPr>
              <a:t>如果</a:t>
            </a:r>
            <a:r>
              <a:rPr lang="en-US" altLang="zh-CN" sz="2400" noProof="0" smtClean="0">
                <a:ln>
                  <a:noFill/>
                </a:ln>
                <a:effectLst/>
                <a:uLnTx/>
                <a:uFillTx/>
                <a:latin typeface="黑体" panose="02010609060101010101" pitchFamily="2" charset="-122"/>
                <a:ea typeface="黑体" panose="02010609060101010101" pitchFamily="2" charset="-122"/>
                <a:cs typeface="+mn-ea"/>
                <a:sym typeface="+mn-ea"/>
              </a:rPr>
              <a:t>ch</a:t>
            </a:r>
            <a:r>
              <a:rPr lang="zh-CN" altLang="en-US" sz="2400" noProof="0" smtClean="0">
                <a:ln>
                  <a:noFill/>
                </a:ln>
                <a:effectLst/>
                <a:uLnTx/>
                <a:uFillTx/>
                <a:latin typeface="黑体" panose="02010609060101010101" pitchFamily="2" charset="-122"/>
                <a:ea typeface="黑体" panose="02010609060101010101" pitchFamily="2" charset="-122"/>
                <a:cs typeface="+mn-ea"/>
                <a:sym typeface="+mn-ea"/>
              </a:rPr>
              <a:t>是字符</a:t>
            </a:r>
            <a:r>
              <a:rPr lang="en-US" altLang="zh-CN" sz="2400" noProof="0" smtClean="0">
                <a:ln>
                  <a:noFill/>
                </a:ln>
                <a:effectLst/>
                <a:uLnTx/>
                <a:uFillTx/>
                <a:latin typeface="黑体" panose="02010609060101010101" pitchFamily="2" charset="-122"/>
                <a:ea typeface="黑体" panose="02010609060101010101" pitchFamily="2" charset="-122"/>
                <a:cs typeface="+mn-ea"/>
                <a:sym typeface="+mn-ea"/>
              </a:rPr>
              <a:t>0</a:t>
            </a:r>
            <a:r>
              <a:rPr lang="zh-CN" altLang="en-US" sz="2400" noProof="0" smtClean="0">
                <a:ln>
                  <a:noFill/>
                </a:ln>
                <a:effectLst/>
                <a:uLnTx/>
                <a:uFillTx/>
                <a:latin typeface="黑体" panose="02010609060101010101" pitchFamily="2" charset="-122"/>
                <a:ea typeface="黑体" panose="02010609060101010101" pitchFamily="2" charset="-122"/>
                <a:cs typeface="+mn-ea"/>
                <a:sym typeface="+mn-ea"/>
              </a:rPr>
              <a:t>，则</a:t>
            </a:r>
            <a:r>
              <a:rPr lang="en-US" altLang="zh-CN" sz="2400" noProof="0" smtClean="0">
                <a:ln>
                  <a:noFill/>
                </a:ln>
                <a:effectLst/>
                <a:uLnTx/>
                <a:uFillTx/>
                <a:latin typeface="黑体" panose="02010609060101010101" pitchFamily="2" charset="-122"/>
                <a:ea typeface="黑体" panose="02010609060101010101" pitchFamily="2" charset="-122"/>
                <a:cs typeface="+mn-ea"/>
                <a:sym typeface="+mn-ea"/>
              </a:rPr>
              <a:t>p</a:t>
            </a:r>
            <a:r>
              <a:rPr lang="zh-CN" altLang="en-US" sz="2400" noProof="0" smtClean="0">
                <a:ln>
                  <a:noFill/>
                </a:ln>
                <a:effectLst/>
                <a:uLnTx/>
                <a:uFillTx/>
                <a:latin typeface="黑体" panose="02010609060101010101" pitchFamily="2" charset="-122"/>
                <a:ea typeface="黑体" panose="02010609060101010101" pitchFamily="2" charset="-122"/>
                <a:cs typeface="+mn-ea"/>
                <a:sym typeface="+mn-ea"/>
              </a:rPr>
              <a:t>跳转到左孩子；如果</a:t>
            </a:r>
            <a:r>
              <a:rPr lang="en-US" altLang="zh-CN" sz="2400" noProof="0" smtClean="0">
                <a:ln>
                  <a:noFill/>
                </a:ln>
                <a:effectLst/>
                <a:uLnTx/>
                <a:uFillTx/>
                <a:latin typeface="黑体" panose="02010609060101010101" pitchFamily="2" charset="-122"/>
                <a:ea typeface="黑体" panose="02010609060101010101" pitchFamily="2" charset="-122"/>
                <a:cs typeface="+mn-ea"/>
                <a:sym typeface="+mn-ea"/>
              </a:rPr>
              <a:t>ch</a:t>
            </a:r>
            <a:r>
              <a:rPr lang="zh-CN" altLang="en-US" sz="2400" noProof="0" smtClean="0">
                <a:ln>
                  <a:noFill/>
                </a:ln>
                <a:effectLst/>
                <a:uLnTx/>
                <a:uFillTx/>
                <a:latin typeface="黑体" panose="02010609060101010101" pitchFamily="2" charset="-122"/>
                <a:ea typeface="黑体" panose="02010609060101010101" pitchFamily="2" charset="-122"/>
                <a:cs typeface="+mn-ea"/>
                <a:sym typeface="+mn-ea"/>
              </a:rPr>
              <a:t>是字符</a:t>
            </a:r>
            <a:r>
              <a:rPr lang="en-US" altLang="zh-CN" sz="2400" noProof="0" smtClean="0">
                <a:ln>
                  <a:noFill/>
                </a:ln>
                <a:effectLst/>
                <a:uLnTx/>
                <a:uFillTx/>
                <a:latin typeface="黑体" panose="02010609060101010101" pitchFamily="2" charset="-122"/>
                <a:ea typeface="黑体" panose="02010609060101010101" pitchFamily="2" charset="-122"/>
                <a:cs typeface="+mn-ea"/>
                <a:sym typeface="+mn-ea"/>
              </a:rPr>
              <a:t>1</a:t>
            </a:r>
            <a:r>
              <a:rPr lang="zh-CN" altLang="en-US" sz="2400" noProof="0" smtClean="0">
                <a:ln>
                  <a:noFill/>
                </a:ln>
                <a:effectLst/>
                <a:uLnTx/>
                <a:uFillTx/>
                <a:latin typeface="黑体" panose="02010609060101010101" pitchFamily="2" charset="-122"/>
                <a:ea typeface="黑体" panose="02010609060101010101" pitchFamily="2" charset="-122"/>
                <a:cs typeface="+mn-ea"/>
                <a:sym typeface="+mn-ea"/>
              </a:rPr>
              <a:t>，则</a:t>
            </a:r>
            <a:r>
              <a:rPr lang="en-US" altLang="zh-CN" sz="2400" noProof="0" smtClean="0">
                <a:ln>
                  <a:noFill/>
                </a:ln>
                <a:effectLst/>
                <a:uLnTx/>
                <a:uFillTx/>
                <a:latin typeface="黑体" panose="02010609060101010101" pitchFamily="2" charset="-122"/>
                <a:ea typeface="黑体" panose="02010609060101010101" pitchFamily="2" charset="-122"/>
                <a:cs typeface="+mn-ea"/>
                <a:sym typeface="+mn-ea"/>
              </a:rPr>
              <a:t>p</a:t>
            </a:r>
            <a:r>
              <a:rPr lang="zh-CN" altLang="en-US" sz="2400" noProof="0" smtClean="0">
                <a:ln>
                  <a:noFill/>
                </a:ln>
                <a:effectLst/>
                <a:uLnTx/>
                <a:uFillTx/>
                <a:latin typeface="黑体" panose="02010609060101010101" pitchFamily="2" charset="-122"/>
                <a:ea typeface="黑体" panose="02010609060101010101" pitchFamily="2" charset="-122"/>
                <a:cs typeface="+mn-ea"/>
                <a:sym typeface="+mn-ea"/>
              </a:rPr>
              <a:t>跳转到右孩子；如果</a:t>
            </a:r>
            <a:r>
              <a:rPr lang="en-US" altLang="zh-CN" sz="2400" noProof="0" smtClean="0">
                <a:ln>
                  <a:noFill/>
                </a:ln>
                <a:effectLst/>
                <a:uLnTx/>
                <a:uFillTx/>
                <a:latin typeface="黑体" panose="02010609060101010101" pitchFamily="2" charset="-122"/>
                <a:ea typeface="黑体" panose="02010609060101010101" pitchFamily="2" charset="-122"/>
                <a:cs typeface="+mn-ea"/>
                <a:sym typeface="+mn-ea"/>
              </a:rPr>
              <a:t>ch</a:t>
            </a:r>
            <a:r>
              <a:rPr lang="zh-CN" altLang="en-US" sz="2400" noProof="0" smtClean="0">
                <a:ln>
                  <a:noFill/>
                </a:ln>
                <a:effectLst/>
                <a:uLnTx/>
                <a:uFillTx/>
                <a:latin typeface="黑体" panose="02010609060101010101" pitchFamily="2" charset="-122"/>
                <a:ea typeface="黑体" panose="02010609060101010101" pitchFamily="2" charset="-122"/>
                <a:cs typeface="+mn-ea"/>
                <a:sym typeface="+mn-ea"/>
              </a:rPr>
              <a:t>非</a:t>
            </a:r>
            <a:r>
              <a:rPr lang="en-US" altLang="zh-CN" sz="2400" noProof="0" smtClean="0">
                <a:ln>
                  <a:noFill/>
                </a:ln>
                <a:effectLst/>
                <a:uLnTx/>
                <a:uFillTx/>
                <a:latin typeface="黑体" panose="02010609060101010101" pitchFamily="2" charset="-122"/>
                <a:ea typeface="黑体" panose="02010609060101010101" pitchFamily="2" charset="-122"/>
                <a:cs typeface="+mn-ea"/>
                <a:sym typeface="+mn-ea"/>
              </a:rPr>
              <a:t>0</a:t>
            </a:r>
            <a:r>
              <a:rPr lang="zh-CN" altLang="en-US" sz="2400" noProof="0" smtClean="0">
                <a:ln>
                  <a:noFill/>
                </a:ln>
                <a:effectLst/>
                <a:uLnTx/>
                <a:uFillTx/>
                <a:latin typeface="黑体" panose="02010609060101010101" pitchFamily="2" charset="-122"/>
                <a:ea typeface="黑体" panose="02010609060101010101" pitchFamily="2" charset="-122"/>
                <a:cs typeface="+mn-ea"/>
                <a:sym typeface="+mn-ea"/>
              </a:rPr>
              <a:t>非</a:t>
            </a:r>
            <a:r>
              <a:rPr lang="en-US" altLang="zh-CN" sz="2400" noProof="0" smtClean="0">
                <a:ln>
                  <a:noFill/>
                </a:ln>
                <a:effectLst/>
                <a:uLnTx/>
                <a:uFillTx/>
                <a:latin typeface="黑体" panose="02010609060101010101" pitchFamily="2" charset="-122"/>
                <a:ea typeface="黑体" panose="02010609060101010101" pitchFamily="2" charset="-122"/>
                <a:cs typeface="+mn-ea"/>
                <a:sym typeface="+mn-ea"/>
              </a:rPr>
              <a:t>1</a:t>
            </a:r>
            <a:r>
              <a:rPr lang="zh-CN" altLang="en-US" sz="2400" noProof="0" smtClean="0">
                <a:ln>
                  <a:noFill/>
                </a:ln>
                <a:effectLst/>
                <a:uLnTx/>
                <a:uFillTx/>
                <a:latin typeface="黑体" panose="02010609060101010101" pitchFamily="2" charset="-122"/>
                <a:ea typeface="黑体" panose="02010609060101010101" pitchFamily="2" charset="-122"/>
                <a:cs typeface="+mn-ea"/>
                <a:sym typeface="+mn-ea"/>
              </a:rPr>
              <a:t>，表示编码串有错误，报错</a:t>
            </a:r>
            <a:r>
              <a:rPr lang="zh-CN" altLang="en-US" sz="2400" noProof="0" smtClean="0">
                <a:ln>
                  <a:noFill/>
                </a:ln>
                <a:effectLst/>
                <a:uLnTx/>
                <a:uFillTx/>
                <a:latin typeface="黑体" panose="02010609060101010101" pitchFamily="2" charset="-122"/>
                <a:ea typeface="黑体" panose="02010609060101010101" pitchFamily="2" charset="-122"/>
                <a:cs typeface="+mn-ea"/>
                <a:sym typeface="+mn-ea"/>
              </a:rPr>
              <a:t>退出</a:t>
            </a:r>
            <a:endParaRPr lang="zh-CN" altLang="en-US" sz="2400" noProof="0" smtClean="0">
              <a:ln>
                <a:noFill/>
              </a:ln>
              <a:effectLst/>
              <a:uLnTx/>
              <a:uFillTx/>
              <a:latin typeface="黑体" panose="02010609060101010101" pitchFamily="2" charset="-122"/>
              <a:ea typeface="黑体" panose="02010609060101010101" pitchFamily="2" charset="-122"/>
              <a:cs typeface="+mn-ea"/>
              <a:sym typeface="+mn-ea"/>
            </a:endParaRPr>
          </a:p>
          <a:p>
            <a:pPr marL="784225" marR="0" lvl="1" indent="-457200" algn="l" defTabSz="914400" rtl="0" eaLnBrk="1" fontAlgn="base" latinLnBrk="0" hangingPunct="1">
              <a:lnSpc>
                <a:spcPct val="100000"/>
              </a:lnSpc>
              <a:spcBef>
                <a:spcPct val="20000"/>
              </a:spcBef>
              <a:spcAft>
                <a:spcPct val="0"/>
              </a:spcAft>
              <a:buClr>
                <a:schemeClr val="accent6"/>
              </a:buClr>
              <a:buSzTx/>
              <a:buFont typeface="Segoe Print" panose="02000600000000000000" charset="0"/>
              <a:buAutoNum type="circleNumDbPlain"/>
              <a:defRPr/>
            </a:pPr>
            <a:r>
              <a:rPr lang="zh-CN" altLang="en-US" sz="2400" noProof="0" smtClean="0">
                <a:ln>
                  <a:noFill/>
                </a:ln>
                <a:effectLst/>
                <a:uLnTx/>
                <a:uFillTx/>
                <a:latin typeface="黑体" panose="02010609060101010101" pitchFamily="2" charset="-122"/>
                <a:ea typeface="黑体" panose="02010609060101010101" pitchFamily="2" charset="-122"/>
                <a:cs typeface="+mn-ea"/>
                <a:sym typeface="+mn-ea"/>
              </a:rPr>
              <a:t>如果</a:t>
            </a:r>
            <a:r>
              <a:rPr lang="en-US" altLang="zh-CN" sz="2400" noProof="0" smtClean="0">
                <a:ln>
                  <a:noFill/>
                </a:ln>
                <a:effectLst/>
                <a:uLnTx/>
                <a:uFillTx/>
                <a:latin typeface="黑体" panose="02010609060101010101" pitchFamily="2" charset="-122"/>
                <a:ea typeface="黑体" panose="02010609060101010101" pitchFamily="2" charset="-122"/>
                <a:cs typeface="+mn-ea"/>
                <a:sym typeface="+mn-ea"/>
              </a:rPr>
              <a:t>p</a:t>
            </a:r>
            <a:r>
              <a:rPr lang="zh-CN" altLang="en-US" sz="2400" noProof="0" smtClean="0">
                <a:ln>
                  <a:noFill/>
                </a:ln>
                <a:effectLst/>
                <a:uLnTx/>
                <a:uFillTx/>
                <a:latin typeface="黑体" panose="02010609060101010101" pitchFamily="2" charset="-122"/>
                <a:ea typeface="黑体" panose="02010609060101010101" pitchFamily="2" charset="-122"/>
                <a:cs typeface="+mn-ea"/>
                <a:sym typeface="+mn-ea"/>
              </a:rPr>
              <a:t>指的结点是叶子，</a:t>
            </a:r>
            <a:r>
              <a:rPr lang="zh-CN" altLang="en-US" noProof="0" smtClean="0">
                <a:ln>
                  <a:noFill/>
                </a:ln>
                <a:effectLst/>
                <a:uLnTx/>
                <a:uFillTx/>
                <a:latin typeface="黑体" panose="02010609060101010101" pitchFamily="2" charset="-122"/>
                <a:ea typeface="黑体" panose="02010609060101010101" pitchFamily="2" charset="-122"/>
                <a:cs typeface="+mn-ea"/>
                <a:sym typeface="+mn-ea"/>
              </a:rPr>
              <a:t>输出</a:t>
            </a:r>
            <a:r>
              <a:rPr lang="zh-CN" altLang="en-US" noProof="0" smtClean="0">
                <a:ln>
                  <a:noFill/>
                </a:ln>
                <a:effectLst/>
                <a:uLnTx/>
                <a:uFillTx/>
                <a:latin typeface="黑体" panose="02010609060101010101" pitchFamily="2" charset="-122"/>
                <a:ea typeface="黑体" panose="02010609060101010101" pitchFamily="2" charset="-122"/>
                <a:cs typeface="+mn-ea"/>
                <a:sym typeface="+mn-ea"/>
              </a:rPr>
              <a:t>解码字符，</a:t>
            </a:r>
            <a:r>
              <a:rPr lang="en-US" altLang="zh-CN" noProof="0" smtClean="0">
                <a:ln>
                  <a:noFill/>
                </a:ln>
                <a:effectLst/>
                <a:uLnTx/>
                <a:uFillTx/>
                <a:latin typeface="黑体" panose="02010609060101010101" pitchFamily="2" charset="-122"/>
                <a:ea typeface="黑体" panose="02010609060101010101" pitchFamily="2" charset="-122"/>
                <a:cs typeface="+mn-ea"/>
                <a:sym typeface="+mn-ea"/>
              </a:rPr>
              <a:t>p</a:t>
            </a:r>
            <a:r>
              <a:rPr lang="zh-CN" altLang="en-US" noProof="0" smtClean="0">
                <a:ln>
                  <a:noFill/>
                </a:ln>
                <a:effectLst/>
                <a:uLnTx/>
                <a:uFillTx/>
                <a:latin typeface="黑体" panose="02010609060101010101" pitchFamily="2" charset="-122"/>
                <a:ea typeface="黑体" panose="02010609060101010101" pitchFamily="2" charset="-122"/>
                <a:cs typeface="+mn-ea"/>
                <a:sym typeface="+mn-ea"/>
              </a:rPr>
              <a:t>跳回根结点，</a:t>
            </a:r>
            <a:r>
              <a:rPr lang="en-US" altLang="zh-CN" noProof="0" smtClean="0">
                <a:ln>
                  <a:noFill/>
                </a:ln>
                <a:effectLst/>
                <a:uLnTx/>
                <a:uFillTx/>
                <a:latin typeface="黑体" panose="02010609060101010101" pitchFamily="2" charset="-122"/>
                <a:ea typeface="黑体" panose="02010609060101010101" pitchFamily="2" charset="-122"/>
                <a:cs typeface="+mn-ea"/>
                <a:sym typeface="+mn-ea"/>
              </a:rPr>
              <a:t>i++</a:t>
            </a:r>
            <a:r>
              <a:rPr lang="zh-CN" altLang="en-US" noProof="0" smtClean="0">
                <a:ln>
                  <a:noFill/>
                </a:ln>
                <a:effectLst/>
                <a:uLnTx/>
                <a:uFillTx/>
                <a:latin typeface="黑体" panose="02010609060101010101" pitchFamily="2" charset="-122"/>
                <a:ea typeface="黑体" panose="02010609060101010101" pitchFamily="2" charset="-122"/>
                <a:cs typeface="+mn-ea"/>
                <a:sym typeface="+mn-ea"/>
              </a:rPr>
              <a:t>，跳步骤</a:t>
            </a:r>
            <a:r>
              <a:rPr lang="en-US" altLang="zh-CN" noProof="0" smtClean="0">
                <a:ln>
                  <a:noFill/>
                </a:ln>
                <a:effectLst/>
                <a:uLnTx/>
                <a:uFillTx/>
                <a:latin typeface="黑体" panose="02010609060101010101" pitchFamily="2" charset="-122"/>
                <a:ea typeface="黑体" panose="02010609060101010101" pitchFamily="2" charset="-122"/>
                <a:cs typeface="+mn-ea"/>
                <a:sym typeface="+mn-ea"/>
              </a:rPr>
              <a:t>1</a:t>
            </a:r>
            <a:endParaRPr lang="en-US" altLang="zh-CN" noProof="0" smtClean="0">
              <a:ln>
                <a:noFill/>
              </a:ln>
              <a:effectLst/>
              <a:uLnTx/>
              <a:uFillTx/>
              <a:latin typeface="黑体" panose="02010609060101010101" pitchFamily="2" charset="-122"/>
              <a:ea typeface="黑体" panose="02010609060101010101" pitchFamily="2" charset="-122"/>
              <a:cs typeface="+mn-ea"/>
              <a:sym typeface="+mn-ea"/>
            </a:endParaRPr>
          </a:p>
          <a:p>
            <a:pPr marL="784225" marR="0" lvl="1" indent="-457200" algn="l" defTabSz="914400" rtl="0" eaLnBrk="1" fontAlgn="base" latinLnBrk="0" hangingPunct="1">
              <a:lnSpc>
                <a:spcPct val="100000"/>
              </a:lnSpc>
              <a:spcBef>
                <a:spcPct val="20000"/>
              </a:spcBef>
              <a:spcAft>
                <a:spcPct val="0"/>
              </a:spcAft>
              <a:buClr>
                <a:schemeClr val="accent6"/>
              </a:buClr>
              <a:buSzTx/>
              <a:buFont typeface="Segoe Print" panose="02000600000000000000" charset="0"/>
              <a:buAutoNum type="circleNumDbPlain"/>
              <a:defRPr/>
            </a:pPr>
            <a:r>
              <a:rPr lang="zh-CN" altLang="en-US" noProof="0" smtClean="0">
                <a:ln>
                  <a:noFill/>
                </a:ln>
                <a:effectLst/>
                <a:uLnTx/>
                <a:uFillTx/>
                <a:latin typeface="黑体" panose="02010609060101010101" pitchFamily="2" charset="-122"/>
                <a:ea typeface="黑体" panose="02010609060101010101" pitchFamily="2" charset="-122"/>
                <a:cs typeface="+mn-ea"/>
                <a:sym typeface="+mn-ea"/>
              </a:rPr>
              <a:t>如果</a:t>
            </a:r>
            <a:r>
              <a:rPr lang="en-US" altLang="zh-CN" noProof="0" smtClean="0">
                <a:ln>
                  <a:noFill/>
                </a:ln>
                <a:effectLst/>
                <a:uLnTx/>
                <a:uFillTx/>
                <a:latin typeface="黑体" panose="02010609060101010101" pitchFamily="2" charset="-122"/>
                <a:ea typeface="黑体" panose="02010609060101010101" pitchFamily="2" charset="-122"/>
                <a:cs typeface="+mn-ea"/>
                <a:sym typeface="+mn-ea"/>
              </a:rPr>
              <a:t>p</a:t>
            </a:r>
            <a:r>
              <a:rPr lang="zh-CN" altLang="en-US" noProof="0" smtClean="0">
                <a:ln>
                  <a:noFill/>
                </a:ln>
                <a:effectLst/>
                <a:uLnTx/>
                <a:uFillTx/>
                <a:latin typeface="黑体" panose="02010609060101010101" pitchFamily="2" charset="-122"/>
                <a:ea typeface="黑体" panose="02010609060101010101" pitchFamily="2" charset="-122"/>
                <a:cs typeface="+mn-ea"/>
                <a:sym typeface="+mn-ea"/>
              </a:rPr>
              <a:t>指的结点不是叶子且</a:t>
            </a:r>
            <a:r>
              <a:rPr lang="en-US" altLang="zh-CN" noProof="0" smtClean="0">
                <a:ln>
                  <a:noFill/>
                </a:ln>
                <a:effectLst/>
                <a:uLnTx/>
                <a:uFillTx/>
                <a:latin typeface="黑体" panose="02010609060101010101" pitchFamily="2" charset="-122"/>
                <a:ea typeface="黑体" panose="02010609060101010101" pitchFamily="2" charset="-122"/>
                <a:cs typeface="+mn-ea"/>
                <a:sym typeface="+mn-ea"/>
              </a:rPr>
              <a:t>i</a:t>
            </a:r>
            <a:r>
              <a:rPr lang="zh-CN" altLang="en-US" noProof="0" smtClean="0">
                <a:ln>
                  <a:noFill/>
                </a:ln>
                <a:effectLst/>
                <a:uLnTx/>
                <a:uFillTx/>
                <a:latin typeface="黑体" panose="02010609060101010101" pitchFamily="2" charset="-122"/>
                <a:ea typeface="黑体" panose="02010609060101010101" pitchFamily="2" charset="-122"/>
                <a:cs typeface="+mn-ea"/>
                <a:sym typeface="+mn-ea"/>
              </a:rPr>
              <a:t>未到编码串</a:t>
            </a:r>
            <a:r>
              <a:rPr lang="zh-CN" altLang="en-US" noProof="0" smtClean="0">
                <a:ln>
                  <a:noFill/>
                </a:ln>
                <a:effectLst/>
                <a:uLnTx/>
                <a:uFillTx/>
                <a:latin typeface="黑体" panose="02010609060101010101" pitchFamily="2" charset="-122"/>
                <a:ea typeface="黑体" panose="02010609060101010101" pitchFamily="2" charset="-122"/>
                <a:cs typeface="+mn-ea"/>
                <a:sym typeface="+mn-ea"/>
              </a:rPr>
              <a:t>末尾，</a:t>
            </a:r>
            <a:r>
              <a:rPr lang="en-US" altLang="zh-CN" noProof="0" smtClean="0">
                <a:ln>
                  <a:noFill/>
                </a:ln>
                <a:effectLst/>
                <a:uLnTx/>
                <a:uFillTx/>
                <a:latin typeface="黑体" panose="02010609060101010101" pitchFamily="2" charset="-122"/>
                <a:ea typeface="黑体" panose="02010609060101010101" pitchFamily="2" charset="-122"/>
                <a:cs typeface="+mn-ea"/>
                <a:sym typeface="+mn-ea"/>
              </a:rPr>
              <a:t>i++</a:t>
            </a:r>
            <a:r>
              <a:rPr lang="zh-CN" altLang="en-US" noProof="0" smtClean="0">
                <a:ln>
                  <a:noFill/>
                </a:ln>
                <a:effectLst/>
                <a:uLnTx/>
                <a:uFillTx/>
                <a:latin typeface="黑体" panose="02010609060101010101" pitchFamily="2" charset="-122"/>
                <a:ea typeface="黑体" panose="02010609060101010101" pitchFamily="2" charset="-122"/>
                <a:cs typeface="+mn-ea"/>
                <a:sym typeface="+mn-ea"/>
              </a:rPr>
              <a:t>，跳步骤</a:t>
            </a:r>
            <a:r>
              <a:rPr lang="en-US" altLang="zh-CN" noProof="0" smtClean="0">
                <a:ln>
                  <a:noFill/>
                </a:ln>
                <a:effectLst/>
                <a:uLnTx/>
                <a:uFillTx/>
                <a:latin typeface="黑体" panose="02010609060101010101" pitchFamily="2" charset="-122"/>
                <a:ea typeface="黑体" panose="02010609060101010101" pitchFamily="2" charset="-122"/>
                <a:cs typeface="+mn-ea"/>
                <a:sym typeface="+mn-ea"/>
              </a:rPr>
              <a:t>1</a:t>
            </a:r>
            <a:endParaRPr lang="en-US" altLang="zh-CN" noProof="0" smtClean="0">
              <a:ln>
                <a:noFill/>
              </a:ln>
              <a:effectLst/>
              <a:uLnTx/>
              <a:uFillTx/>
              <a:latin typeface="黑体" panose="02010609060101010101" pitchFamily="2" charset="-122"/>
              <a:ea typeface="黑体" panose="02010609060101010101" pitchFamily="2" charset="-122"/>
              <a:cs typeface="+mn-ea"/>
              <a:sym typeface="+mn-ea"/>
            </a:endParaRPr>
          </a:p>
          <a:p>
            <a:pPr marL="784225" marR="0" lvl="1" indent="-457200" algn="l" defTabSz="914400" rtl="0" eaLnBrk="1" fontAlgn="base" latinLnBrk="0" hangingPunct="1">
              <a:lnSpc>
                <a:spcPct val="100000"/>
              </a:lnSpc>
              <a:spcBef>
                <a:spcPct val="20000"/>
              </a:spcBef>
              <a:spcAft>
                <a:spcPct val="0"/>
              </a:spcAft>
              <a:buClr>
                <a:schemeClr val="accent6"/>
              </a:buClr>
              <a:buSzTx/>
              <a:buFont typeface="Segoe Print" panose="02000600000000000000" charset="0"/>
              <a:buAutoNum type="circleNumDbPlain"/>
              <a:defRPr/>
            </a:pPr>
            <a:r>
              <a:rPr lang="zh-CN" altLang="en-US" noProof="0" smtClean="0">
                <a:ln>
                  <a:noFill/>
                </a:ln>
                <a:effectLst/>
                <a:uLnTx/>
                <a:uFillTx/>
                <a:latin typeface="黑体" panose="02010609060101010101" pitchFamily="2" charset="-122"/>
                <a:ea typeface="黑体" panose="02010609060101010101" pitchFamily="2" charset="-122"/>
                <a:cs typeface="+mn-ea"/>
                <a:sym typeface="+mn-ea"/>
              </a:rPr>
              <a:t>如果</a:t>
            </a:r>
            <a:r>
              <a:rPr lang="en-US" altLang="zh-CN" noProof="0" smtClean="0">
                <a:ln>
                  <a:noFill/>
                </a:ln>
                <a:effectLst/>
                <a:uLnTx/>
                <a:uFillTx/>
                <a:latin typeface="黑体" panose="02010609060101010101" pitchFamily="2" charset="-122"/>
                <a:ea typeface="黑体" panose="02010609060101010101" pitchFamily="2" charset="-122"/>
                <a:cs typeface="+mn-ea"/>
                <a:sym typeface="+mn-ea"/>
              </a:rPr>
              <a:t>p</a:t>
            </a:r>
            <a:r>
              <a:rPr lang="zh-CN" altLang="en-US" noProof="0" smtClean="0">
                <a:ln>
                  <a:noFill/>
                </a:ln>
                <a:effectLst/>
                <a:uLnTx/>
                <a:uFillTx/>
                <a:latin typeface="黑体" panose="02010609060101010101" pitchFamily="2" charset="-122"/>
                <a:ea typeface="黑体" panose="02010609060101010101" pitchFamily="2" charset="-122"/>
                <a:cs typeface="+mn-ea"/>
                <a:sym typeface="+mn-ea"/>
              </a:rPr>
              <a:t>指的结点不是叶子且</a:t>
            </a:r>
            <a:r>
              <a:rPr lang="en-US" altLang="zh-CN" noProof="0" smtClean="0">
                <a:ln>
                  <a:noFill/>
                </a:ln>
                <a:effectLst/>
                <a:uLnTx/>
                <a:uFillTx/>
                <a:latin typeface="黑体" panose="02010609060101010101" pitchFamily="2" charset="-122"/>
                <a:ea typeface="黑体" panose="02010609060101010101" pitchFamily="2" charset="-122"/>
                <a:cs typeface="+mn-ea"/>
                <a:sym typeface="+mn-ea"/>
              </a:rPr>
              <a:t>i</a:t>
            </a:r>
            <a:r>
              <a:rPr lang="zh-CN" altLang="en-US" noProof="0" smtClean="0">
                <a:ln>
                  <a:noFill/>
                </a:ln>
                <a:effectLst/>
                <a:uLnTx/>
                <a:uFillTx/>
                <a:latin typeface="黑体" panose="02010609060101010101" pitchFamily="2" charset="-122"/>
                <a:ea typeface="黑体" panose="02010609060101010101" pitchFamily="2" charset="-122"/>
                <a:cs typeface="+mn-ea"/>
                <a:sym typeface="+mn-ea"/>
              </a:rPr>
              <a:t>到达编码串末尾，报错退出</a:t>
            </a:r>
            <a:endParaRPr lang="zh-CN" altLang="en-US" noProof="0" smtClean="0">
              <a:ln>
                <a:noFill/>
              </a:ln>
              <a:effectLst/>
              <a:uLnTx/>
              <a:uFillTx/>
              <a:latin typeface="黑体" panose="02010609060101010101" pitchFamily="2" charset="-122"/>
              <a:ea typeface="黑体" panose="02010609060101010101" pitchFamily="2" charset="-122"/>
              <a:cs typeface="+mn-ea"/>
              <a:sym typeface="+mn-ea"/>
            </a:endParaRPr>
          </a:p>
          <a:p>
            <a:pPr marL="327025" marR="0" lvl="1" indent="0" algn="l" defTabSz="914400" rtl="0" eaLnBrk="1" fontAlgn="base" latinLnBrk="0" hangingPunct="1">
              <a:lnSpc>
                <a:spcPct val="100000"/>
              </a:lnSpc>
              <a:spcBef>
                <a:spcPct val="20000"/>
              </a:spcBef>
              <a:spcAft>
                <a:spcPct val="0"/>
              </a:spcAft>
              <a:buClr>
                <a:schemeClr val="accent6"/>
              </a:buClr>
              <a:buSzTx/>
              <a:buFont typeface="Segoe Print" panose="02000600000000000000" charset="0"/>
              <a:buNone/>
              <a:defRPr/>
            </a:pPr>
            <a:r>
              <a:rPr lang="zh-CN" altLang="en-US" sz="2400" noProof="0" smtClean="0">
                <a:ln>
                  <a:noFill/>
                </a:ln>
                <a:effectLst/>
                <a:uLnTx/>
                <a:uFillTx/>
                <a:latin typeface="黑体" panose="02010609060101010101" pitchFamily="2" charset="-122"/>
                <a:ea typeface="黑体" panose="02010609060101010101" pitchFamily="2" charset="-122"/>
                <a:cs typeface="+mn-ea"/>
                <a:sym typeface="+mn-ea"/>
              </a:rPr>
              <a:t>当</a:t>
            </a:r>
            <a:r>
              <a:rPr lang="en-US" altLang="zh-CN" sz="2400" noProof="0" smtClean="0">
                <a:ln>
                  <a:noFill/>
                </a:ln>
                <a:effectLst/>
                <a:uLnTx/>
                <a:uFillTx/>
                <a:latin typeface="黑体" panose="02010609060101010101" pitchFamily="2" charset="-122"/>
                <a:ea typeface="黑体" panose="02010609060101010101" pitchFamily="2" charset="-122"/>
                <a:cs typeface="+mn-ea"/>
                <a:sym typeface="+mn-ea"/>
              </a:rPr>
              <a:t>i</a:t>
            </a:r>
            <a:r>
              <a:rPr lang="zh-CN" altLang="en-US" sz="2400" noProof="0" smtClean="0">
                <a:ln>
                  <a:noFill/>
                </a:ln>
                <a:effectLst/>
                <a:uLnTx/>
                <a:uFillTx/>
                <a:latin typeface="黑体" panose="02010609060101010101" pitchFamily="2" charset="-122"/>
                <a:ea typeface="黑体" panose="02010609060101010101" pitchFamily="2" charset="-122"/>
                <a:cs typeface="+mn-ea"/>
                <a:sym typeface="+mn-ea"/>
              </a:rPr>
              <a:t>到达编码串末尾，解码结束。</a:t>
            </a:r>
            <a:endParaRPr kumimoji="0" lang="en-US" altLang="zh-CN" sz="2400" b="0" i="0" u="none" strike="noStrike" kern="0" cap="none" spc="0" normalizeH="0" baseline="0" noProof="0" smtClean="0">
              <a:ln>
                <a:noFill/>
              </a:ln>
              <a:solidFill>
                <a:schemeClr val="tx1"/>
              </a:solidFill>
              <a:effectLst/>
              <a:uLnTx/>
              <a:uFillTx/>
              <a:latin typeface="黑体" panose="02010609060101010101" pitchFamily="2" charset="-122"/>
              <a:ea typeface="黑体" panose="02010609060101010101" pitchFamily="2" charset="-122"/>
              <a:cs typeface="+mn-ea"/>
            </a:endParaRPr>
          </a:p>
          <a:p>
            <a:pPr marL="609600" marR="0" lvl="1" indent="0" algn="l" defTabSz="1219200" rtl="0" eaLnBrk="1" fontAlgn="base" latinLnBrk="0" hangingPunct="1">
              <a:lnSpc>
                <a:spcPct val="100000"/>
              </a:lnSpc>
              <a:spcBef>
                <a:spcPct val="20000"/>
              </a:spcBef>
              <a:buClrTx/>
              <a:buSzTx/>
              <a:buNone/>
            </a:pPr>
            <a:endParaRPr lang="en-US" altLang="zh-CN" sz="2400" noProof="0" smtClean="0">
              <a:ln>
                <a:noFill/>
              </a:ln>
              <a:effectLst/>
              <a:uLnTx/>
              <a:uFillTx/>
              <a:latin typeface="黑体" panose="02010609060101010101" pitchFamily="2" charset="-122"/>
              <a:ea typeface="黑体" panose="02010609060101010101" pitchFamily="2" charset="-122"/>
              <a:cs typeface="+mn-cs"/>
              <a:sym typeface="+mn-ea"/>
            </a:endParaRPr>
          </a:p>
          <a:p>
            <a:pPr marL="609600" marR="0" lvl="1" indent="0" algn="l" defTabSz="1219200" rtl="0" eaLnBrk="1" fontAlgn="base" latinLnBrk="0" hangingPunct="1">
              <a:lnSpc>
                <a:spcPct val="100000"/>
              </a:lnSpc>
              <a:spcBef>
                <a:spcPct val="20000"/>
              </a:spcBef>
              <a:buClrTx/>
              <a:buSzTx/>
              <a:buNone/>
            </a:pPr>
            <a:endParaRPr lang="zh-CN" altLang="en-US" sz="2400" dirty="0">
              <a:latin typeface="黑体" panose="02010609060101010101" pitchFamily="2" charset="-122"/>
              <a:ea typeface="黑体" panose="02010609060101010101" pitchFamily="2" charset="-122"/>
              <a:cs typeface="+mn-ea"/>
              <a:sym typeface="+mn-ea"/>
            </a:endParaRPr>
          </a:p>
          <a:p>
            <a:pPr marL="609600" marR="0" lvl="1" indent="0" algn="l" defTabSz="1219200" rtl="0" eaLnBrk="1" fontAlgn="base" latinLnBrk="0" hangingPunct="1">
              <a:lnSpc>
                <a:spcPct val="100000"/>
              </a:lnSpc>
              <a:spcBef>
                <a:spcPct val="20000"/>
              </a:spcBef>
              <a:buClrTx/>
              <a:buSzTx/>
              <a:buNone/>
            </a:pPr>
            <a:endParaRPr lang="zh-CN" altLang="en-US" sz="2400" dirty="0">
              <a:latin typeface="黑体" panose="02010609060101010101" pitchFamily="2" charset="-122"/>
              <a:ea typeface="黑体" panose="02010609060101010101" pitchFamily="2" charset="-122"/>
              <a:cs typeface="+mn-ea"/>
              <a:sym typeface="+mn-ea"/>
            </a:endParaRPr>
          </a:p>
        </p:txBody>
      </p:sp>
      <p:sp>
        <p:nvSpPr>
          <p:cNvPr id="4" name="标题 3"/>
          <p:cNvSpPr>
            <a:spLocks noGrp="1"/>
          </p:cNvSpPr>
          <p:nvPr>
            <p:ph type="title"/>
          </p:nvPr>
        </p:nvSpPr>
        <p:spPr>
          <a:xfrm>
            <a:off x="752475" y="222568"/>
            <a:ext cx="10972800" cy="796908"/>
          </a:xfrm>
        </p:spPr>
        <p:txBody>
          <a:bodyPr/>
          <a:p>
            <a:r>
              <a:rPr lang="en-US" altLang="zh-CN">
                <a:latin typeface="楷体" panose="02010609060101010101" charset="-122"/>
                <a:ea typeface="楷体" panose="02010609060101010101" charset="-122"/>
                <a:cs typeface="楷体" panose="02010609060101010101" charset="-122"/>
                <a:sym typeface="+mn-ea"/>
              </a:rPr>
              <a:t>6.6 </a:t>
            </a:r>
            <a:r>
              <a:rPr lang="zh-CN" altLang="en-US" dirty="0">
                <a:latin typeface="楷体" panose="02010609060101010101" charset="-122"/>
                <a:ea typeface="楷体" panose="02010609060101010101" charset="-122"/>
                <a:cs typeface="楷体" panose="02010609060101010101" charset="-122"/>
                <a:sym typeface="+mn-ea"/>
              </a:rPr>
              <a:t>赫夫曼树及其应用</a:t>
            </a:r>
            <a:endParaRPr lang="en-US" altLang="zh-CN">
              <a:latin typeface="楷体" panose="02010609060101010101" charset="-122"/>
              <a:ea typeface="楷体" panose="02010609060101010101" charset="-122"/>
              <a:cs typeface="楷体" panose="02010609060101010101" charset="-122"/>
            </a:endParaRPr>
          </a:p>
        </p:txBody>
      </p:sp>
      <p:sp>
        <p:nvSpPr>
          <p:cNvPr id="2" name="灯片编号占位符 1"/>
          <p:cNvSpPr>
            <a:spLocks noGrp="1"/>
          </p:cNvSpPr>
          <p:nvPr>
            <p:ph type="sldNum" sz="quarter" idx="4"/>
          </p:nvPr>
        </p:nvSpPr>
        <p:spPr/>
        <p:txBody>
          <a:bodyPr/>
          <a:p>
            <a:fld id="{F18B4237-A20D-4DE2-ADD8-75BCC50A7656}" type="slidenum">
              <a:rPr lang="zh-CN" altLang="en-US"/>
            </a:fld>
            <a:endParaRPr lang="zh-CN" altLang="en-US"/>
          </a:p>
        </p:txBody>
      </p:sp>
    </p:spTree>
  </p:cSld>
  <p:clrMapOvr>
    <a:masterClrMapping/>
  </p:clrMapOvr>
</p:sld>
</file>

<file path=ppt/tags/tag1.xml><?xml version="1.0" encoding="utf-8"?>
<p:tagLst xmlns:p="http://schemas.openxmlformats.org/presentationml/2006/main">
  <p:tag name="KSO_WM_UNIT_PLACING_PICTURE_USER_VIEWPORT" val="{&quot;height&quot;:5644,&quot;width&quot;:6485}"/>
</p:tagLst>
</file>

<file path=ppt/tags/tag2.xml><?xml version="1.0" encoding="utf-8"?>
<p:tagLst xmlns:p="http://schemas.openxmlformats.org/presentationml/2006/main">
  <p:tag name="KSO_WM_UNIT_TABLE_BEAUTIFY" val="smartTable{2c7cd95c-a651-4b9a-9348-231a8c2ed13b}"/>
</p:tagLst>
</file>

<file path=ppt/tags/tag3.xml><?xml version="1.0" encoding="utf-8"?>
<p:tagLst xmlns:p="http://schemas.openxmlformats.org/presentationml/2006/main">
  <p:tag name="KSO_WM_UNIT_TABLE_BEAUTIFY" val="smartTable{dd57e66f-2e8d-40de-8f61-0c7d777d405d}"/>
</p:tagLst>
</file>

<file path=ppt/tags/tag4.xml><?xml version="1.0" encoding="utf-8"?>
<p:tagLst xmlns:p="http://schemas.openxmlformats.org/presentationml/2006/main">
  <p:tag name="KSO_WM_UNIT_PLACING_PICTURE_USER_VIEWPORT" val="{&quot;height&quot;:4083,&quot;width&quot;:6500}"/>
</p:tagLst>
</file>

<file path=ppt/tags/tag5.xml><?xml version="1.0" encoding="utf-8"?>
<p:tagLst xmlns:p="http://schemas.openxmlformats.org/presentationml/2006/main">
  <p:tag name="KSO_WM_UNIT_PLACING_PICTURE_USER_VIEWPORT" val="{&quot;height&quot;:2610,&quot;width&quot;:7380}"/>
</p:tagLst>
</file>

<file path=ppt/tags/tag6.xml><?xml version="1.0" encoding="utf-8"?>
<p:tagLst xmlns:p="http://schemas.openxmlformats.org/presentationml/2006/main">
  <p:tag name="KSO_WPP_MARK_KEY" val="81e39fb6-2793-4dff-8c5a-ec9965042883"/>
  <p:tag name="COMMONDATA" val="eyJoZGlkIjoiYmQ3NjQxYmZmN2ZkODIxYWNiNTEzMzQyMTZmNzQ1MmMifQ=="/>
</p:tagLst>
</file>

<file path=ppt/theme/theme1.xml><?xml version="1.0" encoding="utf-8"?>
<a:theme xmlns:a="http://schemas.openxmlformats.org/drawingml/2006/main" name="1_Office 主题​​">
  <a:themeElements>
    <a:clrScheme name="">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1_Office 主题​​">
      <a:majorFont>
        <a:latin typeface="宋体"/>
        <a:ea typeface="微软雅黑"/>
        <a:cs typeface="Segoe Print"/>
      </a:majorFont>
      <a:minorFont>
        <a:latin typeface="宋体"/>
        <a:ea typeface="微软雅黑"/>
        <a:cs typeface="Segoe Print"/>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txDef>
      <a:spPr/>
      <a:bodyPr vert="horz" lIns="91440" tIns="45720" rIns="91440" bIns="45720" rtlCol="0">
        <a:noAutofit/>
      </a:bodyPr>
      <a:lstStyle>
        <a:defPPr marL="571500" lvl="0" indent="-571500">
          <a:lnSpc>
            <a:spcPct val="90000"/>
          </a:lnSpc>
          <a:spcBef>
            <a:spcPts val="1000"/>
          </a:spcBef>
          <a:buClr>
            <a:schemeClr val="accent2"/>
          </a:buClr>
          <a:buFont typeface="Wingdings" panose="05000000000000000000" pitchFamily="2" charset="2"/>
          <a:buChar char="n"/>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Calibri"/>
        <a:ea typeface="Segoe Print"/>
        <a:cs typeface="Segoe Print"/>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Segoe Print"/>
        <a:cs typeface="Segoe Print"/>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Segoe Print"/>
        <a:cs typeface="Segoe Print"/>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Segoe Print"/>
        <a:cs typeface="Segoe Print"/>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20460</Words>
  <Application>WPS 演示</Application>
  <PresentationFormat>宽屏</PresentationFormat>
  <Paragraphs>3559</Paragraphs>
  <Slides>139</Slides>
  <Notes>12</Notes>
  <HiddenSlides>0</HiddenSlides>
  <MMClips>0</MMClips>
  <ScaleCrop>false</ScaleCrop>
  <HeadingPairs>
    <vt:vector size="8" baseType="variant">
      <vt:variant>
        <vt:lpstr>已用的字体</vt:lpstr>
      </vt:variant>
      <vt:variant>
        <vt:i4>16</vt:i4>
      </vt:variant>
      <vt:variant>
        <vt:lpstr>主题</vt:lpstr>
      </vt:variant>
      <vt:variant>
        <vt:i4>1</vt:i4>
      </vt:variant>
      <vt:variant>
        <vt:lpstr>嵌入 OLE 服务器</vt:lpstr>
      </vt:variant>
      <vt:variant>
        <vt:i4>7</vt:i4>
      </vt:variant>
      <vt:variant>
        <vt:lpstr>幻灯片标题</vt:lpstr>
      </vt:variant>
      <vt:variant>
        <vt:i4>139</vt:i4>
      </vt:variant>
    </vt:vector>
  </HeadingPairs>
  <TitlesOfParts>
    <vt:vector size="163" baseType="lpstr">
      <vt:lpstr>Arial</vt:lpstr>
      <vt:lpstr>宋体</vt:lpstr>
      <vt:lpstr>Wingdings</vt:lpstr>
      <vt:lpstr>Copperplate Gothic Bold</vt:lpstr>
      <vt:lpstr>微软雅黑</vt:lpstr>
      <vt:lpstr>Tahoma</vt:lpstr>
      <vt:lpstr>Wingdings</vt:lpstr>
      <vt:lpstr>Garamond</vt:lpstr>
      <vt:lpstr>楷体</vt:lpstr>
      <vt:lpstr>黑体</vt:lpstr>
      <vt:lpstr>Lucida Sans Unicode</vt:lpstr>
      <vt:lpstr>Times New Roman</vt:lpstr>
      <vt:lpstr>隶书</vt:lpstr>
      <vt:lpstr>Arial Unicode MS</vt:lpstr>
      <vt:lpstr>Symbol</vt:lpstr>
      <vt:lpstr>Segoe Print</vt:lpstr>
      <vt:lpstr>1_Office 主题​​</vt:lpstr>
      <vt:lpstr>Paint.Picture</vt:lpstr>
      <vt:lpstr>Paint.Picture</vt:lpstr>
      <vt:lpstr>Paint.Picture</vt:lpstr>
      <vt:lpstr>Paint.Picture</vt:lpstr>
      <vt:lpstr>Paint.Picture</vt:lpstr>
      <vt:lpstr>Paint.Picture</vt:lpstr>
      <vt:lpstr>Paint.Picture</vt:lpstr>
      <vt:lpstr>PowerPoint 演示文稿</vt:lpstr>
      <vt:lpstr>课程结构（按教材划分）</vt:lpstr>
      <vt:lpstr>PowerPoint 演示文稿</vt:lpstr>
      <vt:lpstr>6.1 树的定义和基本术语</vt:lpstr>
      <vt:lpstr>6.1 树的定义和基本术语</vt:lpstr>
      <vt:lpstr>6.1 树的定义和基本术语</vt:lpstr>
      <vt:lpstr>6.1 树的定义和基本术语</vt:lpstr>
      <vt:lpstr>6.1 树的定义和基本术语</vt:lpstr>
      <vt:lpstr>6.1 树的定义和基本术语</vt:lpstr>
      <vt:lpstr>6.1 树的定义和基本术语</vt:lpstr>
      <vt:lpstr>练习</vt:lpstr>
      <vt:lpstr>PowerPoint 演示文稿</vt:lpstr>
      <vt:lpstr>6.2 二叉树</vt:lpstr>
      <vt:lpstr>6.2 二叉树</vt:lpstr>
      <vt:lpstr>练习</vt:lpstr>
      <vt:lpstr>6.2 二叉树</vt:lpstr>
      <vt:lpstr>6.2 二叉树</vt:lpstr>
      <vt:lpstr>6.2 二叉树</vt:lpstr>
      <vt:lpstr>6.2 二叉树</vt:lpstr>
      <vt:lpstr>练习</vt:lpstr>
      <vt:lpstr>6.2 二叉树</vt:lpstr>
      <vt:lpstr>6.2 二叉树</vt:lpstr>
      <vt:lpstr>6.2 二叉树</vt:lpstr>
      <vt:lpstr>6.2 二叉树</vt:lpstr>
      <vt:lpstr>6.2 二叉树</vt:lpstr>
      <vt:lpstr>练习</vt:lpstr>
      <vt:lpstr>练习</vt:lpstr>
      <vt:lpstr>PowerPoint 演示文稿</vt:lpstr>
      <vt:lpstr>6.3 遍历二叉树和线索二叉树</vt:lpstr>
      <vt:lpstr>6.3 遍历二叉树和线索二叉树</vt:lpstr>
      <vt:lpstr>6.3 遍历二叉树和线索二叉树</vt:lpstr>
      <vt:lpstr>6.3 遍历二叉树和线索二叉树</vt:lpstr>
      <vt:lpstr>6.3 遍历二叉树和线索二叉树</vt:lpstr>
      <vt:lpstr>6.3 遍历二叉树和线索二叉树</vt:lpstr>
      <vt:lpstr>6.3 遍历二叉树和线索二叉树</vt:lpstr>
      <vt:lpstr>6.3 遍历二叉树和线索二叉树</vt:lpstr>
      <vt:lpstr>6.3 遍历二叉树和线索二叉树</vt:lpstr>
      <vt:lpstr>6.3 遍历二叉树和线索二叉树</vt:lpstr>
      <vt:lpstr>6.3 遍历二叉树和线索二叉树</vt:lpstr>
      <vt:lpstr>6.3 遍历二叉树和线索二叉树</vt:lpstr>
      <vt:lpstr>6.3 遍历二叉树和线索二叉树</vt:lpstr>
      <vt:lpstr>练习</vt:lpstr>
      <vt:lpstr>6.3 遍历二叉树和线索二叉树</vt:lpstr>
      <vt:lpstr>6.3 遍历二叉树和线索二叉树</vt:lpstr>
      <vt:lpstr>6.3 遍历二叉树和线索二叉树</vt:lpstr>
      <vt:lpstr>6.3 遍历二叉树和线索二叉树</vt:lpstr>
      <vt:lpstr>复习</vt:lpstr>
      <vt:lpstr>复习练习</vt:lpstr>
      <vt:lpstr>复习练习</vt:lpstr>
      <vt:lpstr>6.3 遍历二叉树和线索二叉树</vt:lpstr>
      <vt:lpstr>6.3 遍历二叉树和线索二叉树</vt:lpstr>
      <vt:lpstr>6.3 遍历二叉树和线索二叉树</vt:lpstr>
      <vt:lpstr>6.3 遍历二叉树和线索二叉树</vt:lpstr>
      <vt:lpstr>6.3 遍历二叉树和线索二叉树</vt:lpstr>
      <vt:lpstr>6.3 遍历二叉树和线索二叉树</vt:lpstr>
      <vt:lpstr>6.3 遍历二叉树和线索二叉树</vt:lpstr>
      <vt:lpstr>练习</vt:lpstr>
      <vt:lpstr>6.3 遍历二叉树和线索二叉树</vt:lpstr>
      <vt:lpstr>6.3 遍历二叉树和线索二叉树</vt:lpstr>
      <vt:lpstr>6.3 遍历二叉树和线索二叉树</vt:lpstr>
      <vt:lpstr>6.3 遍历二叉树和线索二叉树</vt:lpstr>
      <vt:lpstr>6.3 遍历二叉树和线索二叉树</vt:lpstr>
      <vt:lpstr>6.3 遍历二叉树和线索二叉树</vt:lpstr>
      <vt:lpstr>6.3 遍历二叉树和线索二叉树</vt:lpstr>
      <vt:lpstr>6.3 遍历二叉树和线索二叉树</vt:lpstr>
      <vt:lpstr>6.3 遍历二叉树和线索二叉树</vt:lpstr>
      <vt:lpstr>6.3 遍历二叉树和线索二叉树</vt:lpstr>
      <vt:lpstr>练习</vt:lpstr>
      <vt:lpstr>PowerPoint 演示文稿</vt:lpstr>
      <vt:lpstr>6.6 赫夫曼树及其应用 </vt:lpstr>
      <vt:lpstr>6.6 赫夫曼树及其应用 </vt:lpstr>
      <vt:lpstr>6.6 赫夫曼树及其应用 </vt:lpstr>
      <vt:lpstr>6.6 赫夫曼树及其应用 </vt:lpstr>
      <vt:lpstr>6.6 赫夫曼树及其应用 </vt:lpstr>
      <vt:lpstr>6.6 赫夫曼树及其应用</vt:lpstr>
      <vt:lpstr>6.6 赫夫曼树及其应用</vt:lpstr>
      <vt:lpstr>6.6 赫夫曼树及其应用</vt:lpstr>
      <vt:lpstr>6.6 赫夫曼树及其应用</vt:lpstr>
      <vt:lpstr>6.6 赫夫曼树及其应用</vt:lpstr>
      <vt:lpstr>6.6 赫夫曼树及其应用</vt:lpstr>
      <vt:lpstr>6.6 赫夫曼树及其应用</vt:lpstr>
      <vt:lpstr>6.6 赫夫曼树及其应用</vt:lpstr>
      <vt:lpstr>6.6 赫夫曼树及其应用</vt:lpstr>
      <vt:lpstr>6.6 赫夫曼树及其应用</vt:lpstr>
      <vt:lpstr>6.6 赫夫曼树及其应用</vt:lpstr>
      <vt:lpstr>6.6 赫夫曼树及其应用</vt:lpstr>
      <vt:lpstr>6.6 赫夫曼树及其应用</vt:lpstr>
      <vt:lpstr>6.6 赫夫曼树及其应用</vt:lpstr>
      <vt:lpstr>6.6 赫夫曼树及其应用</vt:lpstr>
      <vt:lpstr>练习</vt:lpstr>
      <vt:lpstr>6.6 赫夫曼树及其应用</vt:lpstr>
      <vt:lpstr>6.6 赫夫曼树及其应用</vt:lpstr>
      <vt:lpstr>6.6 赫夫曼树及其应用</vt:lpstr>
      <vt:lpstr>6.6 赫夫曼树及其应用</vt:lpstr>
      <vt:lpstr>6.6 赫夫曼树及其应用</vt:lpstr>
      <vt:lpstr>6.6 赫夫曼树及其应用</vt:lpstr>
      <vt:lpstr>6.6 赫夫曼树及其应用</vt:lpstr>
      <vt:lpstr>6.6 赫夫曼树及其应用</vt:lpstr>
      <vt:lpstr>6.6 赫夫曼树及其应用</vt:lpstr>
      <vt:lpstr>复习</vt:lpstr>
      <vt:lpstr>复习练习</vt:lpstr>
      <vt:lpstr>练习</vt:lpstr>
      <vt:lpstr>复习练习</vt:lpstr>
      <vt:lpstr>PowerPoint 演示文稿</vt:lpstr>
      <vt:lpstr>6.4 树和森林</vt:lpstr>
      <vt:lpstr>6.4 树和森林</vt:lpstr>
      <vt:lpstr>6.4 树和森林</vt:lpstr>
      <vt:lpstr>6.4 树和森林</vt:lpstr>
      <vt:lpstr>6.4 树和森林</vt:lpstr>
      <vt:lpstr>6.4 树和森林</vt:lpstr>
      <vt:lpstr>6.4 树和森林</vt:lpstr>
      <vt:lpstr>6.4 树和森林</vt:lpstr>
      <vt:lpstr>6.4 树和森林</vt:lpstr>
      <vt:lpstr>6.4 树和森林</vt:lpstr>
      <vt:lpstr>6.4 树和森林</vt:lpstr>
      <vt:lpstr>6.4 树和森林</vt:lpstr>
      <vt:lpstr>6.4 树和森林</vt:lpstr>
      <vt:lpstr>6.4 树和森林</vt:lpstr>
      <vt:lpstr>6.4 树和森林</vt:lpstr>
      <vt:lpstr>6.4 树和森林</vt:lpstr>
      <vt:lpstr>练习</vt:lpstr>
      <vt:lpstr>练习</vt:lpstr>
      <vt:lpstr>PowerPoint 演示文稿</vt:lpstr>
      <vt:lpstr>6.7 回溯法与树的遍历</vt:lpstr>
      <vt:lpstr>6.7 回溯法与树的遍历</vt:lpstr>
      <vt:lpstr>6.7 回溯法与树的遍历</vt:lpstr>
      <vt:lpstr>6.7 回溯法与树的遍历</vt:lpstr>
      <vt:lpstr>6.7 回溯法与树的遍历</vt:lpstr>
      <vt:lpstr>6.7 回溯法与树的遍历</vt:lpstr>
      <vt:lpstr>6.7 回溯法与树的遍历</vt:lpstr>
      <vt:lpstr>6.7 回溯法与树的遍历</vt:lpstr>
      <vt:lpstr>6.7 回溯法与树的遍历</vt:lpstr>
      <vt:lpstr>6.7 回溯法与树的遍历</vt:lpstr>
      <vt:lpstr>6.7 回溯法与树的遍历</vt:lpstr>
      <vt:lpstr>6.7 回溯法与树的遍历</vt:lpstr>
      <vt:lpstr>6.7 回溯法与树的遍历</vt:lpstr>
      <vt:lpstr>PowerPoint 演示文稿</vt:lpstr>
      <vt:lpstr>PowerPoint 演示文稿</vt:lpstr>
      <vt:lpstr>PowerPoint 演示文稿</vt:lpstr>
    </vt:vector>
  </TitlesOfParts>
  <Company>SZU</Company>
  <LinksUpToDate>false</LinksUpToDate>
  <SharedDoc>false</SharedDoc>
  <HyperlinksChanged>false</HyperlinksChanged>
  <AppVersion>14.0000</AppVersion>
  <Manager>BJC</Manager>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教学讲义</dc:title>
  <dc:creator>白; BJC</dc:creator>
  <dc:subject>C++</dc:subject>
  <cp:lastModifiedBy>白_szu</cp:lastModifiedBy>
  <cp:revision>2285</cp:revision>
  <dcterms:created xsi:type="dcterms:W3CDTF">2014-01-11T15:22:00Z</dcterms:created>
  <dcterms:modified xsi:type="dcterms:W3CDTF">2022-10-23T14:58:27Z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2052-11.1.0.12598</vt:lpwstr>
  </property>
  <property fmtid="{D5CDD505-2E9C-101B-9397-08002B2CF9AE}" pid="3" name="ICV">
    <vt:lpwstr>4508C18874504005A6F10EDD074A32CB</vt:lpwstr>
  </property>
</Properties>
</file>